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7" r:id="rId3"/>
    <p:sldId id="276" r:id="rId4"/>
    <p:sldId id="278" r:id="rId5"/>
    <p:sldId id="257" r:id="rId6"/>
    <p:sldId id="279" r:id="rId7"/>
    <p:sldId id="258" r:id="rId8"/>
    <p:sldId id="280" r:id="rId9"/>
    <p:sldId id="259" r:id="rId10"/>
    <p:sldId id="260" r:id="rId11"/>
    <p:sldId id="261" r:id="rId12"/>
    <p:sldId id="27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1A28A5-BC90-412F-9EFF-C0F0119BE70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C22069-03B6-4B65-A4E9-E65567991C7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31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28A5-BC90-412F-9EFF-C0F0119BE70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2069-03B6-4B65-A4E9-E65567991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29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28A5-BC90-412F-9EFF-C0F0119BE70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2069-03B6-4B65-A4E9-E65567991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87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28A5-BC90-412F-9EFF-C0F0119BE70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2069-03B6-4B65-A4E9-E65567991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65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28A5-BC90-412F-9EFF-C0F0119BE70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2069-03B6-4B65-A4E9-E65567991C7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32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28A5-BC90-412F-9EFF-C0F0119BE70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2069-03B6-4B65-A4E9-E65567991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29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28A5-BC90-412F-9EFF-C0F0119BE70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2069-03B6-4B65-A4E9-E65567991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73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28A5-BC90-412F-9EFF-C0F0119BE70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2069-03B6-4B65-A4E9-E65567991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42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28A5-BC90-412F-9EFF-C0F0119BE70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2069-03B6-4B65-A4E9-E65567991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45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28A5-BC90-412F-9EFF-C0F0119BE70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2069-03B6-4B65-A4E9-E65567991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15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28A5-BC90-412F-9EFF-C0F0119BE70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2069-03B6-4B65-A4E9-E65567991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74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51A28A5-BC90-412F-9EFF-C0F0119BE70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1C22069-03B6-4B65-A4E9-E65567991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18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625" y="154237"/>
            <a:ext cx="11534660" cy="3547432"/>
          </a:xfrm>
        </p:spPr>
        <p:txBody>
          <a:bodyPr>
            <a:normAutofit/>
          </a:bodyPr>
          <a:lstStyle/>
          <a:p>
            <a:r>
              <a:rPr lang="ru-RU" sz="5300" cap="none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Презентація</a:t>
            </a:r>
            <a:r>
              <a:rPr lang="ru-RU" sz="5300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на тему</a:t>
            </a:r>
            <a:r>
              <a:rPr lang="ru-RU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:</a:t>
            </a:r>
            <a:r>
              <a:rPr lang="en-US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US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en-US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ru-RU" cap="none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Китайська</a:t>
            </a:r>
            <a:r>
              <a:rPr lang="ru-RU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чайна</a:t>
            </a:r>
            <a:r>
              <a:rPr lang="ru-RU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церемонія</a:t>
            </a:r>
            <a:r>
              <a:rPr lang="en-US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”</a:t>
            </a:r>
            <a:endParaRPr lang="ru-RU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69435" y="4208442"/>
            <a:ext cx="3822853" cy="2148289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Comic Sans MS" panose="030F0702030302020204" pitchFamily="66" charset="0"/>
              </a:rPr>
              <a:t>Підготувала</a:t>
            </a:r>
          </a:p>
          <a:p>
            <a:r>
              <a:rPr lang="uk-UA" b="1" dirty="0" smtClean="0">
                <a:latin typeface="Comic Sans MS" panose="030F0702030302020204" pitchFamily="66" charset="0"/>
              </a:rPr>
              <a:t>Учениця 10-Б класу</a:t>
            </a:r>
          </a:p>
          <a:p>
            <a:r>
              <a:rPr lang="uk-UA" b="1" dirty="0" smtClean="0">
                <a:latin typeface="Comic Sans MS" panose="030F0702030302020204" pitchFamily="66" charset="0"/>
              </a:rPr>
              <a:t> Красноармійського НВК</a:t>
            </a:r>
          </a:p>
          <a:p>
            <a:r>
              <a:rPr lang="uk-UA" b="1" dirty="0" smtClean="0">
                <a:latin typeface="Comic Sans MS" panose="030F0702030302020204" pitchFamily="66" charset="0"/>
              </a:rPr>
              <a:t>Шевченко Елліна</a:t>
            </a:r>
            <a:endParaRPr lang="ru-R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46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1143000" y="77118"/>
            <a:ext cx="9875520" cy="1211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0506" y="371820"/>
            <a:ext cx="6709272" cy="33849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    Перед </a:t>
            </a:r>
            <a:r>
              <a:rPr lang="ru-RU" sz="2400" dirty="0" err="1">
                <a:latin typeface="Comic Sans MS" panose="030F0702030302020204" pitchFamily="66" charset="0"/>
              </a:rPr>
              <a:t>тим</a:t>
            </a:r>
            <a:r>
              <a:rPr lang="ru-RU" sz="2400" dirty="0">
                <a:latin typeface="Comic Sans MS" panose="030F0702030302020204" pitchFamily="66" charset="0"/>
              </a:rPr>
              <a:t> як </a:t>
            </a:r>
            <a:r>
              <a:rPr lang="ru-RU" sz="2400" dirty="0" err="1">
                <a:latin typeface="Comic Sans MS" panose="030F0702030302020204" pitchFamily="66" charset="0"/>
              </a:rPr>
              <a:t>насипати</a:t>
            </a:r>
            <a:r>
              <a:rPr lang="ru-RU" sz="2400" dirty="0">
                <a:latin typeface="Comic Sans MS" panose="030F0702030302020204" pitchFamily="66" charset="0"/>
              </a:rPr>
              <a:t> чай в чайник </a:t>
            </a:r>
            <a:r>
              <a:rPr lang="ru-RU" sz="2400" dirty="0" err="1">
                <a:latin typeface="Comic Sans MS" panose="030F0702030302020204" pitchFamily="66" charset="0"/>
              </a:rPr>
              <a:t>його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наповнюють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окропом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потім</a:t>
            </a:r>
            <a:r>
              <a:rPr lang="ru-RU" sz="2400" dirty="0">
                <a:latin typeface="Comic Sans MS" panose="030F0702030302020204" pitchFamily="66" charset="0"/>
              </a:rPr>
              <a:t> , </a:t>
            </a:r>
            <a:r>
              <a:rPr lang="ru-RU" sz="2400" dirty="0" err="1">
                <a:latin typeface="Comic Sans MS" panose="030F0702030302020204" pitchFamily="66" charset="0"/>
              </a:rPr>
              <a:t>цим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окропом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омивають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іншу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чайний</a:t>
            </a:r>
            <a:r>
              <a:rPr lang="ru-RU" sz="2400" dirty="0">
                <a:latin typeface="Comic Sans MS" panose="030F0702030302020204" pitchFamily="66" charset="0"/>
              </a:rPr>
              <a:t> посуд , </a:t>
            </a:r>
            <a:r>
              <a:rPr lang="ru-RU" sz="2400" dirty="0" err="1">
                <a:latin typeface="Comic Sans MS" panose="030F0702030302020204" pitchFamily="66" charset="0"/>
              </a:rPr>
              <a:t>прогріваючи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її</a:t>
            </a:r>
            <a:r>
              <a:rPr lang="ru-RU" sz="2400" dirty="0">
                <a:latin typeface="Comic Sans MS" panose="030F0702030302020204" pitchFamily="66" charset="0"/>
              </a:rPr>
              <a:t> . 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  Сам </a:t>
            </a:r>
            <a:r>
              <a:rPr lang="ru-RU" sz="2400" dirty="0">
                <a:latin typeface="Comic Sans MS" panose="030F0702030302020204" pitchFamily="66" charset="0"/>
              </a:rPr>
              <a:t>чайник </a:t>
            </a:r>
            <a:r>
              <a:rPr lang="ru-RU" sz="2400" dirty="0" err="1">
                <a:latin typeface="Comic Sans MS" panose="030F0702030302020204" pitchFamily="66" charset="0"/>
              </a:rPr>
              <a:t>також</a:t>
            </a:r>
            <a:r>
              <a:rPr lang="ru-RU" sz="2400" dirty="0">
                <a:latin typeface="Comic Sans MS" panose="030F0702030302020204" pitchFamily="66" charset="0"/>
              </a:rPr>
              <a:t> щедро </a:t>
            </a:r>
            <a:r>
              <a:rPr lang="ru-RU" sz="2400" dirty="0" err="1">
                <a:latin typeface="Comic Sans MS" panose="030F0702030302020204" pitchFamily="66" charset="0"/>
              </a:rPr>
              <a:t>поливають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окропом</a:t>
            </a:r>
            <a:r>
              <a:rPr lang="ru-RU" sz="2400" dirty="0">
                <a:latin typeface="Comic Sans MS" panose="030F0702030302020204" pitchFamily="66" charset="0"/>
              </a:rPr>
              <a:t> , </a:t>
            </a:r>
            <a:r>
              <a:rPr lang="ru-RU" sz="2400" dirty="0" err="1">
                <a:latin typeface="Comic Sans MS" panose="030F0702030302020204" pitchFamily="66" charset="0"/>
              </a:rPr>
              <a:t>використовуючи</a:t>
            </a:r>
            <a:r>
              <a:rPr lang="ru-RU" sz="2400" dirty="0">
                <a:latin typeface="Comic Sans MS" panose="030F0702030302020204" pitchFamily="66" charset="0"/>
              </a:rPr>
              <a:t> воду , </a:t>
            </a:r>
            <a:r>
              <a:rPr lang="ru-RU" sz="2400" dirty="0" err="1">
                <a:latin typeface="Comic Sans MS" panose="030F0702030302020204" pitchFamily="66" charset="0"/>
              </a:rPr>
              <a:t>якої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омивали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інший</a:t>
            </a:r>
            <a:r>
              <a:rPr lang="ru-RU" sz="2400" dirty="0">
                <a:latin typeface="Comic Sans MS" panose="030F0702030302020204" pitchFamily="66" charset="0"/>
              </a:rPr>
              <a:t> посуд</a:t>
            </a:r>
            <a:r>
              <a:rPr lang="ru-RU" sz="2400" dirty="0" smtClean="0">
                <a:latin typeface="Comic Sans MS" panose="030F0702030302020204" pitchFamily="66" charset="0"/>
              </a:rPr>
              <a:t>.</a:t>
            </a:r>
            <a:endParaRPr lang="ru-RU" sz="24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    </a:t>
            </a:r>
          </a:p>
          <a:p>
            <a:pPr marL="45720" indent="0">
              <a:buNone/>
            </a:pP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519451" y="3756752"/>
            <a:ext cx="6455885" cy="288091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    </a:t>
            </a:r>
            <a:r>
              <a:rPr lang="ru-RU" sz="2400" dirty="0">
                <a:latin typeface="Comic Sans MS" panose="030F0702030302020204" pitchFamily="66" charset="0"/>
              </a:rPr>
              <a:t>Так як чай в чайнику </a:t>
            </a:r>
            <a:r>
              <a:rPr lang="ru-RU" sz="2400" dirty="0" err="1">
                <a:latin typeface="Comic Sans MS" panose="030F0702030302020204" pitchFamily="66" charset="0"/>
              </a:rPr>
              <a:t>заварюється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швидко</a:t>
            </a:r>
            <a:r>
              <a:rPr lang="ru-RU" sz="2400" dirty="0">
                <a:latin typeface="Comic Sans MS" panose="030F0702030302020204" pitchFamily="66" charset="0"/>
              </a:rPr>
              <a:t> , то </a:t>
            </a:r>
            <a:r>
              <a:rPr lang="ru-RU" sz="2400" dirty="0" err="1">
                <a:latin typeface="Comic Sans MS" panose="030F0702030302020204" pitchFamily="66" charset="0"/>
              </a:rPr>
              <a:t>якщо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його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відразу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розливати</a:t>
            </a:r>
            <a:r>
              <a:rPr lang="ru-RU" sz="2400" dirty="0">
                <a:latin typeface="Comic Sans MS" panose="030F0702030302020204" pitchFamily="66" charset="0"/>
              </a:rPr>
              <a:t> по чашках , то в </a:t>
            </a:r>
            <a:r>
              <a:rPr lang="ru-RU" sz="2400" dirty="0" err="1">
                <a:latin typeface="Comic Sans MS" panose="030F0702030302020204" pitchFamily="66" charset="0"/>
              </a:rPr>
              <a:t>першій</a:t>
            </a:r>
            <a:r>
              <a:rPr lang="ru-RU" sz="2400" dirty="0">
                <a:latin typeface="Comic Sans MS" panose="030F0702030302020204" pitchFamily="66" charset="0"/>
              </a:rPr>
              <a:t> і </a:t>
            </a:r>
            <a:r>
              <a:rPr lang="ru-RU" sz="2400" dirty="0" err="1">
                <a:latin typeface="Comic Sans MS" panose="030F0702030302020204" pitchFamily="66" charset="0"/>
              </a:rPr>
              <a:t>останній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чашці</a:t>
            </a:r>
            <a:r>
              <a:rPr lang="ru-RU" sz="2400" dirty="0">
                <a:latin typeface="Comic Sans MS" panose="030F0702030302020204" pitchFamily="66" charset="0"/>
              </a:rPr>
              <a:t> буде </a:t>
            </a:r>
            <a:r>
              <a:rPr lang="ru-RU" sz="2400" dirty="0" err="1">
                <a:latin typeface="Comic Sans MS" panose="030F0702030302020204" pitchFamily="66" charset="0"/>
              </a:rPr>
              <a:t>різний</a:t>
            </a:r>
            <a:r>
              <a:rPr lang="ru-RU" sz="2400" dirty="0">
                <a:latin typeface="Comic Sans MS" panose="030F0702030302020204" pitchFamily="66" charset="0"/>
              </a:rPr>
              <a:t> за смаком чай. </a:t>
            </a:r>
          </a:p>
          <a:p>
            <a:pPr marL="45720" indent="0">
              <a:buNone/>
            </a:pP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Щоб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цього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уникнути</a:t>
            </a:r>
            <a:r>
              <a:rPr lang="ru-RU" sz="2400" dirty="0">
                <a:latin typeface="Comic Sans MS" panose="030F0702030302020204" pitchFamily="66" charset="0"/>
              </a:rPr>
              <a:t> , чай </a:t>
            </a:r>
            <a:r>
              <a:rPr lang="ru-RU" sz="2400" dirty="0" err="1">
                <a:latin typeface="Comic Sans MS" panose="030F0702030302020204" pitchFamily="66" charset="0"/>
              </a:rPr>
              <a:t>спочатку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наливають</a:t>
            </a:r>
            <a:r>
              <a:rPr lang="ru-RU" sz="2400" dirty="0">
                <a:latin typeface="Comic Sans MS" panose="030F0702030302020204" pitchFamily="66" charset="0"/>
              </a:rPr>
              <a:t> в чашу </a:t>
            </a:r>
            <a:r>
              <a:rPr lang="ru-RU" sz="2400" dirty="0" err="1">
                <a:latin typeface="Comic Sans MS" panose="030F0702030302020204" pitchFamily="66" charset="0"/>
              </a:rPr>
              <a:t>справедливості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  <a:p>
            <a:pPr marL="45720" indent="0">
              <a:buNone/>
            </a:pP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991" y="244553"/>
            <a:ext cx="4131691" cy="34732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47" y="2969045"/>
            <a:ext cx="3668618" cy="366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992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28582" y="6180462"/>
            <a:ext cx="9875520" cy="1468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354" y="236517"/>
            <a:ext cx="11732964" cy="4476521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     </a:t>
            </a:r>
            <a:r>
              <a:rPr lang="ru-RU" sz="3200" dirty="0" smtClean="0">
                <a:latin typeface="Comic Sans MS" panose="030F0702030302020204" pitchFamily="66" charset="0"/>
              </a:rPr>
              <a:t>Чашечки </a:t>
            </a:r>
            <a:r>
              <a:rPr lang="ru-RU" sz="3200" dirty="0">
                <a:latin typeface="Comic Sans MS" panose="030F0702030302020204" pitchFamily="66" charset="0"/>
              </a:rPr>
              <a:t>для </a:t>
            </a:r>
            <a:r>
              <a:rPr lang="ru-RU" sz="3200" dirty="0" err="1">
                <a:latin typeface="Comic Sans MS" panose="030F0702030302020204" pitchFamily="66" charset="0"/>
              </a:rPr>
              <a:t>чаювання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використовують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маленькі</a:t>
            </a:r>
            <a:r>
              <a:rPr lang="ru-RU" sz="3200" dirty="0">
                <a:latin typeface="Comic Sans MS" panose="030F0702030302020204" pitchFamily="66" charset="0"/>
              </a:rPr>
              <a:t> 50 </a:t>
            </a:r>
            <a:r>
              <a:rPr lang="ru-RU" sz="3200" dirty="0" err="1">
                <a:latin typeface="Comic Sans MS" panose="030F0702030302020204" pitchFamily="66" charset="0"/>
              </a:rPr>
              <a:t>мілілітрів</a:t>
            </a:r>
            <a:r>
              <a:rPr lang="ru-RU" sz="3200" dirty="0">
                <a:latin typeface="Comic Sans MS" panose="030F0702030302020204" pitchFamily="66" charset="0"/>
              </a:rPr>
              <a:t> і </a:t>
            </a:r>
            <a:r>
              <a:rPr lang="ru-RU" sz="3200" dirty="0" err="1">
                <a:latin typeface="Comic Sans MS" panose="030F0702030302020204" pitchFamily="66" charset="0"/>
              </a:rPr>
              <a:t>менше</a:t>
            </a:r>
            <a:r>
              <a:rPr lang="ru-RU" sz="3200" dirty="0">
                <a:latin typeface="Comic Sans MS" panose="030F0702030302020204" pitchFamily="66" charset="0"/>
              </a:rPr>
              <a:t>. </a:t>
            </a:r>
            <a:endParaRPr lang="ru-RU" sz="3200" dirty="0" smtClean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ru-RU" sz="3200" dirty="0" smtClean="0">
                <a:latin typeface="Comic Sans MS" panose="030F0702030302020204" pitchFamily="66" charset="0"/>
              </a:rPr>
              <a:t>   Чай </a:t>
            </a:r>
            <a:r>
              <a:rPr lang="ru-RU" sz="3200" dirty="0" err="1">
                <a:latin typeface="Comic Sans MS" panose="030F0702030302020204" pitchFamily="66" charset="0"/>
              </a:rPr>
              <a:t>зазвичай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випивається</a:t>
            </a:r>
            <a:r>
              <a:rPr lang="ru-RU" sz="3200" dirty="0">
                <a:latin typeface="Comic Sans MS" panose="030F0702030302020204" pitchFamily="66" charset="0"/>
              </a:rPr>
              <a:t> за три , </a:t>
            </a:r>
            <a:r>
              <a:rPr lang="ru-RU" sz="3200" dirty="0" err="1">
                <a:latin typeface="Comic Sans MS" panose="030F0702030302020204" pitchFamily="66" charset="0"/>
              </a:rPr>
              <a:t>п'ять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або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сім</a:t>
            </a:r>
            <a:r>
              <a:rPr lang="ru-RU" sz="3200" dirty="0">
                <a:latin typeface="Comic Sans MS" panose="030F0702030302020204" pitchFamily="66" charset="0"/>
              </a:rPr>
              <a:t> маленьких </a:t>
            </a:r>
            <a:r>
              <a:rPr lang="ru-RU" sz="3200" dirty="0" err="1">
                <a:latin typeface="Comic Sans MS" panose="030F0702030302020204" pitchFamily="66" charset="0"/>
              </a:rPr>
              <a:t>ковтків</a:t>
            </a:r>
            <a:r>
              <a:rPr lang="ru-RU" sz="3200" dirty="0">
                <a:latin typeface="Comic Sans MS" panose="030F0702030302020204" pitchFamily="66" charset="0"/>
              </a:rPr>
              <a:t> , не </a:t>
            </a:r>
            <a:r>
              <a:rPr lang="ru-RU" sz="3200" dirty="0" err="1">
                <a:latin typeface="Comic Sans MS" panose="030F0702030302020204" pitchFamily="66" charset="0"/>
              </a:rPr>
              <a:t>поспішаючи</a:t>
            </a:r>
            <a:r>
              <a:rPr lang="ru-RU" sz="3200" dirty="0">
                <a:latin typeface="Comic Sans MS" panose="030F0702030302020204" pitchFamily="66" charset="0"/>
              </a:rPr>
              <a:t> , </a:t>
            </a:r>
            <a:r>
              <a:rPr lang="ru-RU" sz="3200" dirty="0" err="1">
                <a:latin typeface="Comic Sans MS" panose="030F0702030302020204" pitchFamily="66" charset="0"/>
              </a:rPr>
              <a:t>намагаючись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відчути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всі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відтінки</a:t>
            </a:r>
            <a:r>
              <a:rPr lang="ru-RU" sz="3200" dirty="0">
                <a:latin typeface="Comic Sans MS" panose="030F0702030302020204" pitchFamily="66" charset="0"/>
              </a:rPr>
              <a:t> смаку чаю.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717" y="2599980"/>
            <a:ext cx="6191250" cy="400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9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61859" y="882376"/>
            <a:ext cx="11314323" cy="5518424"/>
          </a:xfrm>
        </p:spPr>
        <p:txBody>
          <a:bodyPr>
            <a:noAutofit/>
          </a:bodyPr>
          <a:lstStyle/>
          <a:p>
            <a:r>
              <a:rPr lang="uk-UA" sz="15000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Дякую за Вашу увагу!!!</a:t>
            </a:r>
            <a:endParaRPr lang="ru-RU" sz="15000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991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660" y="231753"/>
            <a:ext cx="8557637" cy="63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07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797" y="257060"/>
            <a:ext cx="9875520" cy="992804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 таке чайна церемонія?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3855" y="1046602"/>
            <a:ext cx="6301649" cy="5563518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ru-RU" sz="2400" dirty="0" smtClean="0"/>
              <a:t>    </a:t>
            </a:r>
            <a:r>
              <a:rPr lang="ru-RU" sz="2300" dirty="0" smtClean="0"/>
              <a:t>     </a:t>
            </a:r>
            <a:r>
              <a:rPr lang="ru-RU" sz="2300" dirty="0" err="1" smtClean="0"/>
              <a:t>Чайна</a:t>
            </a:r>
            <a:r>
              <a:rPr lang="ru-RU" sz="2300" dirty="0" smtClean="0"/>
              <a:t> </a:t>
            </a:r>
            <a:r>
              <a:rPr lang="ru-RU" sz="2300" dirty="0" err="1"/>
              <a:t>церемонія</a:t>
            </a:r>
            <a:r>
              <a:rPr lang="ru-RU" sz="2300" dirty="0"/>
              <a:t> - </a:t>
            </a:r>
            <a:r>
              <a:rPr lang="ru-RU" sz="2300" dirty="0" err="1"/>
              <a:t>це</a:t>
            </a:r>
            <a:r>
              <a:rPr lang="ru-RU" sz="2300" dirty="0"/>
              <a:t> </a:t>
            </a:r>
            <a:r>
              <a:rPr lang="ru-RU" sz="2300" dirty="0" err="1"/>
              <a:t>своєрідна</a:t>
            </a:r>
            <a:r>
              <a:rPr lang="ru-RU" sz="2300" dirty="0"/>
              <a:t> </a:t>
            </a:r>
            <a:r>
              <a:rPr lang="ru-RU" sz="2300" dirty="0" err="1"/>
              <a:t>медитація</a:t>
            </a:r>
            <a:r>
              <a:rPr lang="ru-RU" sz="2300" dirty="0"/>
              <a:t>. </a:t>
            </a:r>
            <a:endParaRPr lang="ru-RU" sz="2300" dirty="0" smtClean="0"/>
          </a:p>
          <a:p>
            <a:pPr marL="45720" indent="0">
              <a:lnSpc>
                <a:spcPct val="100000"/>
              </a:lnSpc>
              <a:buNone/>
            </a:pPr>
            <a:r>
              <a:rPr lang="ru-RU" sz="2300" dirty="0"/>
              <a:t> </a:t>
            </a:r>
            <a:r>
              <a:rPr lang="ru-RU" sz="2300" dirty="0" smtClean="0"/>
              <a:t>      </a:t>
            </a:r>
            <a:r>
              <a:rPr lang="ru-RU" sz="2300" dirty="0" err="1" smtClean="0"/>
              <a:t>Чайний</a:t>
            </a:r>
            <a:r>
              <a:rPr lang="ru-RU" sz="2300" dirty="0" smtClean="0"/>
              <a:t> </a:t>
            </a:r>
            <a:r>
              <a:rPr lang="ru-RU" sz="2300" dirty="0" err="1"/>
              <a:t>майстер</a:t>
            </a:r>
            <a:r>
              <a:rPr lang="ru-RU" sz="2300" dirty="0"/>
              <a:t> </a:t>
            </a:r>
            <a:r>
              <a:rPr lang="ru-RU" sz="2300" dirty="0" err="1"/>
              <a:t>під</a:t>
            </a:r>
            <a:r>
              <a:rPr lang="ru-RU" sz="2300" dirty="0"/>
              <a:t> час </a:t>
            </a:r>
            <a:r>
              <a:rPr lang="ru-RU" sz="2300" dirty="0" err="1"/>
              <a:t>чайної</a:t>
            </a:r>
            <a:r>
              <a:rPr lang="ru-RU" sz="2300" dirty="0"/>
              <a:t> </a:t>
            </a:r>
            <a:r>
              <a:rPr lang="ru-RU" sz="2300" dirty="0" err="1"/>
              <a:t>церемонії</a:t>
            </a:r>
            <a:r>
              <a:rPr lang="ru-RU" sz="2300" dirty="0"/>
              <a:t> повинен </a:t>
            </a:r>
            <a:r>
              <a:rPr lang="ru-RU" sz="2300" dirty="0" err="1"/>
              <a:t>зберігати</a:t>
            </a:r>
            <a:r>
              <a:rPr lang="ru-RU" sz="2300" dirty="0"/>
              <a:t> </a:t>
            </a:r>
            <a:r>
              <a:rPr lang="ru-RU" sz="2300" dirty="0" err="1"/>
              <a:t>високий</a:t>
            </a:r>
            <a:r>
              <a:rPr lang="ru-RU" sz="2300" dirty="0"/>
              <a:t> </a:t>
            </a:r>
            <a:r>
              <a:rPr lang="ru-RU" sz="2300" dirty="0" err="1"/>
              <a:t>рівень</a:t>
            </a:r>
            <a:r>
              <a:rPr lang="ru-RU" sz="2300" dirty="0"/>
              <a:t> </a:t>
            </a:r>
            <a:r>
              <a:rPr lang="ru-RU" sz="2300" dirty="0" err="1"/>
              <a:t>усвідомленості</a:t>
            </a:r>
            <a:r>
              <a:rPr lang="ru-RU" sz="2300" dirty="0"/>
              <a:t> . </a:t>
            </a:r>
            <a:endParaRPr lang="ru-RU" sz="2300" dirty="0" smtClean="0"/>
          </a:p>
          <a:p>
            <a:pPr marL="45720" indent="0">
              <a:lnSpc>
                <a:spcPct val="100000"/>
              </a:lnSpc>
              <a:buNone/>
            </a:pPr>
            <a:r>
              <a:rPr lang="ru-RU" sz="2300" dirty="0"/>
              <a:t> </a:t>
            </a:r>
            <a:r>
              <a:rPr lang="ru-RU" sz="2300" dirty="0" smtClean="0"/>
              <a:t>      </a:t>
            </a:r>
            <a:r>
              <a:rPr lang="ru-RU" sz="2300" dirty="0" err="1" smtClean="0"/>
              <a:t>Під</a:t>
            </a:r>
            <a:r>
              <a:rPr lang="ru-RU" sz="2300" dirty="0" smtClean="0"/>
              <a:t> час </a:t>
            </a:r>
            <a:r>
              <a:rPr lang="ru-RU" sz="2300" dirty="0" err="1"/>
              <a:t>чайної</a:t>
            </a:r>
            <a:r>
              <a:rPr lang="ru-RU" sz="2300" dirty="0"/>
              <a:t> </a:t>
            </a:r>
            <a:r>
              <a:rPr lang="ru-RU" sz="2300" dirty="0" err="1"/>
              <a:t>церемонії</a:t>
            </a:r>
            <a:r>
              <a:rPr lang="ru-RU" sz="2300" dirty="0"/>
              <a:t> </a:t>
            </a:r>
            <a:r>
              <a:rPr lang="ru-RU" sz="2300" dirty="0" err="1"/>
              <a:t>приділяють</a:t>
            </a:r>
            <a:r>
              <a:rPr lang="ru-RU" sz="2300" dirty="0"/>
              <a:t> </a:t>
            </a:r>
            <a:r>
              <a:rPr lang="ru-RU" sz="2300" dirty="0" err="1"/>
              <a:t>велику</a:t>
            </a:r>
            <a:r>
              <a:rPr lang="ru-RU" sz="2300" dirty="0"/>
              <a:t> </a:t>
            </a:r>
            <a:r>
              <a:rPr lang="ru-RU" sz="2300" dirty="0" err="1"/>
              <a:t>увагу</a:t>
            </a:r>
            <a:r>
              <a:rPr lang="ru-RU" sz="2300" dirty="0"/>
              <a:t> </a:t>
            </a:r>
            <a:r>
              <a:rPr lang="ru-RU" sz="2300" dirty="0" err="1"/>
              <a:t>своїм</a:t>
            </a:r>
            <a:r>
              <a:rPr lang="ru-RU" sz="2300" dirty="0"/>
              <a:t> </a:t>
            </a:r>
            <a:r>
              <a:rPr lang="ru-RU" sz="2300" dirty="0" err="1"/>
              <a:t>внутрішнім</a:t>
            </a:r>
            <a:r>
              <a:rPr lang="ru-RU" sz="2300" dirty="0"/>
              <a:t> </a:t>
            </a:r>
            <a:r>
              <a:rPr lang="ru-RU" sz="2300" dirty="0" err="1"/>
              <a:t>відчуттям</a:t>
            </a:r>
            <a:r>
              <a:rPr lang="ru-RU" sz="2300" dirty="0"/>
              <a:t> і </a:t>
            </a:r>
            <a:r>
              <a:rPr lang="ru-RU" sz="2300" dirty="0" err="1"/>
              <a:t>переживанням</a:t>
            </a:r>
            <a:r>
              <a:rPr lang="ru-RU" sz="2300" dirty="0"/>
              <a:t>. </a:t>
            </a:r>
            <a:endParaRPr lang="ru-RU" sz="2300" dirty="0" smtClean="0"/>
          </a:p>
          <a:p>
            <a:pPr marL="45720" indent="0">
              <a:lnSpc>
                <a:spcPct val="100000"/>
              </a:lnSpc>
              <a:buNone/>
            </a:pPr>
            <a:r>
              <a:rPr lang="ru-RU" sz="2300" dirty="0"/>
              <a:t> </a:t>
            </a:r>
            <a:r>
              <a:rPr lang="ru-RU" sz="2300" dirty="0" smtClean="0"/>
              <a:t>            </a:t>
            </a:r>
            <a:r>
              <a:rPr lang="ru-RU" sz="2300" dirty="0" err="1" smtClean="0"/>
              <a:t>Починають</a:t>
            </a:r>
            <a:r>
              <a:rPr lang="ru-RU" sz="2300" dirty="0" smtClean="0"/>
              <a:t> </a:t>
            </a:r>
            <a:r>
              <a:rPr lang="ru-RU" sz="2300" dirty="0"/>
              <a:t>з того , </a:t>
            </a:r>
            <a:r>
              <a:rPr lang="ru-RU" sz="2300" dirty="0" err="1"/>
              <a:t>що</a:t>
            </a:r>
            <a:r>
              <a:rPr lang="ru-RU" sz="2300" dirty="0"/>
              <a:t> </a:t>
            </a:r>
            <a:r>
              <a:rPr lang="ru-RU" sz="2300" dirty="0" err="1"/>
              <a:t>намагаються</a:t>
            </a:r>
            <a:r>
              <a:rPr lang="ru-RU" sz="2300" dirty="0"/>
              <a:t> , як </a:t>
            </a:r>
            <a:r>
              <a:rPr lang="ru-RU" sz="2300" dirty="0" err="1"/>
              <a:t>можна</a:t>
            </a:r>
            <a:r>
              <a:rPr lang="ru-RU" sz="2300" dirty="0"/>
              <a:t> </a:t>
            </a:r>
            <a:r>
              <a:rPr lang="ru-RU" sz="2300" dirty="0" err="1"/>
              <a:t>повніше</a:t>
            </a:r>
            <a:r>
              <a:rPr lang="ru-RU" sz="2300" dirty="0"/>
              <a:t> </a:t>
            </a:r>
            <a:r>
              <a:rPr lang="ru-RU" sz="2300" dirty="0" err="1"/>
              <a:t>відчути</a:t>
            </a:r>
            <a:r>
              <a:rPr lang="ru-RU" sz="2300" dirty="0"/>
              <a:t> аромат і смак чаю , </a:t>
            </a:r>
            <a:r>
              <a:rPr lang="ru-RU" sz="2300" dirty="0" err="1"/>
              <a:t>милуються</a:t>
            </a:r>
            <a:r>
              <a:rPr lang="ru-RU" sz="2300" dirty="0"/>
              <a:t> </a:t>
            </a:r>
            <a:r>
              <a:rPr lang="ru-RU" sz="2300" dirty="0" err="1"/>
              <a:t>чайної</a:t>
            </a:r>
            <a:r>
              <a:rPr lang="ru-RU" sz="2300" dirty="0"/>
              <a:t> </a:t>
            </a:r>
            <a:r>
              <a:rPr lang="ru-RU" sz="2300" dirty="0" err="1"/>
              <a:t>посудом</a:t>
            </a:r>
            <a:r>
              <a:rPr lang="ru-RU" sz="2300" dirty="0"/>
              <a:t>. </a:t>
            </a:r>
            <a:endParaRPr lang="ru-RU" sz="2300" dirty="0" smtClean="0"/>
          </a:p>
          <a:p>
            <a:pPr marL="45720" indent="0">
              <a:lnSpc>
                <a:spcPct val="100000"/>
              </a:lnSpc>
              <a:buNone/>
            </a:pPr>
            <a:r>
              <a:rPr lang="ru-RU" sz="2300" dirty="0" smtClean="0"/>
              <a:t>           Чай </a:t>
            </a:r>
            <a:r>
              <a:rPr lang="ru-RU" sz="2300" dirty="0" err="1"/>
              <a:t>здатний</a:t>
            </a:r>
            <a:r>
              <a:rPr lang="ru-RU" sz="2300" dirty="0"/>
              <a:t> </a:t>
            </a:r>
            <a:r>
              <a:rPr lang="ru-RU" sz="2300" dirty="0" err="1"/>
              <a:t>викликати</a:t>
            </a:r>
            <a:r>
              <a:rPr lang="ru-RU" sz="2300" dirty="0"/>
              <a:t> </a:t>
            </a:r>
            <a:r>
              <a:rPr lang="ru-RU" sz="2300" dirty="0" err="1"/>
              <a:t>різні</a:t>
            </a:r>
            <a:r>
              <a:rPr lang="ru-RU" sz="2300" dirty="0"/>
              <a:t> </a:t>
            </a:r>
            <a:r>
              <a:rPr lang="ru-RU" sz="2300" dirty="0" err="1"/>
              <a:t>асоціації</a:t>
            </a:r>
            <a:r>
              <a:rPr lang="ru-RU" sz="2300" dirty="0"/>
              <a:t> , </a:t>
            </a:r>
            <a:r>
              <a:rPr lang="ru-RU" sz="2300" dirty="0" err="1"/>
              <a:t>занурювати</a:t>
            </a:r>
            <a:r>
              <a:rPr lang="ru-RU" sz="2300" dirty="0"/>
              <a:t> в </a:t>
            </a:r>
            <a:r>
              <a:rPr lang="ru-RU" sz="2300" dirty="0" err="1"/>
              <a:t>минуле</a:t>
            </a:r>
            <a:r>
              <a:rPr lang="ru-RU" sz="2300" dirty="0"/>
              <a:t> , </a:t>
            </a:r>
            <a:r>
              <a:rPr lang="ru-RU" sz="2300" dirty="0" err="1"/>
              <a:t>викликати</a:t>
            </a:r>
            <a:r>
              <a:rPr lang="ru-RU" sz="2300" dirty="0"/>
              <a:t> </a:t>
            </a:r>
            <a:r>
              <a:rPr lang="ru-RU" sz="2300" dirty="0" err="1"/>
              <a:t>мріяння</a:t>
            </a:r>
            <a:r>
              <a:rPr lang="ru-RU" sz="2300" dirty="0"/>
              <a:t> про </a:t>
            </a:r>
            <a:r>
              <a:rPr lang="ru-RU" sz="2300" dirty="0" err="1"/>
              <a:t>майбутнє</a:t>
            </a:r>
            <a:r>
              <a:rPr lang="ru-RU" sz="23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49" y="1249864"/>
            <a:ext cx="5512106" cy="4134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7982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844" y="239616"/>
            <a:ext cx="8522303" cy="639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30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36" y="231354"/>
            <a:ext cx="11810082" cy="1682827"/>
          </a:xfrm>
        </p:spPr>
        <p:txBody>
          <a:bodyPr/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  </a:t>
            </a:r>
            <a:r>
              <a:rPr lang="ru-RU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Навіщо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потрібна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китайська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чайна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b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              </a:t>
            </a:r>
            <a:r>
              <a:rPr lang="ru-RU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церемонія</a:t>
            </a:r>
            <a:r>
              <a:rPr lang="uk-UA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785" y="1914181"/>
            <a:ext cx="6734061" cy="42993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dirty="0" err="1" smtClean="0">
                <a:latin typeface="Comic Sans MS" panose="030F0702030302020204" pitchFamily="66" charset="0"/>
              </a:rPr>
              <a:t>Чайна</a:t>
            </a:r>
            <a:r>
              <a:rPr lang="ru-RU" sz="3200" dirty="0" smtClean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церемонія</a:t>
            </a:r>
            <a:r>
              <a:rPr lang="ru-RU" sz="3200" dirty="0">
                <a:latin typeface="Comic Sans MS" panose="030F0702030302020204" pitchFamily="66" charset="0"/>
              </a:rPr>
              <a:t> повинна </a:t>
            </a:r>
            <a:r>
              <a:rPr lang="ru-RU" sz="3200" dirty="0" err="1">
                <a:latin typeface="Comic Sans MS" panose="030F0702030302020204" pitchFamily="66" charset="0"/>
              </a:rPr>
              <a:t>створювати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певний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 smtClean="0">
                <a:latin typeface="Comic Sans MS" panose="030F0702030302020204" pitchFamily="66" charset="0"/>
              </a:rPr>
              <a:t>настрій</a:t>
            </a:r>
            <a:r>
              <a:rPr lang="ru-RU" sz="3200" dirty="0" smtClean="0">
                <a:latin typeface="Comic Sans MS" panose="030F0702030302020204" pitchFamily="66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Comic Sans MS" panose="030F0702030302020204" pitchFamily="66" charset="0"/>
              </a:rPr>
              <a:t>Для </a:t>
            </a:r>
            <a:r>
              <a:rPr lang="ru-RU" sz="3200" dirty="0" err="1">
                <a:latin typeface="Comic Sans MS" panose="030F0702030302020204" pitchFamily="66" charset="0"/>
              </a:rPr>
              <a:t>цього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підбираються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відповідний</a:t>
            </a:r>
            <a:r>
              <a:rPr lang="ru-RU" sz="3200" dirty="0">
                <a:latin typeface="Comic Sans MS" panose="030F0702030302020204" pitchFamily="66" charset="0"/>
              </a:rPr>
              <a:t> посуд, </a:t>
            </a:r>
            <a:r>
              <a:rPr lang="ru-RU" sz="3200" dirty="0" err="1">
                <a:latin typeface="Comic Sans MS" panose="030F0702030302020204" pitchFamily="66" charset="0"/>
              </a:rPr>
              <a:t>інтер'єр</a:t>
            </a:r>
            <a:r>
              <a:rPr lang="ru-RU" sz="3200" dirty="0">
                <a:latin typeface="Comic Sans MS" panose="030F0702030302020204" pitchFamily="66" charset="0"/>
              </a:rPr>
              <a:t>, час </a:t>
            </a:r>
            <a:r>
              <a:rPr lang="ru-RU" sz="3200" dirty="0" err="1">
                <a:latin typeface="Comic Sans MS" panose="030F0702030302020204" pitchFamily="66" charset="0"/>
              </a:rPr>
              <a:t>чаювання</a:t>
            </a:r>
            <a:r>
              <a:rPr lang="ru-RU" sz="3200" dirty="0">
                <a:latin typeface="Comic Sans MS" panose="030F0702030302020204" pitchFamily="66" charset="0"/>
              </a:rPr>
              <a:t>, </a:t>
            </a:r>
            <a:r>
              <a:rPr lang="ru-RU" sz="3200" dirty="0" err="1">
                <a:latin typeface="Comic Sans MS" panose="030F0702030302020204" pitchFamily="66" charset="0"/>
              </a:rPr>
              <a:t>запрошуються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гості</a:t>
            </a:r>
            <a:r>
              <a:rPr lang="ru-RU" sz="3200" dirty="0">
                <a:latin typeface="Comic Sans MS" panose="030F0702030302020204" pitchFamily="66" charset="0"/>
              </a:rPr>
              <a:t>, </a:t>
            </a:r>
            <a:r>
              <a:rPr lang="ru-RU" sz="3200" dirty="0" err="1">
                <a:latin typeface="Comic Sans MS" panose="030F0702030302020204" pitchFamily="66" charset="0"/>
              </a:rPr>
              <a:t>що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підтримують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цей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настрій</a:t>
            </a:r>
            <a:r>
              <a:rPr lang="ru-RU" sz="3200" dirty="0">
                <a:latin typeface="Comic Sans MS" panose="030F0702030302020204" pitchFamily="66" charset="0"/>
              </a:rPr>
              <a:t>, і </a:t>
            </a:r>
            <a:r>
              <a:rPr lang="ru-RU" sz="3200" dirty="0" err="1">
                <a:latin typeface="Comic Sans MS" panose="030F0702030302020204" pitchFamily="66" charset="0"/>
              </a:rPr>
              <a:t>власне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вибирається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певний</a:t>
            </a:r>
            <a:r>
              <a:rPr lang="ru-RU" sz="3200" dirty="0">
                <a:latin typeface="Comic Sans MS" panose="030F0702030302020204" pitchFamily="66" charset="0"/>
              </a:rPr>
              <a:t> вид чаю.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569" y="1776776"/>
            <a:ext cx="3433131" cy="45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10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83685"/>
            <a:ext cx="9565826" cy="63732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650" y="283685"/>
            <a:ext cx="9875520" cy="135636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Чайний дім у КИТАЇ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466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404" y="334178"/>
            <a:ext cx="11743981" cy="135636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Як заварюють Китайський зелений   </a:t>
            </a:r>
            <a:b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чай?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36394" y="1690538"/>
            <a:ext cx="5442331" cy="2569685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2800" dirty="0" smtClean="0">
                <a:latin typeface="Comic Sans MS" panose="030F0702030302020204" pitchFamily="66" charset="0"/>
              </a:rPr>
              <a:t>        </a:t>
            </a:r>
            <a:r>
              <a:rPr lang="ru-RU" sz="2800" dirty="0" err="1" smtClean="0">
                <a:latin typeface="Comic Sans MS" panose="030F0702030302020204" pitchFamily="66" charset="0"/>
              </a:rPr>
              <a:t>Китайський</a:t>
            </a:r>
            <a:r>
              <a:rPr lang="ru-RU" sz="2800" dirty="0" smtClean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зелений</a:t>
            </a:r>
            <a:r>
              <a:rPr lang="ru-RU" sz="2800" dirty="0">
                <a:latin typeface="Comic Sans MS" panose="030F0702030302020204" pitchFamily="66" charset="0"/>
              </a:rPr>
              <a:t> чай </a:t>
            </a:r>
            <a:r>
              <a:rPr lang="ru-RU" sz="2800" dirty="0" err="1">
                <a:latin typeface="Comic Sans MS" panose="030F0702030302020204" pitchFamily="66" charset="0"/>
              </a:rPr>
              <a:t>заварюють</a:t>
            </a:r>
            <a:r>
              <a:rPr lang="ru-RU" sz="2800" dirty="0">
                <a:latin typeface="Comic Sans MS" panose="030F0702030302020204" pitchFamily="66" charset="0"/>
              </a:rPr>
              <a:t> по </a:t>
            </a:r>
            <a:r>
              <a:rPr lang="ru-RU" sz="2800" dirty="0" err="1">
                <a:latin typeface="Comic Sans MS" panose="030F0702030302020204" pitchFamily="66" charset="0"/>
              </a:rPr>
              <a:t>кілька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разів</a:t>
            </a:r>
            <a:r>
              <a:rPr lang="ru-RU" sz="2800" dirty="0">
                <a:latin typeface="Comic Sans MS" panose="030F0702030302020204" pitchFamily="66" charset="0"/>
              </a:rPr>
              <a:t>, але перерви </a:t>
            </a:r>
            <a:r>
              <a:rPr lang="ru-RU" sz="2800" dirty="0" err="1">
                <a:latin typeface="Comic Sans MS" panose="030F0702030302020204" pitchFamily="66" charset="0"/>
              </a:rPr>
              <a:t>між</a:t>
            </a:r>
            <a:r>
              <a:rPr lang="ru-RU" sz="2800" dirty="0">
                <a:latin typeface="Comic Sans MS" panose="030F0702030302020204" pitchFamily="66" charset="0"/>
              </a:rPr>
              <a:t> заварки </a:t>
            </a:r>
            <a:r>
              <a:rPr lang="ru-RU" sz="2800" dirty="0" err="1">
                <a:latin typeface="Comic Sans MS" panose="030F0702030302020204" pitchFamily="66" charset="0"/>
              </a:rPr>
              <a:t>роблять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невеликі</a:t>
            </a:r>
            <a:r>
              <a:rPr lang="ru-RU" sz="2800" dirty="0">
                <a:latin typeface="Comic Sans MS" panose="030F0702030302020204" pitchFamily="66" charset="0"/>
              </a:rPr>
              <a:t>, чай не повинен </a:t>
            </a:r>
            <a:r>
              <a:rPr lang="ru-RU" sz="2800" dirty="0" err="1">
                <a:latin typeface="Comic Sans MS" panose="030F0702030302020204" pitchFamily="66" charset="0"/>
              </a:rPr>
              <a:t>остигати</a:t>
            </a:r>
            <a:r>
              <a:rPr lang="ru-RU" sz="2800" dirty="0">
                <a:latin typeface="Comic Sans MS" panose="030F0702030302020204" pitchFamily="66" charset="0"/>
              </a:rPr>
              <a:t>. </a:t>
            </a:r>
            <a:endParaRPr lang="ru-RU" sz="2800" dirty="0" smtClean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. </a:t>
            </a:r>
          </a:p>
          <a:p>
            <a:pPr marL="4572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.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6098" y="3535222"/>
            <a:ext cx="5680295" cy="3058373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2000" dirty="0">
                <a:latin typeface="Comic Sans MS" panose="030F0702030302020204" pitchFamily="66" charset="0"/>
              </a:rPr>
              <a:t>  </a:t>
            </a:r>
            <a:r>
              <a:rPr lang="ru-RU" sz="2600" dirty="0">
                <a:latin typeface="Comic Sans MS" panose="030F0702030302020204" pitchFamily="66" charset="0"/>
              </a:rPr>
              <a:t>Смак чаю сильно </a:t>
            </a:r>
            <a:r>
              <a:rPr lang="ru-RU" sz="2600" dirty="0" err="1">
                <a:latin typeface="Comic Sans MS" panose="030F0702030302020204" pitchFamily="66" charset="0"/>
              </a:rPr>
              <a:t>залежить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від</a:t>
            </a:r>
            <a:r>
              <a:rPr lang="ru-RU" sz="2600" dirty="0">
                <a:latin typeface="Comic Sans MS" panose="030F0702030302020204" pitchFamily="66" charset="0"/>
              </a:rPr>
              <a:t> часу </a:t>
            </a:r>
            <a:r>
              <a:rPr lang="ru-RU" sz="2600" dirty="0" err="1">
                <a:latin typeface="Comic Sans MS" panose="030F0702030302020204" pitchFamily="66" charset="0"/>
              </a:rPr>
              <a:t>заварювання</a:t>
            </a:r>
            <a:r>
              <a:rPr lang="ru-RU" sz="2600" dirty="0">
                <a:latin typeface="Comic Sans MS" panose="030F0702030302020204" pitchFamily="66" charset="0"/>
              </a:rPr>
              <a:t>, </a:t>
            </a:r>
            <a:r>
              <a:rPr lang="ru-RU" sz="2600" dirty="0" err="1">
                <a:latin typeface="Comic Sans MS" panose="030F0702030302020204" pitchFamily="66" charset="0"/>
              </a:rPr>
              <a:t>коштує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трохи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перетримати</a:t>
            </a:r>
            <a:r>
              <a:rPr lang="ru-RU" sz="2600" dirty="0">
                <a:latin typeface="Comic Sans MS" panose="030F0702030302020204" pitchFamily="66" charset="0"/>
              </a:rPr>
              <a:t> і чай </a:t>
            </a:r>
            <a:r>
              <a:rPr lang="ru-RU" sz="2600" dirty="0" err="1">
                <a:latin typeface="Comic Sans MS" panose="030F0702030302020204" pitchFamily="66" charset="0"/>
              </a:rPr>
              <a:t>стає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 smtClean="0">
                <a:latin typeface="Comic Sans MS" panose="030F0702030302020204" pitchFamily="66" charset="0"/>
              </a:rPr>
              <a:t>гірким</a:t>
            </a:r>
            <a:endParaRPr lang="ru-RU" sz="2600" dirty="0" smtClean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ru-RU" sz="2600" dirty="0" err="1" smtClean="0">
                <a:latin typeface="Comic Sans MS" panose="030F0702030302020204" pitchFamily="66" charset="0"/>
              </a:rPr>
              <a:t>Після</a:t>
            </a:r>
            <a:r>
              <a:rPr lang="ru-RU" sz="2600" dirty="0" smtClean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кожної</a:t>
            </a:r>
            <a:r>
              <a:rPr lang="ru-RU" sz="2600" dirty="0">
                <a:latin typeface="Comic Sans MS" panose="030F0702030302020204" pitchFamily="66" charset="0"/>
              </a:rPr>
              <a:t> заварки чай </a:t>
            </a:r>
            <a:r>
              <a:rPr lang="ru-RU" sz="2600" dirty="0" err="1">
                <a:latin typeface="Comic Sans MS" panose="030F0702030302020204" pitchFamily="66" charset="0"/>
              </a:rPr>
              <a:t>повністю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виливається</a:t>
            </a:r>
            <a:r>
              <a:rPr lang="ru-RU" sz="2600" dirty="0">
                <a:latin typeface="Comic Sans MS" panose="030F0702030302020204" pitchFamily="66" charset="0"/>
              </a:rPr>
              <a:t> з чайника. </a:t>
            </a:r>
          </a:p>
          <a:p>
            <a:pPr marL="45720" indent="0">
              <a:buNone/>
            </a:pPr>
            <a:r>
              <a:rPr lang="ru-RU" sz="2600" dirty="0">
                <a:latin typeface="Comic Sans MS" panose="030F0702030302020204" pitchFamily="66" charset="0"/>
              </a:rPr>
              <a:t>        Чай </a:t>
            </a:r>
            <a:r>
              <a:rPr lang="ru-RU" sz="2600" dirty="0" err="1">
                <a:latin typeface="Comic Sans MS" panose="030F0702030302020204" pitchFamily="66" charset="0"/>
              </a:rPr>
              <a:t>п'ють</a:t>
            </a:r>
            <a:r>
              <a:rPr lang="ru-RU" sz="2600" dirty="0">
                <a:latin typeface="Comic Sans MS" panose="030F0702030302020204" pitchFamily="66" charset="0"/>
              </a:rPr>
              <a:t> без </a:t>
            </a:r>
            <a:r>
              <a:rPr lang="ru-RU" sz="2600" dirty="0" err="1">
                <a:latin typeface="Comic Sans MS" panose="030F0702030302020204" pitchFamily="66" charset="0"/>
              </a:rPr>
              <a:t>цукру</a:t>
            </a:r>
            <a:r>
              <a:rPr lang="ru-RU" sz="2600" dirty="0">
                <a:latin typeface="Comic Sans MS" panose="030F0702030302020204" pitchFamily="66" charset="0"/>
              </a:rPr>
              <a:t> і не </a:t>
            </a:r>
            <a:r>
              <a:rPr lang="ru-RU" sz="2600" dirty="0" err="1">
                <a:latin typeface="Comic Sans MS" panose="030F0702030302020204" pitchFamily="66" charset="0"/>
              </a:rPr>
              <a:t>їдять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під</a:t>
            </a:r>
            <a:r>
              <a:rPr lang="ru-RU" sz="2600" dirty="0">
                <a:latin typeface="Comic Sans MS" panose="030F0702030302020204" pitchFamily="66" charset="0"/>
              </a:rPr>
              <a:t> час </a:t>
            </a:r>
            <a:r>
              <a:rPr lang="ru-RU" sz="2600" dirty="0" err="1">
                <a:latin typeface="Comic Sans MS" panose="030F0702030302020204" pitchFamily="66" charset="0"/>
              </a:rPr>
              <a:t>чайної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dirty="0" err="1">
                <a:latin typeface="Comic Sans MS" panose="030F0702030302020204" pitchFamily="66" charset="0"/>
              </a:rPr>
              <a:t>церемонії</a:t>
            </a:r>
            <a:r>
              <a:rPr lang="ru-RU" sz="2600" dirty="0">
                <a:latin typeface="Comic Sans MS" panose="030F0702030302020204" pitchFamily="66" charset="0"/>
              </a:rPr>
              <a:t>, </a:t>
            </a:r>
            <a:r>
              <a:rPr lang="ru-RU" sz="2600" dirty="0" err="1">
                <a:latin typeface="Comic Sans MS" panose="030F0702030302020204" pitchFamily="66" charset="0"/>
              </a:rPr>
              <a:t>щоб</a:t>
            </a:r>
            <a:r>
              <a:rPr lang="ru-RU" sz="2600" dirty="0">
                <a:latin typeface="Comic Sans MS" panose="030F0702030302020204" pitchFamily="66" charset="0"/>
              </a:rPr>
              <a:t> не </a:t>
            </a:r>
            <a:r>
              <a:rPr lang="ru-RU" sz="2600" dirty="0" err="1">
                <a:latin typeface="Comic Sans MS" panose="030F0702030302020204" pitchFamily="66" charset="0"/>
              </a:rPr>
              <a:t>перебивати</a:t>
            </a:r>
            <a:r>
              <a:rPr lang="ru-RU" sz="2600" dirty="0">
                <a:latin typeface="Comic Sans MS" panose="030F0702030302020204" pitchFamily="66" charset="0"/>
              </a:rPr>
              <a:t> смак чаю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490" y="3535222"/>
            <a:ext cx="3800820" cy="28454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97" y="1231767"/>
            <a:ext cx="3219734" cy="21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46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81" y="209780"/>
            <a:ext cx="9773797" cy="639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04" y="268077"/>
            <a:ext cx="11810082" cy="135636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Підготовка до заварювання чаю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8304" y="1624437"/>
            <a:ext cx="5442332" cy="2826377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    </a:t>
            </a:r>
            <a:r>
              <a:rPr lang="ru-RU" sz="2400" dirty="0" err="1" smtClean="0">
                <a:latin typeface="Comic Sans MS" panose="030F0702030302020204" pitchFamily="66" charset="0"/>
              </a:rPr>
              <a:t>Готуючись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>
                <a:latin typeface="Comic Sans MS" panose="030F0702030302020204" pitchFamily="66" charset="0"/>
              </a:rPr>
              <a:t>до </a:t>
            </a:r>
            <a:r>
              <a:rPr lang="ru-RU" sz="2400" dirty="0" err="1">
                <a:latin typeface="Comic Sans MS" panose="030F0702030302020204" pitchFamily="66" charset="0"/>
              </a:rPr>
              <a:t>чайної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церемонії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чайний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майстер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збирає</a:t>
            </a:r>
            <a:r>
              <a:rPr lang="ru-RU" sz="2400" dirty="0">
                <a:latin typeface="Comic Sans MS" panose="030F0702030302020204" pitchFamily="66" charset="0"/>
              </a:rPr>
              <a:t> посуд і красиво </a:t>
            </a:r>
            <a:r>
              <a:rPr lang="ru-RU" sz="2400" dirty="0" err="1">
                <a:latin typeface="Comic Sans MS" panose="030F0702030302020204" pitchFamily="66" charset="0"/>
              </a:rPr>
              <a:t>розставляє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її</a:t>
            </a:r>
            <a:r>
              <a:rPr lang="ru-RU" sz="2400" dirty="0">
                <a:latin typeface="Comic Sans MS" panose="030F0702030302020204" pitchFamily="66" charset="0"/>
              </a:rPr>
              <a:t> на чайному </a:t>
            </a:r>
            <a:r>
              <a:rPr lang="ru-RU" sz="2400" dirty="0" err="1">
                <a:latin typeface="Comic Sans MS" panose="030F0702030302020204" pitchFamily="66" charset="0"/>
              </a:rPr>
              <a:t>підносі</a:t>
            </a:r>
            <a:r>
              <a:rPr lang="ru-RU" sz="2400" dirty="0">
                <a:latin typeface="Comic Sans MS" panose="030F0702030302020204" pitchFamily="66" charset="0"/>
              </a:rPr>
              <a:t> "чабана</a:t>
            </a:r>
            <a:r>
              <a:rPr lang="ru-RU" sz="2400" dirty="0" smtClean="0">
                <a:latin typeface="Comic Sans MS" panose="030F0702030302020204" pitchFamily="66" charset="0"/>
              </a:rPr>
              <a:t>".</a:t>
            </a:r>
          </a:p>
          <a:p>
            <a:pPr marL="4572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    На </a:t>
            </a:r>
            <a:r>
              <a:rPr lang="ru-RU" sz="2400" dirty="0">
                <a:latin typeface="Comic Sans MS" panose="030F0702030302020204" pitchFamily="66" charset="0"/>
              </a:rPr>
              <a:t>початку </a:t>
            </a:r>
            <a:r>
              <a:rPr lang="ru-RU" sz="2400" dirty="0" err="1">
                <a:latin typeface="Comic Sans MS" panose="030F0702030302020204" pitchFamily="66" charset="0"/>
              </a:rPr>
              <a:t>чайної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церемонії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знайомляться</a:t>
            </a:r>
            <a:r>
              <a:rPr lang="ru-RU" sz="2400" dirty="0">
                <a:latin typeface="Comic Sans MS" panose="030F0702030302020204" pitchFamily="66" charset="0"/>
              </a:rPr>
              <a:t> з </a:t>
            </a:r>
            <a:r>
              <a:rPr lang="ru-RU" sz="2400" dirty="0" err="1">
                <a:latin typeface="Comic Sans MS" panose="030F0702030302020204" pitchFamily="66" charset="0"/>
              </a:rPr>
              <a:t>чаєм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Чайне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листя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засипають</a:t>
            </a:r>
            <a:r>
              <a:rPr lang="ru-RU" sz="2400" dirty="0">
                <a:latin typeface="Comic Sans MS" panose="030F0702030302020204" pitchFamily="66" charset="0"/>
              </a:rPr>
              <a:t> у коробочку і </a:t>
            </a:r>
            <a:r>
              <a:rPr lang="ru-RU" sz="2400" dirty="0" err="1">
                <a:latin typeface="Comic Sans MS" panose="030F0702030302020204" pitchFamily="66" charset="0"/>
              </a:rPr>
              <a:t>передають</a:t>
            </a:r>
            <a:r>
              <a:rPr lang="ru-RU" sz="2400" dirty="0">
                <a:latin typeface="Comic Sans MS" panose="030F0702030302020204" pitchFamily="66" charset="0"/>
              </a:rPr>
              <a:t> по колу</a:t>
            </a:r>
            <a:r>
              <a:rPr lang="ru-RU" sz="240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41483" y="4450813"/>
            <a:ext cx="6373375" cy="2125705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Кожен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учасник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чайної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церемонії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вдихає</a:t>
            </a:r>
            <a:r>
              <a:rPr lang="ru-RU" sz="2400" dirty="0">
                <a:latin typeface="Comic Sans MS" panose="030F0702030302020204" pitchFamily="66" charset="0"/>
              </a:rPr>
              <a:t> аромат чаю, </a:t>
            </a:r>
            <a:r>
              <a:rPr lang="ru-RU" sz="2400" dirty="0" err="1">
                <a:latin typeface="Comic Sans MS" panose="030F0702030302020204" pitchFamily="66" charset="0"/>
              </a:rPr>
              <a:t>знайомлячись</a:t>
            </a:r>
            <a:r>
              <a:rPr lang="ru-RU" sz="2400" dirty="0">
                <a:latin typeface="Comic Sans MS" panose="030F0702030302020204" pitchFamily="66" charset="0"/>
              </a:rPr>
              <a:t> з ним. </a:t>
            </a:r>
            <a:r>
              <a:rPr lang="ru-RU" sz="2400" dirty="0" err="1">
                <a:latin typeface="Comic Sans MS" panose="030F0702030302020204" pitchFamily="66" charset="0"/>
              </a:rPr>
              <a:t>Зазвичай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робиться</a:t>
            </a:r>
            <a:r>
              <a:rPr lang="ru-RU" sz="2400" dirty="0">
                <a:latin typeface="Comic Sans MS" panose="030F0702030302020204" pitchFamily="66" charset="0"/>
              </a:rPr>
              <a:t> три </a:t>
            </a:r>
            <a:r>
              <a:rPr lang="ru-RU" sz="2400" dirty="0" err="1">
                <a:latin typeface="Comic Sans MS" panose="030F0702030302020204" pitchFamily="66" charset="0"/>
              </a:rPr>
              <a:t>вдиху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</a:p>
          <a:p>
            <a:pPr marL="45720" indent="0">
              <a:buNone/>
            </a:pPr>
            <a:r>
              <a:rPr lang="ru-RU" sz="2400" dirty="0">
                <a:latin typeface="Comic Sans MS" panose="030F0702030302020204" pitchFamily="66" charset="0"/>
              </a:rPr>
              <a:t>    </a:t>
            </a:r>
            <a:r>
              <a:rPr lang="ru-RU" sz="2400" dirty="0" err="1">
                <a:latin typeface="Comic Sans MS" panose="030F0702030302020204" pitchFamily="66" charset="0"/>
              </a:rPr>
              <a:t>Видихається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повітря</a:t>
            </a:r>
            <a:r>
              <a:rPr lang="ru-RU" sz="2400" dirty="0">
                <a:latin typeface="Comic Sans MS" panose="030F0702030302020204" pitchFamily="66" charset="0"/>
              </a:rPr>
              <a:t> на </a:t>
            </a:r>
            <a:r>
              <a:rPr lang="ru-RU" sz="2400" dirty="0" err="1">
                <a:latin typeface="Comic Sans MS" panose="030F0702030302020204" pitchFamily="66" charset="0"/>
              </a:rPr>
              <a:t>чайне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листя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щоб</a:t>
            </a:r>
            <a:r>
              <a:rPr lang="ru-RU" sz="2400" dirty="0">
                <a:latin typeface="Comic Sans MS" panose="030F0702030302020204" pitchFamily="66" charset="0"/>
              </a:rPr>
              <a:t> вони </a:t>
            </a:r>
            <a:r>
              <a:rPr lang="ru-RU" sz="2400" dirty="0" err="1">
                <a:latin typeface="Comic Sans MS" panose="030F0702030302020204" pitchFamily="66" charset="0"/>
              </a:rPr>
              <a:t>зігрілися</a:t>
            </a:r>
            <a:r>
              <a:rPr lang="ru-RU" sz="2400" dirty="0">
                <a:latin typeface="Comic Sans MS" panose="030F0702030302020204" pitchFamily="66" charset="0"/>
              </a:rPr>
              <a:t> і </a:t>
            </a:r>
            <a:r>
              <a:rPr lang="ru-RU" sz="2400" dirty="0" err="1">
                <a:latin typeface="Comic Sans MS" panose="030F0702030302020204" pitchFamily="66" charset="0"/>
              </a:rPr>
              <a:t>їх</a:t>
            </a:r>
            <a:r>
              <a:rPr lang="ru-RU" sz="2400" dirty="0">
                <a:latin typeface="Comic Sans MS" panose="030F0702030302020204" pitchFamily="66" charset="0"/>
              </a:rPr>
              <a:t> аромат </a:t>
            </a:r>
            <a:r>
              <a:rPr lang="ru-RU" sz="2400" dirty="0" err="1">
                <a:latin typeface="Comic Sans MS" panose="030F0702030302020204" pitchFamily="66" charset="0"/>
              </a:rPr>
              <a:t>посилився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616" y="1395055"/>
            <a:ext cx="2757889" cy="27578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326" y="4313924"/>
            <a:ext cx="3031185" cy="226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67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399</Words>
  <Application>Microsoft Office PowerPoint</Application>
  <PresentationFormat>Широкоэкранный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Comic Sans MS</vt:lpstr>
      <vt:lpstr>Corbel</vt:lpstr>
      <vt:lpstr>Wingdings</vt:lpstr>
      <vt:lpstr>Базис</vt:lpstr>
      <vt:lpstr>Презентація на тему: ”Китайська чайна  церемонія”</vt:lpstr>
      <vt:lpstr>Презентация PowerPoint</vt:lpstr>
      <vt:lpstr>Що таке чайна церемонія?</vt:lpstr>
      <vt:lpstr>Презентация PowerPoint</vt:lpstr>
      <vt:lpstr>   Навіщо потрібна китайська чайна                   церемонія?</vt:lpstr>
      <vt:lpstr>Чайний дім у КИТАЇ</vt:lpstr>
      <vt:lpstr>Як заварюють Китайський зелений                    чай?</vt:lpstr>
      <vt:lpstr>Презентация PowerPoint</vt:lpstr>
      <vt:lpstr>Підготовка до заварювання чаю</vt:lpstr>
      <vt:lpstr>Презентация PowerPoint</vt:lpstr>
      <vt:lpstr>Презентация PowerPoint</vt:lpstr>
      <vt:lpstr>Дякую за Вашу увагу!!!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”Китайська чайна  церемонія. 10 найзнаменитіших чаїв Китаю”</dc:title>
  <dc:creator>Эллина Шевченко</dc:creator>
  <cp:lastModifiedBy>Эллина Шевченко</cp:lastModifiedBy>
  <cp:revision>10</cp:revision>
  <dcterms:created xsi:type="dcterms:W3CDTF">2014-03-02T11:50:10Z</dcterms:created>
  <dcterms:modified xsi:type="dcterms:W3CDTF">2014-03-04T13:08:10Z</dcterms:modified>
</cp:coreProperties>
</file>