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59" r:id="rId4"/>
    <p:sldId id="257" r:id="rId5"/>
    <p:sldId id="258" r:id="rId6"/>
    <p:sldId id="270" r:id="rId7"/>
    <p:sldId id="271" r:id="rId8"/>
    <p:sldId id="261" r:id="rId9"/>
    <p:sldId id="260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65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8" autoAdjust="0"/>
    <p:restoredTop sz="94660"/>
  </p:normalViewPr>
  <p:slideViewPr>
    <p:cSldViewPr>
      <p:cViewPr varScale="1">
        <p:scale>
          <a:sx n="69" d="100"/>
          <a:sy n="69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5413-AEE5-40A3-865F-A13104CAADEA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E7B6E-6F55-42C0-9F5B-0DAD6DD05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Джерела</a:t>
            </a:r>
            <a:r>
              <a:rPr lang="uk-UA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E7B6E-6F55-42C0-9F5B-0DAD6DD05E7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5D881-6403-4A1D-88E1-317FEBA56D28}" type="datetimeFigureOut">
              <a:rPr lang="ru-RU" smtClean="0"/>
              <a:pPr/>
              <a:t>24.10.2013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B5BC-9882-47D0-B78A-536F53D0B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luxe.pp.ua/modni-kosi-2013-zachiski-z-elementami-pletinnya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://style.pp.ua/55-zachisok-z-kosami-foto-ta-vide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chiski.ru/150-zachski-z-kosami-na-seredn-volossya-foto.html" TargetMode="External"/><Relationship Id="rId5" Type="http://schemas.openxmlformats.org/officeDocument/2006/relationships/hyperlink" Target="http://medassist.kiev.ua/volosyi/modnyie-pricheski-kosyi.html" TargetMode="External"/><Relationship Id="rId4" Type="http://schemas.openxmlformats.org/officeDocument/2006/relationships/hyperlink" Target="http://volossya.at.ua/publ/zachiska_z_kosoju_v_domashnikh_umovakh/1-1-0-4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резентація з прикарпаття\16551393-n-n----n--n---n--n--n--n----n-----n---nfn-n-------n---n-n----n-n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2347" y="0"/>
            <a:ext cx="86116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8800" b="1" i="1" dirty="0" err="1" smtClean="0">
                <a:solidFill>
                  <a:schemeClr val="tx2">
                    <a:lumMod val="50000"/>
                  </a:schemeClr>
                </a:solidFill>
              </a:rPr>
              <a:t>Зачіски</a:t>
            </a:r>
            <a:r>
              <a:rPr lang="ru-RU" sz="88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8800" b="1" i="1" dirty="0" err="1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sz="8800" b="1" i="1" dirty="0">
                <a:solidFill>
                  <a:schemeClr val="tx2">
                    <a:lumMod val="50000"/>
                  </a:schemeClr>
                </a:solidFill>
              </a:rPr>
              <a:t> косами</a:t>
            </a:r>
            <a:r>
              <a:rPr lang="ru-RU" sz="8800" b="1" i="1" dirty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6488668"/>
            <a:ext cx="183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/>
              <a:t>Верховина 2013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00860" y="2071678"/>
            <a:ext cx="2143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П</a:t>
            </a:r>
            <a:r>
              <a:rPr lang="uk-UA" b="1" dirty="0" err="1"/>
              <a:t>ідготувала</a:t>
            </a:r>
            <a:r>
              <a:rPr lang="uk-UA" b="1" dirty="0"/>
              <a:t>:</a:t>
            </a:r>
          </a:p>
          <a:p>
            <a:pPr>
              <a:defRPr/>
            </a:pPr>
            <a:r>
              <a:rPr lang="uk-UA" b="1" dirty="0" err="1"/>
              <a:t>Уршеджук</a:t>
            </a:r>
            <a:r>
              <a:rPr lang="uk-UA" b="1" dirty="0"/>
              <a:t> Юліана </a:t>
            </a:r>
          </a:p>
          <a:p>
            <a:pPr>
              <a:defRPr/>
            </a:pPr>
            <a:r>
              <a:rPr lang="uk-UA" b="1" dirty="0"/>
              <a:t>10-А</a:t>
            </a:r>
            <a:endParaRPr lang="ru-RU" b="1" dirty="0"/>
          </a:p>
        </p:txBody>
      </p:sp>
      <p:pic>
        <p:nvPicPr>
          <p:cNvPr id="4" name="Picture 2" descr="C:\Documents and Settings\Admin\Рабочий стол\Новая папка (5)\modnoe_pletenie_kosichek_01-4-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3571900" cy="507212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овая папка (5)\modnoe_pletenie_kosichek_09-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357298"/>
            <a:ext cx="3000396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8429684" cy="132343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Коса </a:t>
            </a:r>
            <a:r>
              <a:rPr lang="ru-RU" sz="2000" dirty="0" err="1" smtClean="0"/>
              <a:t>навколо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голови</a:t>
            </a:r>
            <a:r>
              <a:rPr lang="ru-RU" sz="2000" dirty="0" smtClean="0"/>
              <a:t> у кого </a:t>
            </a:r>
            <a:r>
              <a:rPr lang="ru-RU" sz="2000" dirty="0" err="1" smtClean="0"/>
              <a:t>волосся</a:t>
            </a:r>
            <a:r>
              <a:rPr lang="ru-RU" sz="2000" dirty="0" smtClean="0"/>
              <a:t> </a:t>
            </a:r>
            <a:r>
              <a:rPr lang="ru-RU" sz="2000" dirty="0" err="1" smtClean="0"/>
              <a:t>трохи</a:t>
            </a:r>
            <a:r>
              <a:rPr lang="ru-RU" sz="2000" dirty="0" smtClean="0"/>
              <a:t> </a:t>
            </a:r>
            <a:r>
              <a:rPr lang="ru-RU" sz="2000" dirty="0" err="1" smtClean="0"/>
              <a:t>нижче</a:t>
            </a:r>
            <a:r>
              <a:rPr lang="ru-RU" sz="2000" dirty="0" smtClean="0"/>
              <a:t> </a:t>
            </a:r>
            <a:r>
              <a:rPr lang="ru-RU" sz="2000" dirty="0" err="1" smtClean="0"/>
              <a:t>плечей</a:t>
            </a:r>
            <a:r>
              <a:rPr lang="ru-RU" sz="2000" dirty="0" smtClean="0"/>
              <a:t>,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заплести косу-корону </a:t>
            </a:r>
            <a:r>
              <a:rPr lang="ru-RU" sz="2000" dirty="0" err="1" smtClean="0"/>
              <a:t>навколо</a:t>
            </a:r>
            <a:r>
              <a:rPr lang="ru-RU" sz="2000" dirty="0" smtClean="0"/>
              <a:t> </a:t>
            </a:r>
            <a:r>
              <a:rPr lang="ru-RU" sz="2000" dirty="0" err="1" smtClean="0"/>
              <a:t>голови</a:t>
            </a:r>
            <a:r>
              <a:rPr lang="ru-RU" sz="2000" dirty="0" smtClean="0"/>
              <a:t>, </a:t>
            </a:r>
            <a:r>
              <a:rPr lang="ru-RU" sz="2000" dirty="0" err="1" smtClean="0"/>
              <a:t>тільки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зачіску</a:t>
            </a:r>
            <a:r>
              <a:rPr lang="ru-RU" sz="2000" dirty="0" smtClean="0"/>
              <a:t> </a:t>
            </a:r>
            <a:r>
              <a:rPr lang="ru-RU" sz="2000" dirty="0" err="1" smtClean="0"/>
              <a:t>робити</a:t>
            </a:r>
            <a:r>
              <a:rPr lang="ru-RU" sz="2000" dirty="0" smtClean="0"/>
              <a:t> не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кісок</a:t>
            </a:r>
            <a:r>
              <a:rPr lang="ru-RU" sz="2000" dirty="0" smtClean="0"/>
              <a:t>, </a:t>
            </a:r>
            <a:r>
              <a:rPr lang="ru-RU" sz="2000" dirty="0" err="1" smtClean="0"/>
              <a:t>покладених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навколо</a:t>
            </a:r>
            <a:r>
              <a:rPr lang="ru-RU" sz="2000" dirty="0" smtClean="0"/>
              <a:t>, на них у вас не </a:t>
            </a:r>
            <a:r>
              <a:rPr lang="ru-RU" sz="2000" dirty="0" err="1" smtClean="0"/>
              <a:t>вистачить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довжини</a:t>
            </a:r>
            <a:r>
              <a:rPr lang="ru-RU" sz="2000" dirty="0" smtClean="0"/>
              <a:t>, а заплести </a:t>
            </a:r>
            <a:r>
              <a:rPr lang="ru-RU" sz="2000" dirty="0" err="1" smtClean="0"/>
              <a:t>її</a:t>
            </a:r>
            <a:r>
              <a:rPr lang="ru-RU" sz="2000" dirty="0" smtClean="0"/>
              <a:t> на манер колоска,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поступового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вплітаються</a:t>
            </a:r>
            <a:r>
              <a:rPr lang="ru-RU" sz="2000" dirty="0" smtClean="0"/>
              <a:t> пасма. </a:t>
            </a:r>
            <a:endParaRPr lang="ru-RU" sz="2000" dirty="0"/>
          </a:p>
        </p:txBody>
      </p:sp>
      <p:pic>
        <p:nvPicPr>
          <p:cNvPr id="6146" name="Picture 2" descr="C:\Documents and Settings\Admin\Рабочий стол\Новая папка (5)\pricheski_s_kosami_na_srednie_volosy_foto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2"/>
            <a:ext cx="7358114" cy="477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215370" cy="101566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err="1" smtClean="0"/>
              <a:t>Зачіски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косами на </a:t>
            </a:r>
            <a:r>
              <a:rPr lang="ru-RU" sz="2000" dirty="0" err="1" smtClean="0"/>
              <a:t>середнє</a:t>
            </a:r>
            <a:r>
              <a:rPr lang="ru-RU" sz="2000" dirty="0" smtClean="0"/>
              <a:t> </a:t>
            </a:r>
            <a:r>
              <a:rPr lang="ru-RU" sz="2000" dirty="0" err="1" smtClean="0"/>
              <a:t>волосся</a:t>
            </a:r>
            <a:r>
              <a:rPr lang="ru-RU" sz="2000" dirty="0" smtClean="0"/>
              <a:t>, яке не </a:t>
            </a:r>
            <a:r>
              <a:rPr lang="ru-RU" sz="2000" dirty="0" err="1" smtClean="0"/>
              <a:t>доходять</a:t>
            </a:r>
            <a:r>
              <a:rPr lang="ru-RU" sz="2000" dirty="0" smtClean="0"/>
              <a:t> до </a:t>
            </a:r>
            <a:r>
              <a:rPr lang="ru-RU" sz="2000" dirty="0" err="1" smtClean="0"/>
              <a:t>плечей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припускають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дрібні</a:t>
            </a:r>
            <a:r>
              <a:rPr lang="ru-RU" sz="2000" dirty="0" smtClean="0"/>
              <a:t> коси у </a:t>
            </a:r>
            <a:r>
              <a:rPr lang="ru-RU" sz="2000" dirty="0" err="1" smtClean="0"/>
              <a:t>вигляді</a:t>
            </a:r>
            <a:r>
              <a:rPr lang="ru-RU" sz="2000" dirty="0" smtClean="0"/>
              <a:t> прикрас для </a:t>
            </a:r>
            <a:r>
              <a:rPr lang="ru-RU" sz="2000" dirty="0" err="1" smtClean="0"/>
              <a:t>зачіски</a:t>
            </a:r>
            <a:r>
              <a:rPr lang="ru-RU" sz="2000" dirty="0" smtClean="0"/>
              <a:t>. </a:t>
            </a:r>
            <a:r>
              <a:rPr lang="ru-RU" sz="2000" dirty="0" err="1" smtClean="0"/>
              <a:t>Дрібні</a:t>
            </a:r>
            <a:r>
              <a:rPr lang="ru-RU" sz="2000" dirty="0" smtClean="0"/>
              <a:t> колоски </a:t>
            </a:r>
            <a:r>
              <a:rPr lang="ru-RU" sz="2000" dirty="0" err="1" smtClean="0"/>
              <a:t>може</a:t>
            </a:r>
            <a:r>
              <a:rPr lang="ru-RU" sz="2000" dirty="0" smtClean="0"/>
              <a:t> </a:t>
            </a:r>
            <a:r>
              <a:rPr lang="ru-RU" sz="2000" dirty="0" err="1" smtClean="0"/>
              <a:t>дозволити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собі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навіть</a:t>
            </a:r>
            <a:r>
              <a:rPr lang="ru-RU" sz="2000" dirty="0" smtClean="0"/>
              <a:t> та </a:t>
            </a:r>
            <a:r>
              <a:rPr lang="ru-RU" sz="2000" dirty="0" err="1" smtClean="0"/>
              <a:t>дівчина</a:t>
            </a:r>
            <a:r>
              <a:rPr lang="ru-RU" sz="2000" dirty="0" smtClean="0"/>
              <a:t>, </a:t>
            </a:r>
            <a:r>
              <a:rPr lang="ru-RU" sz="2000" dirty="0" err="1" smtClean="0"/>
              <a:t>чиє</a:t>
            </a:r>
            <a:r>
              <a:rPr lang="ru-RU" sz="2000" dirty="0" smtClean="0"/>
              <a:t> </a:t>
            </a:r>
            <a:r>
              <a:rPr lang="ru-RU" sz="2000" dirty="0" err="1" smtClean="0"/>
              <a:t>волосся</a:t>
            </a:r>
            <a:r>
              <a:rPr lang="ru-RU" sz="2000" dirty="0" smtClean="0"/>
              <a:t> </a:t>
            </a:r>
            <a:r>
              <a:rPr lang="ru-RU" sz="2000" dirty="0" err="1" smtClean="0"/>
              <a:t>всього</a:t>
            </a:r>
            <a:r>
              <a:rPr lang="ru-RU" sz="2000" dirty="0" smtClean="0"/>
              <a:t> 15 </a:t>
            </a:r>
            <a:r>
              <a:rPr lang="ru-RU" sz="2000" dirty="0" err="1" smtClean="0"/>
              <a:t>сантімеров</a:t>
            </a:r>
            <a:r>
              <a:rPr lang="ru-RU" sz="2000" dirty="0" smtClean="0"/>
              <a:t>. </a:t>
            </a:r>
            <a:endParaRPr lang="ru-RU" sz="2000" dirty="0"/>
          </a:p>
        </p:txBody>
      </p:sp>
      <p:pic>
        <p:nvPicPr>
          <p:cNvPr id="7170" name="Picture 2" descr="C:\Documents and Settings\Admin\Рабочий стол\Новая папка (5)\pricheski_s_kosami_na_srednie_volosy_foto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00174"/>
            <a:ext cx="8143932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Documents and Settings\Admin\Рабочий стол\Новая папка (5)\a1-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0"/>
            <a:ext cx="585791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Documents and Settings\Admin\Рабочий стол\102905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Documents and Settings\Admin\Рабочий стол\595865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290"/>
            <a:ext cx="7572428" cy="642942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Documents and Settings\Admin\Рабочий стол\q3E0bz88k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7572428" cy="62865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C:\Documents and Settings\Admin\Рабочий стол\legkie_pricheski_na_kazhdyj_den_poetapno_foto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762500" cy="6429420"/>
          </a:xfrm>
          <a:prstGeom prst="rect">
            <a:avLst/>
          </a:prstGeom>
          <a:noFill/>
        </p:spPr>
      </p:pic>
      <p:pic>
        <p:nvPicPr>
          <p:cNvPr id="13315" name="Picture 3" descr="C:\Documents and Settings\Admin\Рабочий стол\legkie_pricheski_na_kazhdyj_den_poetapno_foto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190996" cy="635798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571604" y="2071678"/>
          <a:ext cx="6286544" cy="1357322"/>
        </p:xfrm>
        <a:graphic>
          <a:graphicData uri="http://schemas.openxmlformats.org/presentationml/2006/ole">
            <p:oleObj spid="_x0000_s9218" name="Пакет" r:id="rId5" imgW="2714760" imgH="485640" progId="Package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428992" y="571480"/>
            <a:ext cx="2424638" cy="64633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>
            <a:spAutoFit/>
          </a:bodyPr>
          <a:lstStyle/>
          <a:p>
            <a:r>
              <a:rPr lang="uk-UA" sz="3600" dirty="0" err="1" smtClean="0"/>
              <a:t>Відеоуроки</a:t>
            </a:r>
            <a:endParaRPr lang="ru-RU" sz="3600" dirty="0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1500166" y="4071942"/>
          <a:ext cx="6286544" cy="1243019"/>
        </p:xfrm>
        <a:graphic>
          <a:graphicData uri="http://schemas.openxmlformats.org/presentationml/2006/ole">
            <p:oleObj spid="_x0000_s9219" name="Пакет" r:id="rId6" imgW="1571760" imgH="485640" progId="Package">
              <p:embed/>
            </p:oleObj>
          </a:graphicData>
        </a:graphic>
      </p:graphicFrame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ія з прикарпаття\16551393-n-n----n--n---n--n--n--n----n-----n---nfn-n-------n---n-n----n-n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43240" y="0"/>
            <a:ext cx="30393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i="1" dirty="0" smtClean="0">
                <a:solidFill>
                  <a:schemeClr val="tx2">
                    <a:lumMod val="50000"/>
                  </a:schemeClr>
                </a:solidFill>
              </a:rPr>
              <a:t>Джерела </a:t>
            </a:r>
            <a:endParaRPr lang="ru-RU" sz="5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71546"/>
            <a:ext cx="77153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http://volossya.at.ua/publ/zachiska_z_kosoju_v_domashnikh_umovakh/1-1-0-45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785926"/>
            <a:ext cx="76438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http://medassist.kiev.ua/volosyi/modnyie-pricheski-kosyi.html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500306"/>
            <a:ext cx="76438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http://www.zachiski.ru/150-zachski-z-kosami-na-seredn-volossya-foto.html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3214686"/>
            <a:ext cx="75724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http://style.pp.ua/55-zachisok-z-kosami-foto-ta-video/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4000504"/>
            <a:ext cx="764386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http://luxe.pp.ua/modni-kosi-2013-zachiski-z-elementami-pletinnya/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презентація з прикарпаття\16551393-n-n----n--n---n--n--n--n----n-----n---nfn-n-------n---n-n----n-n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643306" y="0"/>
            <a:ext cx="19768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i="1" dirty="0" err="1" smtClean="0">
                <a:solidFill>
                  <a:schemeClr val="tx2">
                    <a:lumMod val="50000"/>
                  </a:schemeClr>
                </a:solidFill>
              </a:rPr>
              <a:t>Зміст</a:t>
            </a:r>
            <a:endParaRPr lang="ru-RU" sz="5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357298"/>
            <a:ext cx="5643570" cy="4524315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uk-UA" sz="3600" dirty="0" smtClean="0"/>
              <a:t>1.Вступ_________3</a:t>
            </a:r>
          </a:p>
          <a:p>
            <a:r>
              <a:rPr lang="uk-UA" sz="3600" dirty="0" smtClean="0"/>
              <a:t>2.Види_________4</a:t>
            </a:r>
            <a:endParaRPr lang="ru-RU" sz="3600" dirty="0" smtClean="0"/>
          </a:p>
          <a:p>
            <a:r>
              <a:rPr lang="uk-UA" sz="3600" dirty="0" smtClean="0"/>
              <a:t>3.Використання прискрас_________5-7</a:t>
            </a:r>
          </a:p>
          <a:p>
            <a:r>
              <a:rPr lang="uk-UA" sz="3600" dirty="0" smtClean="0"/>
              <a:t>4.</a:t>
            </a:r>
            <a:r>
              <a:rPr lang="ru-RU" sz="3600" i="1" dirty="0" smtClean="0"/>
              <a:t> </a:t>
            </a:r>
            <a:r>
              <a:rPr lang="ru-RU" sz="3600" dirty="0" err="1" smtClean="0"/>
              <a:t>Зачіска</a:t>
            </a:r>
            <a:r>
              <a:rPr lang="ru-RU" sz="3600" dirty="0" smtClean="0"/>
              <a:t> </a:t>
            </a:r>
            <a:r>
              <a:rPr lang="ru-RU" sz="3600" dirty="0" err="1" smtClean="0"/>
              <a:t>з</a:t>
            </a:r>
            <a:r>
              <a:rPr lang="ru-RU" sz="3600" dirty="0" smtClean="0"/>
              <a:t> косою в </a:t>
            </a:r>
            <a:r>
              <a:rPr lang="ru-RU" sz="3600" dirty="0" err="1" smtClean="0"/>
              <a:t>домашніх</a:t>
            </a:r>
            <a:r>
              <a:rPr lang="ru-RU" sz="3600" dirty="0" smtClean="0"/>
              <a:t> </a:t>
            </a:r>
            <a:r>
              <a:rPr lang="ru-RU" sz="3600" dirty="0" err="1" smtClean="0"/>
              <a:t>умовах</a:t>
            </a:r>
            <a:r>
              <a:rPr lang="ru-RU" sz="3600" dirty="0" smtClean="0"/>
              <a:t> 8-16</a:t>
            </a:r>
            <a:endParaRPr lang="ru-RU" sz="3600" dirty="0" smtClean="0"/>
          </a:p>
          <a:p>
            <a:r>
              <a:rPr lang="uk-UA" sz="3600" dirty="0" smtClean="0"/>
              <a:t>5.Відеоуроки_________17</a:t>
            </a:r>
            <a:endParaRPr lang="ru-RU" sz="3600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500042"/>
            <a:ext cx="8715436" cy="2677656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err="1" smtClean="0"/>
              <a:t>Назавжди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повернулися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минувщини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забуття</a:t>
            </a:r>
            <a:r>
              <a:rPr lang="ru-RU" sz="2400" dirty="0" smtClean="0"/>
              <a:t> коси </a:t>
            </a:r>
            <a:r>
              <a:rPr lang="ru-RU" sz="2400" dirty="0" err="1" smtClean="0"/>
              <a:t>знову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піку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популярності</a:t>
            </a:r>
            <a:r>
              <a:rPr lang="ru-RU" sz="2400" dirty="0" smtClean="0"/>
              <a:t>!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завдяки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своїй</a:t>
            </a:r>
            <a:r>
              <a:rPr lang="ru-RU" sz="2400" dirty="0" smtClean="0"/>
              <a:t> </a:t>
            </a:r>
            <a:r>
              <a:rPr lang="ru-RU" sz="2400" dirty="0" err="1" smtClean="0"/>
              <a:t>легкості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зручності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краси</a:t>
            </a:r>
            <a:r>
              <a:rPr lang="ru-RU" sz="2400" dirty="0" smtClean="0"/>
              <a:t>, </a:t>
            </a:r>
            <a:r>
              <a:rPr lang="ru-RU" sz="2400" dirty="0" err="1" smtClean="0"/>
              <a:t>зачіска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косою </a:t>
            </a:r>
            <a:r>
              <a:rPr lang="ru-RU" sz="2400" dirty="0" err="1" smtClean="0"/>
              <a:t>залишається</a:t>
            </a:r>
            <a:r>
              <a:rPr lang="ru-RU" sz="2400" dirty="0" smtClean="0"/>
              <a:t> популярною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протягом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сотень</a:t>
            </a:r>
            <a:r>
              <a:rPr lang="ru-RU" sz="2400" dirty="0" smtClean="0"/>
              <a:t>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. </a:t>
            </a:r>
            <a:r>
              <a:rPr lang="ru-RU" sz="2400" dirty="0" err="1" smtClean="0"/>
              <a:t>Новий</a:t>
            </a:r>
            <a:r>
              <a:rPr lang="ru-RU" sz="2400" dirty="0" smtClean="0"/>
              <a:t> 201</a:t>
            </a:r>
            <a:r>
              <a:rPr lang="en-US" sz="2400" dirty="0" smtClean="0"/>
              <a:t>3</a:t>
            </a:r>
            <a:r>
              <a:rPr lang="ru-RU" sz="2400" dirty="0" smtClean="0"/>
              <a:t>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не став </a:t>
            </a:r>
            <a:r>
              <a:rPr lang="ru-RU" sz="2400" dirty="0" err="1" smtClean="0"/>
              <a:t>винятком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не дивно, </a:t>
            </a:r>
            <a:r>
              <a:rPr lang="ru-RU" sz="2400" dirty="0" err="1" smtClean="0"/>
              <a:t>адже</a:t>
            </a:r>
            <a:r>
              <a:rPr lang="ru-RU" sz="2400" dirty="0" smtClean="0"/>
              <a:t> </a:t>
            </a:r>
            <a:r>
              <a:rPr lang="ru-RU" sz="2400" dirty="0" err="1" smtClean="0"/>
              <a:t>кіска</a:t>
            </a:r>
            <a:r>
              <a:rPr lang="ru-RU" sz="2400" dirty="0" smtClean="0"/>
              <a:t> –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універсальна</a:t>
            </a:r>
            <a:r>
              <a:rPr lang="ru-RU" sz="2400" dirty="0" smtClean="0"/>
              <a:t> </a:t>
            </a:r>
            <a:r>
              <a:rPr lang="ru-RU" sz="2400" dirty="0" err="1" smtClean="0"/>
              <a:t>зачіска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всі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випадки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. Коси </a:t>
            </a:r>
            <a:r>
              <a:rPr lang="ru-RU" sz="2400" dirty="0" err="1" smtClean="0"/>
              <a:t>ідеально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підходять</a:t>
            </a:r>
            <a:r>
              <a:rPr lang="ru-RU" sz="2400" dirty="0" smtClean="0"/>
              <a:t> як для </a:t>
            </a:r>
            <a:r>
              <a:rPr lang="ru-RU" sz="2400" dirty="0" err="1" smtClean="0"/>
              <a:t>створення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класичного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ділового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іміджу</a:t>
            </a:r>
            <a:r>
              <a:rPr lang="ru-RU" sz="2400" dirty="0" smtClean="0"/>
              <a:t>, так </a:t>
            </a:r>
            <a:r>
              <a:rPr lang="ru-RU" sz="2400" dirty="0" err="1" smtClean="0"/>
              <a:t>і</a:t>
            </a:r>
            <a:r>
              <a:rPr lang="ru-RU" sz="2400" dirty="0" smtClean="0"/>
              <a:t> для романтичного образу для </a:t>
            </a:r>
            <a:r>
              <a:rPr lang="ru-RU" sz="2400" dirty="0" err="1" smtClean="0"/>
              <a:t>побачення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3074" name="Picture 2" descr="C:\Documents and Settings\Admin\Рабочий стол\Новая папка (5)\4-p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2619375" cy="3714752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Новая папка (5)\2-p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143248"/>
            <a:ext cx="2514600" cy="3714752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Новая папка (5)\31-p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143248"/>
            <a:ext cx="2574213" cy="37147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868" y="-142900"/>
            <a:ext cx="2000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i="1" dirty="0" smtClean="0">
                <a:solidFill>
                  <a:schemeClr val="tx2">
                    <a:lumMod val="50000"/>
                  </a:schemeClr>
                </a:solidFill>
              </a:rPr>
              <a:t>Вступ</a:t>
            </a:r>
            <a:endParaRPr lang="ru-RU" sz="4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571480"/>
            <a:ext cx="8715436" cy="224676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Особливо </a:t>
            </a:r>
            <a:r>
              <a:rPr lang="ru-RU" sz="2000" dirty="0" err="1" smtClean="0"/>
              <a:t>актуальні</a:t>
            </a:r>
            <a:r>
              <a:rPr lang="ru-RU" sz="2000" dirty="0" smtClean="0"/>
              <a:t> в </a:t>
            </a:r>
            <a:r>
              <a:rPr lang="ru-RU" sz="2000" dirty="0" err="1" smtClean="0"/>
              <a:t>цьому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сезоні</a:t>
            </a:r>
            <a:r>
              <a:rPr lang="ru-RU" sz="2000" dirty="0" smtClean="0"/>
              <a:t> </a:t>
            </a:r>
            <a:r>
              <a:rPr lang="ru-RU" sz="2000" dirty="0" err="1" smtClean="0"/>
              <a:t>трирядне</a:t>
            </a:r>
            <a:r>
              <a:rPr lang="ru-RU" sz="2000" dirty="0" smtClean="0"/>
              <a:t> коси</a:t>
            </a:r>
            <a:r>
              <a:rPr lang="en-US" sz="2000" dirty="0" smtClean="0"/>
              <a:t> </a:t>
            </a:r>
            <a:r>
              <a:rPr lang="ru-RU" sz="2000" dirty="0" smtClean="0"/>
              <a:t>«колоски»,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називають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звані</a:t>
            </a:r>
            <a:r>
              <a:rPr lang="ru-RU" sz="2000" dirty="0" smtClean="0"/>
              <a:t> «</a:t>
            </a:r>
            <a:r>
              <a:rPr lang="ru-RU" sz="2000" dirty="0" err="1" smtClean="0"/>
              <a:t>риб’ячим</a:t>
            </a:r>
            <a:r>
              <a:rPr lang="ru-RU" sz="2000" dirty="0" smtClean="0"/>
              <a:t> хвостом,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повсюдно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</a:t>
            </a:r>
            <a:r>
              <a:rPr lang="ru-RU" sz="2000" dirty="0" err="1" smtClean="0"/>
              <a:t>зустріти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модних</a:t>
            </a:r>
            <a:r>
              <a:rPr lang="ru-RU" sz="2000" dirty="0" smtClean="0"/>
              <a:t> показах.</a:t>
            </a:r>
            <a:br>
              <a:rPr lang="ru-RU" sz="2000" dirty="0" smtClean="0"/>
            </a:br>
            <a:r>
              <a:rPr lang="ru-RU" sz="2000" dirty="0" err="1" smtClean="0"/>
              <a:t>Актуальні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тенденції</a:t>
            </a:r>
            <a:r>
              <a:rPr lang="ru-RU" sz="2000" dirty="0" smtClean="0"/>
              <a:t> </a:t>
            </a:r>
            <a:r>
              <a:rPr lang="ru-RU" sz="2000" dirty="0" err="1" smtClean="0"/>
              <a:t>торкнулися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кіс</a:t>
            </a:r>
            <a:r>
              <a:rPr lang="ru-RU" sz="2000" dirty="0" smtClean="0"/>
              <a:t>, </a:t>
            </a:r>
            <a:r>
              <a:rPr lang="ru-RU" sz="2000" dirty="0" err="1" smtClean="0"/>
              <a:t>заплетених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збоку</a:t>
            </a:r>
            <a:r>
              <a:rPr lang="ru-RU" sz="2000" dirty="0" smtClean="0"/>
              <a:t>,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французьких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кіс</a:t>
            </a:r>
            <a:r>
              <a:rPr lang="ru-RU" sz="2000" dirty="0" smtClean="0"/>
              <a:t>. </a:t>
            </a:r>
            <a:r>
              <a:rPr lang="ru-RU" sz="2000" dirty="0" err="1" smtClean="0"/>
              <a:t>Одночасно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вишукано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неймовірно</a:t>
            </a:r>
            <a:r>
              <a:rPr lang="ru-RU" sz="2000" dirty="0" smtClean="0"/>
              <a:t> просто </a:t>
            </a:r>
            <a:r>
              <a:rPr lang="ru-RU" sz="2000" dirty="0" err="1" smtClean="0"/>
              <a:t>виглядають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кіски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прикрашені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тканинними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стрічками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декоративними</a:t>
            </a:r>
            <a:r>
              <a:rPr lang="ru-RU" sz="2000" dirty="0" smtClean="0"/>
              <a:t> шнурками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хустками</a:t>
            </a:r>
            <a:r>
              <a:rPr lang="ru-RU" sz="2000" dirty="0" smtClean="0"/>
              <a:t>. У моду </a:t>
            </a:r>
            <a:r>
              <a:rPr lang="ru-RU" sz="2000" dirty="0" err="1" smtClean="0"/>
              <a:t>ввійшла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коса на </a:t>
            </a:r>
            <a:r>
              <a:rPr lang="ru-RU" sz="2000" dirty="0" err="1" smtClean="0"/>
              <a:t>чубку</a:t>
            </a:r>
            <a:r>
              <a:rPr lang="ru-RU" sz="2000" dirty="0" smtClean="0"/>
              <a:t>.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не </a:t>
            </a:r>
            <a:r>
              <a:rPr lang="ru-RU" sz="2000" dirty="0" err="1" smtClean="0"/>
              <a:t>менш</a:t>
            </a:r>
            <a:r>
              <a:rPr lang="ru-RU" sz="2000" dirty="0" smtClean="0"/>
              <a:t> стильно </a:t>
            </a:r>
            <a:r>
              <a:rPr lang="ru-RU" sz="2000" dirty="0" err="1" smtClean="0"/>
              <a:t>й</a:t>
            </a:r>
            <a:r>
              <a:rPr lang="ru-RU" sz="2000" dirty="0" smtClean="0"/>
              <a:t> </a:t>
            </a:r>
            <a:r>
              <a:rPr lang="ru-RU" sz="2000" dirty="0" err="1" smtClean="0"/>
              <a:t>екстравагантно</a:t>
            </a:r>
            <a:r>
              <a:rPr lang="ru-RU" sz="2000" dirty="0" smtClean="0"/>
              <a:t> </a:t>
            </a:r>
            <a:r>
              <a:rPr lang="ru-RU" sz="2000" dirty="0" err="1" smtClean="0"/>
              <a:t>виглядає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зачіска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вплетеними</a:t>
            </a:r>
            <a:r>
              <a:rPr lang="ru-RU" sz="2000" dirty="0" smtClean="0"/>
              <a:t> в косу </a:t>
            </a:r>
            <a:r>
              <a:rPr lang="ru-RU" sz="2000" dirty="0" err="1" smtClean="0"/>
              <a:t>намистом</a:t>
            </a:r>
            <a:r>
              <a:rPr lang="ru-RU" sz="2000" dirty="0" smtClean="0"/>
              <a:t>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косинкою.</a:t>
            </a:r>
            <a:endParaRPr lang="ru-RU" sz="2000" dirty="0"/>
          </a:p>
        </p:txBody>
      </p:sp>
      <p:pic>
        <p:nvPicPr>
          <p:cNvPr id="2053" name="Picture 5" descr="C:\Documents and Settings\Admin\Рабочий стол\Новая папка (5)\x_01e400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14620"/>
            <a:ext cx="3214710" cy="4143380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Новая папка (5)\x_2eecbb8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714620"/>
            <a:ext cx="2786082" cy="4143380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Рабочий стол\Новая папка (5)\y_ed85c3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714620"/>
            <a:ext cx="2786082" cy="41433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43306" y="0"/>
            <a:ext cx="1414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i="1" dirty="0" smtClean="0">
                <a:solidFill>
                  <a:schemeClr val="tx2">
                    <a:lumMod val="50000"/>
                  </a:schemeClr>
                </a:solidFill>
              </a:rPr>
              <a:t>Види</a:t>
            </a:r>
            <a:endParaRPr lang="ru-RU" sz="44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642918"/>
            <a:ext cx="8429684" cy="193899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err="1" smtClean="0"/>
              <a:t>Зачіски</a:t>
            </a:r>
            <a:r>
              <a:rPr lang="ru-RU" sz="2000" dirty="0" smtClean="0"/>
              <a:t> 2013 року </a:t>
            </a:r>
            <a:r>
              <a:rPr lang="ru-RU" sz="2000" dirty="0" err="1" smtClean="0"/>
              <a:t>з</a:t>
            </a:r>
            <a:r>
              <a:rPr lang="ru-RU" sz="2000" dirty="0" smtClean="0"/>
              <a:t> косами </a:t>
            </a:r>
            <a:r>
              <a:rPr lang="ru-RU" sz="2000" dirty="0" err="1" smtClean="0"/>
              <a:t>зовсім</a:t>
            </a:r>
            <a:r>
              <a:rPr lang="ru-RU" sz="2000" dirty="0" smtClean="0"/>
              <a:t> не </a:t>
            </a:r>
            <a:r>
              <a:rPr lang="ru-RU" sz="2000" dirty="0" err="1" smtClean="0"/>
              <a:t>виключають</a:t>
            </a:r>
            <a:r>
              <a:rPr lang="ru-RU" sz="2000" dirty="0" smtClean="0"/>
              <a:t>, а </a:t>
            </a:r>
            <a:r>
              <a:rPr lang="ru-RU" sz="2000" dirty="0" err="1" smtClean="0"/>
              <a:t>навпаки</a:t>
            </a:r>
            <a:r>
              <a:rPr lang="ru-RU" sz="2000" dirty="0" smtClean="0"/>
              <a:t>, </a:t>
            </a:r>
            <a:r>
              <a:rPr lang="ru-RU" sz="2000" dirty="0" err="1" smtClean="0"/>
              <a:t>заохочують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усіляких</a:t>
            </a:r>
            <a:r>
              <a:rPr lang="ru-RU" sz="2000" dirty="0" smtClean="0"/>
              <a:t> прикрас для </a:t>
            </a:r>
            <a:r>
              <a:rPr lang="ru-RU" sz="2000" dirty="0" err="1" smtClean="0"/>
              <a:t>волосся</a:t>
            </a:r>
            <a:r>
              <a:rPr lang="ru-RU" sz="2000" dirty="0" smtClean="0"/>
              <a:t>!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різноманітні</a:t>
            </a:r>
            <a:r>
              <a:rPr lang="ru-RU" sz="2000" dirty="0" smtClean="0"/>
              <a:t> заколки, </a:t>
            </a:r>
            <a:r>
              <a:rPr lang="ru-RU" sz="2000" dirty="0" err="1" smtClean="0"/>
              <a:t>обідки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пов’язки</a:t>
            </a:r>
            <a:r>
              <a:rPr lang="ru-RU" sz="2000" dirty="0" smtClean="0"/>
              <a:t>, </a:t>
            </a:r>
            <a:r>
              <a:rPr lang="ru-RU" sz="2000" dirty="0" err="1" smtClean="0"/>
              <a:t>гумки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підібрані</a:t>
            </a:r>
            <a:r>
              <a:rPr lang="ru-RU" sz="2000" dirty="0" smtClean="0"/>
              <a:t> контрастно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в тон </a:t>
            </a:r>
            <a:r>
              <a:rPr lang="ru-RU" sz="2000" dirty="0" err="1" smtClean="0"/>
              <a:t>волосся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наряду. </a:t>
            </a:r>
            <a:r>
              <a:rPr lang="ru-RU" sz="2000" dirty="0" err="1" smtClean="0"/>
              <a:t>Стилісти</a:t>
            </a:r>
            <a:r>
              <a:rPr lang="ru-RU" sz="2000" dirty="0" smtClean="0"/>
              <a:t> </a:t>
            </a:r>
            <a:r>
              <a:rPr lang="ru-RU" sz="2000" dirty="0" err="1" smtClean="0"/>
              <a:t>допускають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застосування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аксесуарів</a:t>
            </a:r>
            <a:r>
              <a:rPr lang="ru-RU" sz="2000" dirty="0" smtClean="0"/>
              <a:t> </a:t>
            </a:r>
            <a:r>
              <a:rPr lang="ru-RU" sz="2000" dirty="0" err="1" smtClean="0"/>
              <a:t>зі</a:t>
            </a:r>
            <a:r>
              <a:rPr lang="ru-RU" sz="2000" dirty="0" smtClean="0"/>
              <a:t> стразами, </a:t>
            </a:r>
            <a:r>
              <a:rPr lang="ru-RU" sz="2000" dirty="0" err="1" smtClean="0"/>
              <a:t>рослинними</a:t>
            </a:r>
            <a:r>
              <a:rPr lang="ru-RU" sz="2000" dirty="0" smtClean="0"/>
              <a:t> мотивами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квітами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додасть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романтичність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святковий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настрій</a:t>
            </a:r>
            <a:r>
              <a:rPr lang="ru-RU" sz="2000" dirty="0" smtClean="0"/>
              <a:t> </a:t>
            </a:r>
            <a:r>
              <a:rPr lang="ru-RU" sz="2000" dirty="0" err="1" smtClean="0"/>
              <a:t>вашому</a:t>
            </a:r>
            <a:r>
              <a:rPr lang="ru-RU" sz="2000" dirty="0" smtClean="0"/>
              <a:t> образу.</a:t>
            </a:r>
            <a:endParaRPr lang="ru-RU" sz="2000" dirty="0"/>
          </a:p>
        </p:txBody>
      </p:sp>
      <p:pic>
        <p:nvPicPr>
          <p:cNvPr id="4098" name="Picture 2" descr="C:\Documents and Settings\Admin\Рабочий стол\Новая папка (5)\Q8Fks9eJbK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3786182" cy="4286256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Новая папка (5)\yBug2a7oB1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571744"/>
            <a:ext cx="5357818" cy="42862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0"/>
            <a:ext cx="58753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 smtClean="0">
                <a:solidFill>
                  <a:schemeClr val="tx2">
                    <a:lumMod val="50000"/>
                  </a:schemeClr>
                </a:solidFill>
              </a:rPr>
              <a:t>Використання </a:t>
            </a:r>
            <a:r>
              <a:rPr lang="uk-UA" sz="4400" dirty="0" err="1" smtClean="0">
                <a:solidFill>
                  <a:schemeClr val="tx2">
                    <a:lumMod val="50000"/>
                  </a:schemeClr>
                </a:solidFill>
              </a:rPr>
              <a:t>прискрас</a:t>
            </a:r>
            <a:endParaRPr lang="ru-RU" sz="4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Documents and Settings\Admin\Рабочий стол\1_pricheski_s_kos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pricheski-na-1-sentyabry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792480"/>
          <a:ext cx="8358246" cy="60655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500726"/>
                <a:gridCol w="285752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err="1" smtClean="0"/>
                        <a:t>Це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досить</a:t>
                      </a:r>
                      <a:r>
                        <a:rPr lang="ru-RU" sz="2000" b="0" dirty="0" smtClean="0"/>
                        <a:t> проста </a:t>
                      </a:r>
                      <a:r>
                        <a:rPr lang="ru-RU" sz="2000" b="0" dirty="0" err="1" smtClean="0"/>
                        <a:t>зачіска</a:t>
                      </a:r>
                      <a:r>
                        <a:rPr lang="ru-RU" sz="2000" b="0" dirty="0" smtClean="0"/>
                        <a:t>, яку </a:t>
                      </a:r>
                      <a:r>
                        <a:rPr lang="ru-RU" sz="2000" b="0" dirty="0" err="1" smtClean="0"/>
                        <a:t>ви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зможете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виконати</a:t>
                      </a:r>
                      <a:r>
                        <a:rPr lang="ru-RU" sz="2000" b="0" dirty="0" smtClean="0"/>
                        <a:t> в </a:t>
                      </a:r>
                      <a:r>
                        <a:rPr lang="ru-RU" sz="2000" b="0" dirty="0" err="1" smtClean="0"/>
                        <a:t>домашніх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умовах</a:t>
                      </a:r>
                      <a:r>
                        <a:rPr lang="ru-RU" sz="2000" b="0" dirty="0" smtClean="0"/>
                        <a:t> за </a:t>
                      </a:r>
                      <a:r>
                        <a:rPr lang="ru-RU" sz="2000" b="0" dirty="0" err="1" smtClean="0"/>
                        <a:t>кілька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хвилин</a:t>
                      </a:r>
                      <a:r>
                        <a:rPr lang="ru-RU" sz="2000" b="0" dirty="0" smtClean="0"/>
                        <a:t>. </a:t>
                      </a:r>
                      <a:br>
                        <a:rPr lang="ru-RU" sz="2000" b="0" dirty="0" smtClean="0"/>
                      </a:br>
                      <a:r>
                        <a:rPr lang="ru-RU" sz="2000" b="0" dirty="0" smtClean="0"/>
                        <a:t/>
                      </a:r>
                      <a:br>
                        <a:rPr lang="ru-RU" sz="2000" b="0" dirty="0" smtClean="0"/>
                      </a:br>
                      <a:r>
                        <a:rPr lang="ru-RU" sz="2000" b="0" dirty="0" smtClean="0"/>
                        <a:t>Вам </a:t>
                      </a:r>
                      <a:r>
                        <a:rPr lang="ru-RU" sz="2000" b="0" dirty="0" err="1" smtClean="0"/>
                        <a:t>необхідно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взяти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частину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волосся</a:t>
                      </a:r>
                      <a:r>
                        <a:rPr lang="ru-RU" sz="2000" b="0" dirty="0" smtClean="0"/>
                        <a:t> в </a:t>
                      </a:r>
                      <a:r>
                        <a:rPr lang="ru-RU" sz="2000" b="0" dirty="0" err="1" smtClean="0"/>
                        <a:t>тім'яній</a:t>
                      </a:r>
                      <a:r>
                        <a:rPr lang="ru-RU" sz="2000" b="0" dirty="0" smtClean="0"/>
                        <a:t> </a:t>
                      </a:r>
                      <a:r>
                        <a:rPr lang="ru-RU" sz="2000" b="0" dirty="0" err="1" smtClean="0"/>
                        <a:t>зоні</a:t>
                      </a:r>
                      <a:r>
                        <a:rPr lang="ru-RU" sz="2000" b="0" dirty="0" smtClean="0"/>
                        <a:t>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Підніміть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волосся</a:t>
                      </a:r>
                      <a:r>
                        <a:rPr lang="ru-RU" sz="2000" dirty="0" smtClean="0"/>
                        <a:t>, </a:t>
                      </a:r>
                      <a:r>
                        <a:rPr lang="ru-RU" sz="2000" dirty="0" err="1" smtClean="0"/>
                        <a:t>розпорошить</a:t>
                      </a:r>
                      <a:r>
                        <a:rPr lang="ru-RU" sz="2000" dirty="0" smtClean="0"/>
                        <a:t> на них лак </a:t>
                      </a:r>
                      <a:r>
                        <a:rPr lang="ru-RU" sz="2000" dirty="0" err="1" smtClean="0"/>
                        <a:t>і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гарненько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начешіть</a:t>
                      </a:r>
                      <a:endParaRPr lang="ru-RU" sz="2000" dirty="0" smtClean="0"/>
                    </a:p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/>
                        <a:t>Верхній</a:t>
                      </a:r>
                      <a:r>
                        <a:rPr lang="ru-RU" sz="2000" dirty="0" smtClean="0"/>
                        <a:t> шар </a:t>
                      </a:r>
                      <a:r>
                        <a:rPr lang="ru-RU" sz="2000" dirty="0" err="1" smtClean="0"/>
                        <a:t>волосся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акуратно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розчешіть</a:t>
                      </a:r>
                      <a:r>
                        <a:rPr lang="ru-RU" sz="2000" dirty="0" smtClean="0"/>
                        <a:t>. </a:t>
                      </a:r>
                      <a:br>
                        <a:rPr lang="ru-RU" sz="2000" dirty="0" smtClean="0"/>
                      </a:br>
                      <a:r>
                        <a:rPr lang="ru-RU" sz="2000" dirty="0" err="1" smtClean="0"/>
                        <a:t>Відокремте</a:t>
                      </a:r>
                      <a:r>
                        <a:rPr lang="ru-RU" sz="2000" dirty="0" smtClean="0"/>
                        <a:t> два пасма </a:t>
                      </a:r>
                      <a:r>
                        <a:rPr lang="ru-RU" sz="2000" dirty="0" err="1" smtClean="0"/>
                        <a:t>волосся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з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боків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біля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скронь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і</a:t>
                      </a:r>
                      <a:r>
                        <a:rPr lang="ru-RU" sz="2000" dirty="0" smtClean="0"/>
                        <a:t> скрутіть </a:t>
                      </a:r>
                      <a:r>
                        <a:rPr lang="ru-RU" sz="2000" dirty="0" err="1" smtClean="0"/>
                        <a:t>їх</a:t>
                      </a:r>
                      <a:r>
                        <a:rPr lang="ru-RU" sz="2000" dirty="0" smtClean="0"/>
                        <a:t>, </a:t>
                      </a:r>
                      <a:r>
                        <a:rPr lang="ru-RU" sz="2000" dirty="0" err="1" smtClean="0"/>
                        <a:t>зв'яжіть</a:t>
                      </a:r>
                      <a:r>
                        <a:rPr lang="ru-RU" sz="2000" dirty="0" smtClean="0"/>
                        <a:t> разом </a:t>
                      </a:r>
                      <a:r>
                        <a:rPr lang="ru-RU" sz="2000" dirty="0" err="1" smtClean="0"/>
                        <a:t>гумкою</a:t>
                      </a:r>
                      <a:r>
                        <a:rPr lang="ru-RU" sz="2000" dirty="0" smtClean="0"/>
                        <a:t>. </a:t>
                      </a:r>
                    </a:p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  <a:p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57356" y="285728"/>
            <a:ext cx="5524526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i="1" dirty="0" err="1" smtClean="0"/>
              <a:t>Зачіска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з</a:t>
            </a:r>
            <a:r>
              <a:rPr lang="ru-RU" sz="2800" i="1" dirty="0" smtClean="0"/>
              <a:t> косою в </a:t>
            </a:r>
            <a:r>
              <a:rPr lang="ru-RU" sz="2800" i="1" dirty="0" err="1" smtClean="0"/>
              <a:t>домашніх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умовах</a:t>
            </a:r>
            <a:endParaRPr lang="ru-RU" sz="2800" i="1" dirty="0"/>
          </a:p>
        </p:txBody>
      </p:sp>
      <p:pic>
        <p:nvPicPr>
          <p:cNvPr id="5" name="Picture 2" descr="C:\Documents and Settings\Admin\Рабочий стол\Новая папка (5)\3237a013a49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785794"/>
            <a:ext cx="2857520" cy="1643074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Новая папка (5)\ad6a65338b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357430"/>
            <a:ext cx="2857520" cy="1716082"/>
          </a:xfrm>
          <a:prstGeom prst="rect">
            <a:avLst/>
          </a:prstGeom>
          <a:noFill/>
        </p:spPr>
      </p:pic>
      <p:pic>
        <p:nvPicPr>
          <p:cNvPr id="7" name="Picture 4" descr="C:\Documents and Settings\Admin\Рабочий стол\Новая папка (5)\b5024ce663a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071942"/>
            <a:ext cx="2857520" cy="278605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ія з прикарпаття\ng011_cKW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71472" y="428604"/>
          <a:ext cx="8143932" cy="665511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000660"/>
                <a:gridCol w="3143272"/>
              </a:tblGrid>
              <a:tr h="2083118">
                <a:tc>
                  <a:txBody>
                    <a:bodyPr/>
                    <a:lstStyle/>
                    <a:p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Сплетіть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хвостика косу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риб'ячий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хвіст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її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кінчик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зав'яжіть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гумкою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r>
                        <a:rPr lang="ru-RU" sz="2000" dirty="0" smtClean="0"/>
                        <a:t/>
                      </a:r>
                      <a:br>
                        <a:rPr lang="ru-RU" sz="2000" dirty="0" smtClean="0"/>
                      </a:b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Тепер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зніміть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гумку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основи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хвоста. </a:t>
                      </a: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Надайте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косі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додаткову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текстуру,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витягнувши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бічні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пасма. </a:t>
                      </a: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Ось </a:t>
                      </a:r>
                      <a:r>
                        <a:rPr lang="ru-RU" sz="20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і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все! </a:t>
                      </a:r>
                    </a:p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5" name="Picture 5" descr="C:\Documents and Settings\Admin\Рабочий стол\Новая папка (5)\27909ab5dc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8604"/>
            <a:ext cx="3143272" cy="2071702"/>
          </a:xfrm>
          <a:prstGeom prst="rect">
            <a:avLst/>
          </a:prstGeom>
          <a:noFill/>
        </p:spPr>
      </p:pic>
      <p:pic>
        <p:nvPicPr>
          <p:cNvPr id="5126" name="Picture 6" descr="C:\Documents and Settings\Admin\Рабочий стол\Новая папка (5)\d77413071e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500306"/>
            <a:ext cx="3143272" cy="2286016"/>
          </a:xfrm>
          <a:prstGeom prst="rect">
            <a:avLst/>
          </a:prstGeom>
          <a:noFill/>
        </p:spPr>
      </p:pic>
      <p:pic>
        <p:nvPicPr>
          <p:cNvPr id="5127" name="Picture 7" descr="C:\Documents and Settings\Admin\Рабочий стол\Новая папка (5)\c4cea7f36c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071942"/>
            <a:ext cx="3143272" cy="278605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354</Words>
  <Application>Microsoft Office PowerPoint</Application>
  <PresentationFormat>Экран (4:3)</PresentationFormat>
  <Paragraphs>57</Paragraphs>
  <Slides>18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Пакет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53</cp:revision>
  <dcterms:created xsi:type="dcterms:W3CDTF">2013-10-01T13:48:47Z</dcterms:created>
  <dcterms:modified xsi:type="dcterms:W3CDTF">2013-10-24T16:46:40Z</dcterms:modified>
</cp:coreProperties>
</file>