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1FF"/>
    <a:srgbClr val="A3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BAC7-541A-438A-90A7-CDFC666FE2C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FB14-9C71-4EE5-A606-6E5AA65CF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Мова жестів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78" y="285728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Нудьга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постукуванні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ногою об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підлогу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ковпачком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авторучки.</a:t>
            </a:r>
          </a:p>
          <a:p>
            <a:pPr lvl="0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Машинальне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Жести ходи</a:t>
            </a:r>
          </a:p>
          <a:p>
            <a:pPr lvl="0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розмахуючи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руками,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негайно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тримають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руки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кишенях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критичні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потайні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подобається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пригнічувати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u="sng" dirty="0" smtClean="0"/>
              <a:t>Жести </a:t>
            </a:r>
            <a:r>
              <a:rPr lang="ru-RU" u="sng" dirty="0" err="1" smtClean="0"/>
              <a:t>з</a:t>
            </a:r>
            <a:r>
              <a:rPr lang="ru-RU" u="sng" dirty="0" smtClean="0"/>
              <a:t> окулярами та </a:t>
            </a:r>
            <a:r>
              <a:rPr lang="ru-RU" u="sng" dirty="0" err="1" smtClean="0"/>
              <a:t>обличчям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погляд</a:t>
            </a:r>
            <a:r>
              <a:rPr lang="ru-RU" dirty="0" smtClean="0"/>
              <a:t> поверх </a:t>
            </a:r>
            <a:r>
              <a:rPr lang="ru-RU" dirty="0" err="1" smtClean="0"/>
              <a:t>окулярів</a:t>
            </a:r>
            <a:r>
              <a:rPr lang="ru-RU" dirty="0" smtClean="0"/>
              <a:t> — </a:t>
            </a:r>
            <a:r>
              <a:rPr lang="ru-RU" dirty="0" err="1" smtClean="0"/>
              <a:t>негативний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54823-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429024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85723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кінчик</a:t>
            </a:r>
            <a:r>
              <a:rPr lang="ru-RU" dirty="0" smtClean="0"/>
              <a:t> дужки в </a:t>
            </a:r>
            <a:r>
              <a:rPr lang="ru-RU" dirty="0" err="1" smtClean="0"/>
              <a:t>роті</a:t>
            </a:r>
            <a:r>
              <a:rPr lang="ru-RU" dirty="0" smtClean="0"/>
              <a:t> — </a:t>
            </a:r>
            <a:r>
              <a:rPr lang="ru-RU" dirty="0" err="1" smtClean="0"/>
              <a:t>чекає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ru-RU" dirty="0"/>
          </a:p>
        </p:txBody>
      </p:sp>
      <p:pic>
        <p:nvPicPr>
          <p:cNvPr id="6" name="Рисунок 5" descr="294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643050"/>
            <a:ext cx="521494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1488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Жести за столом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Розкачування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стільці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тест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lvl="0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встала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з-за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столу,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спиняйте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u="sng" dirty="0" smtClean="0"/>
              <a:t>Жести </a:t>
            </a:r>
            <a:r>
              <a:rPr lang="ru-RU" u="sng" dirty="0" err="1" smtClean="0"/>
              <a:t>з</a:t>
            </a:r>
            <a:r>
              <a:rPr lang="ru-RU" u="sng" dirty="0" smtClean="0"/>
              <a:t> руками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зчеплені</a:t>
            </a:r>
            <a:r>
              <a:rPr lang="ru-RU" dirty="0" smtClean="0"/>
              <a:t> руки — </a:t>
            </a:r>
            <a:r>
              <a:rPr lang="ru-RU" dirty="0" err="1" smtClean="0"/>
              <a:t>це</a:t>
            </a:r>
            <a:r>
              <a:rPr lang="ru-RU" dirty="0" smtClean="0"/>
              <a:t> жест </a:t>
            </a:r>
            <a:r>
              <a:rPr lang="ru-RU" dirty="0" err="1" smtClean="0"/>
              <a:t>підозри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недовіри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вислухати</a:t>
            </a:r>
            <a:r>
              <a:rPr lang="ru-RU" dirty="0" smtClean="0"/>
              <a:t> </a:t>
            </a:r>
            <a:r>
              <a:rPr lang="ru-RU" dirty="0" err="1" smtClean="0"/>
              <a:t>співбесідника</a:t>
            </a:r>
            <a:r>
              <a:rPr lang="ru-RU" dirty="0" smtClean="0"/>
              <a:t> — руки </a:t>
            </a:r>
            <a:r>
              <a:rPr lang="ru-RU" dirty="0" err="1" smtClean="0"/>
              <a:t>складені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рота.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661918"/>
            <a:ext cx="370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C1FF"/>
            </a:gs>
            <a:gs pos="39999">
              <a:srgbClr val="A3D1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43306" y="642918"/>
            <a:ext cx="5069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Палець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скроні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зацікавленість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4857760"/>
            <a:ext cx="4752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вертикально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нейтральне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979" y="692696"/>
            <a:ext cx="482502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619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Стиснення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викручування</a:t>
            </a:r>
            <a:r>
              <a:rPr lang="ru-RU" dirty="0" smtClean="0"/>
              <a:t> </a:t>
            </a:r>
            <a:r>
              <a:rPr lang="ru-RU" dirty="0" err="1" smtClean="0"/>
              <a:t>пальців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нервозність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Потирання</a:t>
            </a:r>
            <a:r>
              <a:rPr lang="ru-RU" dirty="0" smtClean="0"/>
              <a:t> </a:t>
            </a:r>
            <a:r>
              <a:rPr lang="ru-RU" dirty="0" err="1" smtClean="0"/>
              <a:t>долонями</a:t>
            </a:r>
            <a:r>
              <a:rPr lang="ru-RU" dirty="0" smtClean="0"/>
              <a:t> 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очікування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Жест —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рух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для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вираження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емоції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інформації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замість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розмови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 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розмови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4048" y="132602"/>
            <a:ext cx="35395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очісування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 жест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сумніви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невпевненість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94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172" y="2765499"/>
            <a:ext cx="5428828" cy="40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956863"/>
            <a:ext cx="471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хрещення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захоплюванням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протилежної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руки - жест,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внутрішню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напругу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стримування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негативних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емоцій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397023"/>
            <a:ext cx="3779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хрещування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 на грудях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демонструванням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великих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пальців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жест,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демонструє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зверхність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домінування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C1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4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2041684"/>
            <a:ext cx="160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u="sng" dirty="0" smtClean="0"/>
              <a:t>Жести ніг</a:t>
            </a:r>
            <a:endParaRPr lang="ru-RU" sz="28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355976" y="2714144"/>
            <a:ext cx="4788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закидування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ноги за ногу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фіксацією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ноги руками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жест,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вольових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упертих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людей,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складно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переконати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C1FF"/>
            </a:gs>
            <a:gs pos="39999">
              <a:srgbClr val="A3D1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355976" y="5733256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акидування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ноги за ногу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жест,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широко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європейцями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незадоволення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Схрещення</a:t>
            </a: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</a:t>
            </a: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стоячи -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жест,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закритість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неконтактність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latin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3810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6672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3677394" cy="24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585" y="0"/>
            <a:ext cx="103121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14942" y="5429264"/>
            <a:ext cx="4067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протягнута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долонею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донизу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стримуючий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заспокійливий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жест;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2099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u="sng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Жести долонь: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7647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відкрита долоня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повернута догори та прикладання її до грудей пов'язані із щирістю, відкритістю, довірливістю, чесністю;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C1FF"/>
            </a:gs>
            <a:gs pos="39999">
              <a:srgbClr val="A3D1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3463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Жести 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сміху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гучний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деформується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те,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управляє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собою;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закритими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очима,-любитель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насолод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яка любить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завойовує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дружбу.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істинні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говорить.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користуватися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відкритими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жестами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084" y="2776959"/>
            <a:ext cx="3443916" cy="40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568933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22860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вивчаються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вже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тривалий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дослідники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проводять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воістину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колосальну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роботу.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Існує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величезна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кількість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розробок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людські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рухи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настільки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різноманітні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вловити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точності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іноді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неможливо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950" y="214290"/>
            <a:ext cx="257176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цілому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рухи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тіла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можна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розділити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умисні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ненавмисні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тобто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рефлекторні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ми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здійснюємо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того не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помічаючи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Саме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такі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жести руками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можуть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багато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розповісти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людину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а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також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про те, як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він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ставиться до того,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що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говорить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або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бачить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у момент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спілкування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1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жестикулювання</a:t>
            </a:r>
            <a:r>
              <a:rPr lang="ru-RU" sz="1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85916" y="21429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обманює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бреше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напевно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себе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дотиком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обличчя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lvl="0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Замаскований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варіант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жесту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торкання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носа.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 буде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голоснішим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зазвичай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розмовляє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повільно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тараторити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навпаки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той,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зазвичай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випалював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фразу,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кулемета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робитиме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паузи,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встигнути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придумати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Брехуни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високопіднятою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головою не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ходять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вони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вигинаються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опускають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очі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схрещують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ноги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руки.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Крім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того, у них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бігаючий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погляд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почервоніле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обличчя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важке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дихання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6072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відводять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погляд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брехня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серйозна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Представники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сильної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зазвичай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відводять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погляд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підлогу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стелю.</a:t>
            </a:r>
          </a:p>
          <a:p>
            <a:endParaRPr lang="ru-RU" dirty="0"/>
          </a:p>
        </p:txBody>
      </p:sp>
      <p:pic>
        <p:nvPicPr>
          <p:cNvPr id="3" name="Рисунок 2" descr="Cm5nWl29j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571876"/>
            <a:ext cx="4786314" cy="3286124"/>
          </a:xfrm>
          <a:prstGeom prst="rect">
            <a:avLst/>
          </a:prstGeom>
        </p:spPr>
      </p:pic>
      <p:pic>
        <p:nvPicPr>
          <p:cNvPr id="4" name="Рисунок 3" descr="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67487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err="1" smtClean="0"/>
              <a:t>Чоловіки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потирають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повіку</a:t>
            </a:r>
            <a:r>
              <a:rPr lang="ru-RU" sz="2400" dirty="0" smtClean="0"/>
              <a:t>, а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пальцем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оком (</a:t>
            </a:r>
            <a:r>
              <a:rPr lang="ru-RU" sz="2400" dirty="0" err="1" smtClean="0"/>
              <a:t>поправляючи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макіяж</a:t>
            </a:r>
            <a:r>
              <a:rPr lang="ru-RU" sz="2400" dirty="0" smtClean="0"/>
              <a:t>). </a:t>
            </a:r>
            <a:r>
              <a:rPr lang="ru-RU" sz="2400" dirty="0" err="1" smtClean="0"/>
              <a:t>Підсвідомо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</a:t>
            </a:r>
            <a:r>
              <a:rPr lang="ru-RU" sz="2400" dirty="0" smtClean="0"/>
              <a:t> </a:t>
            </a:r>
            <a:r>
              <a:rPr lang="ru-RU" sz="2400" dirty="0" err="1" smtClean="0"/>
              <a:t>уникнути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погляду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вислуховує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брехню</a:t>
            </a:r>
            <a:r>
              <a:rPr lang="ru-RU" sz="2400" dirty="0" smtClean="0"/>
              <a:t> (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бреше</a:t>
            </a:r>
            <a:r>
              <a:rPr lang="ru-RU" sz="2400" dirty="0" smtClean="0"/>
              <a:t>)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навпаки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відгородитися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брехні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поклавши</a:t>
            </a:r>
            <a:r>
              <a:rPr lang="ru-RU" sz="2400" dirty="0" smtClean="0"/>
              <a:t> руку на </a:t>
            </a:r>
            <a:r>
              <a:rPr lang="ru-RU" sz="2400" dirty="0" err="1" smtClean="0"/>
              <a:t>вухо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поруч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ним.</a:t>
            </a:r>
          </a:p>
          <a:p>
            <a:endParaRPr lang="ru-RU" dirty="0"/>
          </a:p>
        </p:txBody>
      </p:sp>
      <p:pic>
        <p:nvPicPr>
          <p:cNvPr id="3" name="Рисунок 2" descr="clip_image017[4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4714877" cy="5072075"/>
          </a:xfrm>
          <a:prstGeom prst="rect">
            <a:avLst/>
          </a:prstGeom>
        </p:spPr>
      </p:pic>
      <p:pic>
        <p:nvPicPr>
          <p:cNvPr id="4" name="Рисунок 3" descr="aead072dd78a8fa409cc4c1992a74227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4429124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40005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Нудьга</a:t>
            </a:r>
          </a:p>
          <a:p>
            <a:pPr lvl="0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слухачеві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нудно,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напевно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підставить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спертися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головою.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жести рук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очевидні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підпирає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не “впала»,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раптом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604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Мова жестів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Жести</dc:title>
  <dc:creator>Таня</dc:creator>
  <cp:lastModifiedBy>Таня</cp:lastModifiedBy>
  <cp:revision>41</cp:revision>
  <dcterms:created xsi:type="dcterms:W3CDTF">2015-02-08T11:02:52Z</dcterms:created>
  <dcterms:modified xsi:type="dcterms:W3CDTF">2015-02-08T19:12:04Z</dcterms:modified>
</cp:coreProperties>
</file>