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0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1262-EB11-468E-A370-A2D6ADDF1DE0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336A-D24C-4BBE-AE0E-58725AD90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68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1262-EB11-468E-A370-A2D6ADDF1DE0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336A-D24C-4BBE-AE0E-58725AD90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28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1262-EB11-468E-A370-A2D6ADDF1DE0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336A-D24C-4BBE-AE0E-58725AD90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8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1262-EB11-468E-A370-A2D6ADDF1DE0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336A-D24C-4BBE-AE0E-58725AD90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1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1262-EB11-468E-A370-A2D6ADDF1DE0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336A-D24C-4BBE-AE0E-58725AD90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61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1262-EB11-468E-A370-A2D6ADDF1DE0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336A-D24C-4BBE-AE0E-58725AD90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03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1262-EB11-468E-A370-A2D6ADDF1DE0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336A-D24C-4BBE-AE0E-58725AD90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57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1262-EB11-468E-A370-A2D6ADDF1DE0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336A-D24C-4BBE-AE0E-58725AD90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55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1262-EB11-468E-A370-A2D6ADDF1DE0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336A-D24C-4BBE-AE0E-58725AD90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73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1262-EB11-468E-A370-A2D6ADDF1DE0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336A-D24C-4BBE-AE0E-58725AD90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1262-EB11-468E-A370-A2D6ADDF1DE0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336A-D24C-4BBE-AE0E-58725AD90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69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41262-EB11-468E-A370-A2D6ADDF1DE0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0336A-D24C-4BBE-AE0E-58725AD90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87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&#1044;&#1110;&#1108;&#1090;&#1072;" TargetMode="External"/><Relationship Id="rId2" Type="http://schemas.openxmlformats.org/officeDocument/2006/relationships/hyperlink" Target="http://uwm.com.ua/node/13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akablychkah.com.ua/zdorovja/dietu" TargetMode="External"/><Relationship Id="rId4" Type="http://schemas.openxmlformats.org/officeDocument/2006/relationships/hyperlink" Target="http://www.medicinform.net/dieta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Презентація на тему :</a:t>
            </a:r>
            <a:br>
              <a:rPr lang="uk-UA" dirty="0" smtClean="0"/>
            </a:br>
            <a:r>
              <a:rPr lang="uk-UA" dirty="0" smtClean="0"/>
              <a:t>Дієти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3222" y="3602038"/>
            <a:ext cx="4524777" cy="2888914"/>
          </a:xfrm>
        </p:spPr>
        <p:txBody>
          <a:bodyPr>
            <a:normAutofit/>
          </a:bodyPr>
          <a:lstStyle/>
          <a:p>
            <a:r>
              <a:rPr lang="uk-UA" dirty="0" smtClean="0"/>
              <a:t>Виконали :</a:t>
            </a:r>
          </a:p>
          <a:p>
            <a:r>
              <a:rPr lang="uk-UA" dirty="0" smtClean="0"/>
              <a:t>учениці 11 філологічного-2 класу</a:t>
            </a:r>
          </a:p>
          <a:p>
            <a:r>
              <a:rPr lang="uk-UA" dirty="0" smtClean="0"/>
              <a:t>Васильєва Марина</a:t>
            </a:r>
          </a:p>
          <a:p>
            <a:r>
              <a:rPr lang="uk-UA" dirty="0" smtClean="0"/>
              <a:t>Черемісіна Софія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998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776450" y="5535847"/>
            <a:ext cx="2498501" cy="9401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Харчування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гемокодом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731396" y="3805149"/>
            <a:ext cx="2498501" cy="9401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Білкові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93502" y="5333564"/>
            <a:ext cx="2498501" cy="9401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Вегетаріанство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49502" y="2447418"/>
            <a:ext cx="2498501" cy="94950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Низькокалорійні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640132" y="3805149"/>
            <a:ext cx="2498501" cy="9401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Жирові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776451" y="1919168"/>
            <a:ext cx="2498501" cy="9401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Маложирні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9042042" y="5333564"/>
            <a:ext cx="2498501" cy="9401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Монтіньяка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9280301" y="2430388"/>
            <a:ext cx="2498501" cy="9401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Монодієти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263202" y="331315"/>
            <a:ext cx="10515600" cy="1325563"/>
          </a:xfrm>
        </p:spPr>
        <p:txBody>
          <a:bodyPr/>
          <a:lstStyle/>
          <a:p>
            <a:r>
              <a:rPr lang="uk-UA" dirty="0" smtClean="0"/>
              <a:t>  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37260" y="240045"/>
            <a:ext cx="8567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Популярні (немедичні) дієти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0398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3407" y="566241"/>
            <a:ext cx="9279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Що таке дієта за групою крові?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7" y="1821589"/>
            <a:ext cx="5012565" cy="30409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75" y="2239549"/>
            <a:ext cx="4678250" cy="476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90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91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517" y="365126"/>
            <a:ext cx="11011437" cy="603567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 </a:t>
            </a:r>
            <a:r>
              <a:rPr lang="ru-RU" b="1" dirty="0" err="1"/>
              <a:t>Дієта</a:t>
            </a:r>
            <a:r>
              <a:rPr lang="ru-RU" b="1" dirty="0"/>
              <a:t> для 1 </a:t>
            </a:r>
            <a:r>
              <a:rPr lang="ru-RU" b="1" dirty="0" err="1"/>
              <a:t>групи</a:t>
            </a:r>
            <a:r>
              <a:rPr lang="ru-RU" b="1" dirty="0"/>
              <a:t> </a:t>
            </a:r>
            <a:r>
              <a:rPr lang="ru-RU" b="1" dirty="0" err="1"/>
              <a:t>крові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І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відноситься</a:t>
            </a:r>
            <a:r>
              <a:rPr lang="ru-RU" dirty="0"/>
              <a:t> до </a:t>
            </a:r>
            <a:r>
              <a:rPr lang="ru-RU" dirty="0" err="1"/>
              <a:t>нащадків</a:t>
            </a:r>
            <a:r>
              <a:rPr lang="ru-RU" dirty="0"/>
              <a:t> </a:t>
            </a:r>
            <a:r>
              <a:rPr lang="ru-RU" dirty="0" err="1"/>
              <a:t>кроманьйонців</a:t>
            </a:r>
            <a:r>
              <a:rPr lang="ru-RU" dirty="0"/>
              <a:t> і </a:t>
            </a:r>
            <a:r>
              <a:rPr lang="ru-RU" dirty="0" err="1"/>
              <a:t>неандертальців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тому </a:t>
            </a:r>
            <a:r>
              <a:rPr lang="ru-RU" dirty="0" err="1"/>
              <a:t>регулярне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темного </a:t>
            </a:r>
            <a:r>
              <a:rPr lang="ru-RU" dirty="0" err="1" smtClean="0"/>
              <a:t>м'яса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err="1"/>
              <a:t>Дієта</a:t>
            </a:r>
            <a:r>
              <a:rPr lang="ru-RU" b="1" dirty="0"/>
              <a:t> для 2 </a:t>
            </a:r>
            <a:r>
              <a:rPr lang="ru-RU" b="1" dirty="0" err="1"/>
              <a:t>групи</a:t>
            </a:r>
            <a:r>
              <a:rPr lang="ru-RU" b="1" dirty="0"/>
              <a:t> </a:t>
            </a:r>
            <a:r>
              <a:rPr lang="ru-RU" b="1" dirty="0" err="1"/>
              <a:t>крові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ІІ </a:t>
            </a:r>
            <a:r>
              <a:rPr lang="ru-RU" dirty="0" err="1"/>
              <a:t>група</a:t>
            </a:r>
            <a:r>
              <a:rPr lang="ru-RU" dirty="0"/>
              <a:t>. </a:t>
            </a:r>
            <a:r>
              <a:rPr lang="ru-RU" dirty="0" err="1"/>
              <a:t>Володарів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дієтолог</a:t>
            </a:r>
            <a:r>
              <a:rPr lang="ru-RU" dirty="0"/>
              <a:t> </a:t>
            </a:r>
            <a:r>
              <a:rPr lang="ru-RU" dirty="0" err="1"/>
              <a:t>відніс</a:t>
            </a:r>
            <a:r>
              <a:rPr lang="ru-RU" dirty="0"/>
              <a:t> до </a:t>
            </a:r>
            <a:r>
              <a:rPr lang="ru-RU" dirty="0" err="1"/>
              <a:t>нащадків</a:t>
            </a:r>
            <a:r>
              <a:rPr lang="ru-RU" dirty="0"/>
              <a:t> </a:t>
            </a:r>
            <a:r>
              <a:rPr lang="ru-RU" dirty="0" err="1"/>
              <a:t>хліборобів</a:t>
            </a:r>
            <a:r>
              <a:rPr lang="ru-RU" dirty="0"/>
              <a:t>, тому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корисним</a:t>
            </a:r>
            <a:r>
              <a:rPr lang="ru-RU" dirty="0"/>
              <a:t> способом </a:t>
            </a:r>
            <a:r>
              <a:rPr lang="ru-RU" dirty="0" err="1"/>
              <a:t>живлення</a:t>
            </a:r>
            <a:r>
              <a:rPr lang="ru-RU" dirty="0"/>
              <a:t> є </a:t>
            </a:r>
            <a:r>
              <a:rPr lang="ru-RU" dirty="0" err="1"/>
              <a:t>відмова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тваринних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err="1"/>
              <a:t>Дієта</a:t>
            </a:r>
            <a:r>
              <a:rPr lang="ru-RU" b="1" dirty="0"/>
              <a:t> для 3 </a:t>
            </a:r>
            <a:r>
              <a:rPr lang="ru-RU" b="1" dirty="0" err="1"/>
              <a:t>групи</a:t>
            </a:r>
            <a:r>
              <a:rPr lang="ru-RU" b="1" dirty="0"/>
              <a:t> </a:t>
            </a:r>
            <a:r>
              <a:rPr lang="ru-RU" b="1" dirty="0" err="1"/>
              <a:t>кров</a:t>
            </a:r>
            <a:r>
              <a:rPr lang="ru-RU" dirty="0" err="1"/>
              <a:t>і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ІІІ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є </a:t>
            </a:r>
            <a:r>
              <a:rPr lang="ru-RU" dirty="0" err="1"/>
              <a:t>приналежністю</a:t>
            </a:r>
            <a:r>
              <a:rPr lang="ru-RU" dirty="0"/>
              <a:t> </a:t>
            </a:r>
            <a:r>
              <a:rPr lang="ru-RU" dirty="0" err="1"/>
              <a:t>нащадків</a:t>
            </a:r>
            <a:r>
              <a:rPr lang="ru-RU" dirty="0"/>
              <a:t> </a:t>
            </a:r>
            <a:r>
              <a:rPr lang="ru-RU" dirty="0" err="1"/>
              <a:t>кочових</a:t>
            </a:r>
            <a:r>
              <a:rPr lang="ru-RU" dirty="0"/>
              <a:t> </a:t>
            </a:r>
            <a:r>
              <a:rPr lang="ru-RU" dirty="0" err="1"/>
              <a:t>азіатських</a:t>
            </a:r>
            <a:r>
              <a:rPr lang="ru-RU" dirty="0"/>
              <a:t> народностей. </a:t>
            </a:r>
            <a:r>
              <a:rPr lang="ru-RU" dirty="0" err="1"/>
              <a:t>Найкращими</a:t>
            </a:r>
            <a:r>
              <a:rPr lang="ru-RU" dirty="0"/>
              <a:t> продуктами </a:t>
            </a:r>
            <a:r>
              <a:rPr lang="ru-RU" dirty="0" err="1"/>
              <a:t>вважаються</a:t>
            </a:r>
            <a:r>
              <a:rPr lang="ru-RU" dirty="0"/>
              <a:t> злаки: </a:t>
            </a:r>
            <a:r>
              <a:rPr lang="ru-RU" dirty="0" err="1"/>
              <a:t>пшениця</a:t>
            </a:r>
            <a:r>
              <a:rPr lang="ru-RU" dirty="0"/>
              <a:t>, </a:t>
            </a:r>
            <a:r>
              <a:rPr lang="ru-RU" dirty="0" err="1"/>
              <a:t>кукурудза</a:t>
            </a:r>
            <a:r>
              <a:rPr lang="ru-RU" dirty="0"/>
              <a:t>, </a:t>
            </a:r>
            <a:r>
              <a:rPr lang="ru-RU" dirty="0" err="1"/>
              <a:t>ячмінь</a:t>
            </a:r>
            <a:r>
              <a:rPr lang="ru-RU" dirty="0"/>
              <a:t> і </a:t>
            </a:r>
            <a:r>
              <a:rPr lang="ru-RU" dirty="0" err="1"/>
              <a:t>гречана</a:t>
            </a:r>
            <a:r>
              <a:rPr lang="ru-RU" dirty="0"/>
              <a:t> крупа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err="1"/>
              <a:t>Дієта</a:t>
            </a:r>
            <a:r>
              <a:rPr lang="ru-RU" b="1" dirty="0"/>
              <a:t> для 4 </a:t>
            </a:r>
            <a:r>
              <a:rPr lang="ru-RU" b="1" dirty="0" err="1"/>
              <a:t>групи</a:t>
            </a:r>
            <a:r>
              <a:rPr lang="ru-RU" b="1" dirty="0"/>
              <a:t> </a:t>
            </a:r>
            <a:r>
              <a:rPr lang="ru-RU" b="1" dirty="0" err="1" smtClean="0"/>
              <a:t>крові</a:t>
            </a:r>
            <a:endParaRPr lang="ru-RU" b="1" dirty="0" smtClean="0"/>
          </a:p>
          <a:p>
            <a:pPr marL="0" indent="0">
              <a:buNone/>
            </a:pPr>
            <a:r>
              <a:rPr lang="ru-RU" dirty="0"/>
              <a:t>В </a:t>
            </a:r>
            <a:r>
              <a:rPr lang="ru-RU" dirty="0" err="1"/>
              <a:t>організмі</a:t>
            </a:r>
            <a:r>
              <a:rPr lang="ru-RU" dirty="0"/>
              <a:t> людей з четвертою </a:t>
            </a:r>
            <a:r>
              <a:rPr lang="ru-RU" dirty="0" err="1"/>
              <a:t>групою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з'єдналися</a:t>
            </a:r>
            <a:r>
              <a:rPr lang="ru-RU" dirty="0"/>
              <a:t> потреби людей з другою і </a:t>
            </a:r>
            <a:r>
              <a:rPr lang="ru-RU" dirty="0" err="1"/>
              <a:t>третьою</a:t>
            </a:r>
            <a:r>
              <a:rPr lang="ru-RU" dirty="0"/>
              <a:t> </a:t>
            </a:r>
            <a:r>
              <a:rPr lang="ru-RU" dirty="0" err="1"/>
              <a:t>групами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222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 інформації: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hlinkClick r:id="rId2"/>
              </a:rPr>
              <a:t>http://uwm.com.ua/node/131</a:t>
            </a:r>
            <a:endParaRPr lang="uk-UA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hlinkClick r:id="rId3"/>
              </a:rPr>
              <a:t>https://uk.wikipedia.org/wiki/</a:t>
            </a:r>
            <a:r>
              <a:rPr lang="ru-RU" dirty="0" err="1" smtClean="0">
                <a:hlinkClick r:id="rId3"/>
              </a:rPr>
              <a:t>Дієта</a:t>
            </a:r>
            <a:r>
              <a:rPr lang="ru-RU" dirty="0" smtClean="0">
                <a:hlinkClick r:id="rId3"/>
              </a:rPr>
              <a:t>#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hlinkClick r:id="rId4"/>
              </a:rPr>
              <a:t>http://www.medicinform.net/dieta/</a:t>
            </a:r>
            <a:endParaRPr lang="uk-UA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hlinkClick r:id="rId5"/>
              </a:rPr>
              <a:t>http://nakablychkah.com.ua/zdorovja/dietu</a:t>
            </a:r>
            <a:endParaRPr lang="uk-UA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191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5930" y="25066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8800" dirty="0" smtClean="0"/>
              <a:t>Дякуємо за увагу!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092223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387143"/>
            <a:ext cx="10864402" cy="4752306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Дієта</a:t>
            </a:r>
            <a:r>
              <a:rPr lang="ru-RU" dirty="0" smtClean="0"/>
              <a:t> (</a:t>
            </a:r>
            <a:r>
              <a:rPr lang="ru-RU" dirty="0" err="1" smtClean="0"/>
              <a:t>грец</a:t>
            </a:r>
            <a:r>
              <a:rPr lang="ru-RU" dirty="0" smtClean="0"/>
              <a:t>. </a:t>
            </a:r>
            <a:r>
              <a:rPr lang="el-GR" dirty="0" smtClean="0"/>
              <a:t>Δίαιτα -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режим </a:t>
            </a:r>
            <a:r>
              <a:rPr lang="ru-RU" dirty="0" err="1" smtClean="0"/>
              <a:t>харчування</a:t>
            </a:r>
            <a:r>
              <a:rPr lang="ru-RU" dirty="0" smtClean="0"/>
              <a:t>) - </a:t>
            </a:r>
            <a:r>
              <a:rPr lang="ru-RU" dirty="0" err="1" smtClean="0"/>
              <a:t>сукупність</a:t>
            </a:r>
            <a:r>
              <a:rPr lang="ru-RU" dirty="0" smtClean="0"/>
              <a:t> правил </a:t>
            </a:r>
            <a:r>
              <a:rPr lang="ru-RU" dirty="0" err="1" smtClean="0"/>
              <a:t>вживання</a:t>
            </a:r>
            <a:r>
              <a:rPr lang="ru-RU" dirty="0" smtClean="0"/>
              <a:t> </a:t>
            </a:r>
            <a:r>
              <a:rPr lang="ru-RU" dirty="0" err="1" smtClean="0"/>
              <a:t>їжі</a:t>
            </a:r>
            <a:r>
              <a:rPr lang="ru-RU" dirty="0" smtClean="0"/>
              <a:t> </a:t>
            </a:r>
            <a:r>
              <a:rPr lang="ru-RU" dirty="0" err="1" smtClean="0"/>
              <a:t>людиною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 живим </a:t>
            </a:r>
            <a:r>
              <a:rPr lang="ru-RU" dirty="0" err="1" smtClean="0"/>
              <a:t>організмом</a:t>
            </a:r>
            <a:r>
              <a:rPr lang="ru-RU" dirty="0" smtClean="0"/>
              <a:t>. </a:t>
            </a:r>
            <a:r>
              <a:rPr lang="ru-RU" dirty="0" err="1" smtClean="0"/>
              <a:t>Дієта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характеризуватися</a:t>
            </a:r>
            <a:r>
              <a:rPr lang="ru-RU" dirty="0" smtClean="0"/>
              <a:t> такими факторами, як </a:t>
            </a:r>
            <a:r>
              <a:rPr lang="ru-RU" dirty="0" err="1" smtClean="0"/>
              <a:t>хімічний</a:t>
            </a:r>
            <a:r>
              <a:rPr lang="ru-RU" dirty="0" smtClean="0"/>
              <a:t> склад, </a:t>
            </a:r>
            <a:r>
              <a:rPr lang="ru-RU" dirty="0" err="1" smtClean="0"/>
              <a:t>фізичні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, </a:t>
            </a:r>
            <a:r>
              <a:rPr lang="ru-RU" dirty="0" err="1" smtClean="0"/>
              <a:t>кулінарна</a:t>
            </a:r>
            <a:r>
              <a:rPr lang="ru-RU" dirty="0" smtClean="0"/>
              <a:t> </a:t>
            </a:r>
            <a:r>
              <a:rPr lang="ru-RU" dirty="0" err="1" smtClean="0"/>
              <a:t>обробка</a:t>
            </a:r>
            <a:r>
              <a:rPr lang="ru-RU" dirty="0" smtClean="0"/>
              <a:t> </a:t>
            </a:r>
            <a:r>
              <a:rPr lang="ru-RU" dirty="0" err="1" smtClean="0"/>
              <a:t>їжі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час і </a:t>
            </a:r>
            <a:r>
              <a:rPr lang="ru-RU" dirty="0" err="1" smtClean="0"/>
              <a:t>інтервали</a:t>
            </a:r>
            <a:r>
              <a:rPr lang="ru-RU" dirty="0" smtClean="0"/>
              <a:t> </a:t>
            </a:r>
            <a:r>
              <a:rPr lang="ru-RU" dirty="0" err="1" smtClean="0"/>
              <a:t>прийому</a:t>
            </a:r>
            <a:r>
              <a:rPr lang="ru-RU" dirty="0" smtClean="0"/>
              <a:t> </a:t>
            </a:r>
            <a:r>
              <a:rPr lang="ru-RU" dirty="0" err="1" smtClean="0"/>
              <a:t>їжі</a:t>
            </a:r>
            <a:r>
              <a:rPr lang="ru-RU" dirty="0" smtClean="0"/>
              <a:t>. </a:t>
            </a:r>
            <a:r>
              <a:rPr lang="ru-RU" dirty="0" err="1" smtClean="0"/>
              <a:t>Дієти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культур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істотні</a:t>
            </a:r>
            <a:r>
              <a:rPr lang="ru-RU" dirty="0" smtClean="0"/>
              <a:t> </a:t>
            </a:r>
            <a:r>
              <a:rPr lang="ru-RU" dirty="0" err="1" smtClean="0"/>
              <a:t>відмінності</a:t>
            </a:r>
            <a:r>
              <a:rPr lang="ru-RU" dirty="0" smtClean="0"/>
              <a:t> і </a:t>
            </a:r>
            <a:r>
              <a:rPr lang="ru-RU" dirty="0" err="1" smtClean="0"/>
              <a:t>включати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виключати</a:t>
            </a:r>
            <a:r>
              <a:rPr lang="ru-RU" dirty="0" smtClean="0"/>
              <a:t> </a:t>
            </a:r>
            <a:r>
              <a:rPr lang="ru-RU" dirty="0" err="1" smtClean="0"/>
              <a:t>конкретні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. </a:t>
            </a:r>
            <a:r>
              <a:rPr lang="ru-RU" dirty="0" err="1" smtClean="0"/>
              <a:t>Уподобання</a:t>
            </a:r>
            <a:r>
              <a:rPr lang="ru-RU" dirty="0" smtClean="0"/>
              <a:t> в </a:t>
            </a:r>
            <a:r>
              <a:rPr lang="ru-RU" dirty="0" err="1" smtClean="0"/>
              <a:t>харчуванні</a:t>
            </a:r>
            <a:r>
              <a:rPr lang="ru-RU" dirty="0" smtClean="0"/>
              <a:t> і </a:t>
            </a:r>
            <a:r>
              <a:rPr lang="ru-RU" dirty="0" err="1" smtClean="0"/>
              <a:t>вибір</a:t>
            </a:r>
            <a:r>
              <a:rPr lang="ru-RU" dirty="0" smtClean="0"/>
              <a:t> </a:t>
            </a:r>
            <a:r>
              <a:rPr lang="ru-RU" dirty="0" err="1" smtClean="0"/>
              <a:t>дієти</a:t>
            </a:r>
            <a:r>
              <a:rPr lang="ru-RU" dirty="0" smtClean="0"/>
              <a:t> </a:t>
            </a:r>
            <a:r>
              <a:rPr lang="ru-RU" dirty="0" err="1" smtClean="0"/>
              <a:t>впливають</a:t>
            </a:r>
            <a:r>
              <a:rPr lang="ru-RU" dirty="0" smtClean="0"/>
              <a:t> на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28799" y="1068320"/>
            <a:ext cx="6070492" cy="1470595"/>
          </a:xfrm>
          <a:prstGeom prst="rect">
            <a:avLst/>
          </a:prstGeom>
          <a:solidFill>
            <a:schemeClr val="bg1"/>
          </a:solidFill>
          <a:scene3d>
            <a:camera prst="perspectiveRelaxedModerately"/>
            <a:lightRig rig="threePt" dir="t"/>
          </a:scene3d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Дієта . Що це?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46" y="707303"/>
            <a:ext cx="3410754" cy="219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07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6093" y="274974"/>
            <a:ext cx="5163355" cy="1012914"/>
          </a:xfrm>
        </p:spPr>
        <p:txBody>
          <a:bodyPr/>
          <a:lstStyle/>
          <a:p>
            <a:r>
              <a:rPr lang="uk-UA" dirty="0"/>
              <a:t> 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005" y="1602642"/>
            <a:ext cx="11530348" cy="1817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Режим </a:t>
            </a:r>
            <a:r>
              <a:rPr lang="ru-RU" dirty="0" err="1" smtClean="0"/>
              <a:t>харчування</a:t>
            </a:r>
            <a:r>
              <a:rPr lang="ru-RU" dirty="0" smtClean="0"/>
              <a:t> </a:t>
            </a:r>
            <a:r>
              <a:rPr lang="ru-RU" dirty="0" err="1" smtClean="0"/>
              <a:t>здорової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відповідний</a:t>
            </a:r>
            <a:r>
              <a:rPr lang="ru-RU" dirty="0" smtClean="0"/>
              <a:t> </a:t>
            </a:r>
            <a:r>
              <a:rPr lang="ru-RU" dirty="0" err="1" smtClean="0"/>
              <a:t>професії</a:t>
            </a:r>
            <a:r>
              <a:rPr lang="ru-RU" dirty="0" smtClean="0"/>
              <a:t>, </a:t>
            </a:r>
            <a:r>
              <a:rPr lang="ru-RU" dirty="0" err="1" smtClean="0"/>
              <a:t>статі</a:t>
            </a:r>
            <a:r>
              <a:rPr lang="ru-RU" dirty="0" smtClean="0"/>
              <a:t>, </a:t>
            </a:r>
            <a:r>
              <a:rPr lang="ru-RU" dirty="0" err="1" smtClean="0"/>
              <a:t>віку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(</a:t>
            </a:r>
            <a:r>
              <a:rPr lang="ru-RU" dirty="0" err="1" smtClean="0"/>
              <a:t>Раціональна</a:t>
            </a:r>
            <a:r>
              <a:rPr lang="ru-RU" dirty="0" smtClean="0"/>
              <a:t> </a:t>
            </a:r>
            <a:r>
              <a:rPr lang="ru-RU" dirty="0" err="1" smtClean="0"/>
              <a:t>дієта</a:t>
            </a:r>
            <a:r>
              <a:rPr lang="ru-RU" dirty="0" smtClean="0"/>
              <a:t>), становить предмет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гігієни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. </a:t>
            </a:r>
            <a:r>
              <a:rPr lang="ru-RU" dirty="0" err="1" smtClean="0"/>
              <a:t>Примітно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раціональна</a:t>
            </a:r>
            <a:r>
              <a:rPr lang="ru-RU" dirty="0" smtClean="0"/>
              <a:t>, </a:t>
            </a:r>
            <a:r>
              <a:rPr lang="ru-RU" dirty="0" err="1" smtClean="0"/>
              <a:t>науково</a:t>
            </a:r>
            <a:r>
              <a:rPr lang="ru-RU" dirty="0" smtClean="0"/>
              <a:t> </a:t>
            </a:r>
            <a:r>
              <a:rPr lang="ru-RU" dirty="0" err="1" smtClean="0"/>
              <a:t>обгрунтована</a:t>
            </a:r>
            <a:r>
              <a:rPr lang="ru-RU" dirty="0" smtClean="0"/>
              <a:t> </a:t>
            </a:r>
            <a:r>
              <a:rPr lang="ru-RU" dirty="0" err="1" smtClean="0"/>
              <a:t>дієта</a:t>
            </a:r>
            <a:r>
              <a:rPr lang="ru-RU" dirty="0" smtClean="0"/>
              <a:t> буде </a:t>
            </a:r>
            <a:r>
              <a:rPr lang="ru-RU" dirty="0" err="1" smtClean="0"/>
              <a:t>різною</a:t>
            </a:r>
            <a:r>
              <a:rPr lang="ru-RU" dirty="0" smtClean="0"/>
              <a:t> для людей </a:t>
            </a:r>
            <a:r>
              <a:rPr lang="ru-RU" dirty="0" err="1" smtClean="0"/>
              <a:t>різного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43" y="3734872"/>
            <a:ext cx="4042892" cy="25258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2558" y="3734872"/>
            <a:ext cx="4293888" cy="25258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47613" y="319766"/>
            <a:ext cx="5464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uk-UA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Раціональна дієта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3325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200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713" y="365125"/>
            <a:ext cx="5536842" cy="63447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А </a:t>
            </a:r>
            <a:r>
              <a:rPr lang="ru-RU" dirty="0" err="1" smtClean="0"/>
              <a:t>тепер</a:t>
            </a:r>
            <a:r>
              <a:rPr lang="ru-RU" dirty="0" smtClean="0"/>
              <a:t> про </a:t>
            </a:r>
            <a:r>
              <a:rPr lang="ru-RU" dirty="0" err="1" smtClean="0"/>
              <a:t>основні</a:t>
            </a:r>
            <a:r>
              <a:rPr lang="ru-RU" dirty="0" smtClean="0"/>
              <a:t> правила по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раціонального</a:t>
            </a:r>
            <a:r>
              <a:rPr lang="ru-RU" dirty="0" smtClean="0"/>
              <a:t>, здорового </a:t>
            </a:r>
            <a:r>
              <a:rPr lang="ru-RU" dirty="0" err="1" smtClean="0"/>
              <a:t>харчування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1. По набору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дієта</a:t>
            </a:r>
            <a:r>
              <a:rPr lang="ru-RU" dirty="0" smtClean="0"/>
              <a:t> повинна бути </a:t>
            </a:r>
            <a:r>
              <a:rPr lang="ru-RU" dirty="0" err="1" smtClean="0"/>
              <a:t>збалансованою</a:t>
            </a:r>
            <a:r>
              <a:rPr lang="ru-RU" dirty="0" smtClean="0"/>
              <a:t>, </a:t>
            </a:r>
            <a:r>
              <a:rPr lang="ru-RU" dirty="0" err="1" smtClean="0"/>
              <a:t>різноманітною</a:t>
            </a:r>
            <a:r>
              <a:rPr lang="ru-RU" dirty="0" smtClean="0"/>
              <a:t> і </a:t>
            </a:r>
            <a:r>
              <a:rPr lang="ru-RU" dirty="0" err="1" smtClean="0"/>
              <a:t>що</a:t>
            </a:r>
            <a:r>
              <a:rPr lang="ru-RU" dirty="0" smtClean="0"/>
              <a:t> не мало </a:t>
            </a:r>
            <a:r>
              <a:rPr lang="ru-RU" dirty="0" err="1" smtClean="0"/>
              <a:t>важливо</a:t>
            </a:r>
            <a:r>
              <a:rPr lang="ru-RU" dirty="0" smtClean="0"/>
              <a:t> смачною. Як </a:t>
            </a:r>
            <a:r>
              <a:rPr lang="ru-RU" dirty="0" err="1" smtClean="0"/>
              <a:t>мінімум</a:t>
            </a:r>
            <a:r>
              <a:rPr lang="ru-RU" dirty="0" smtClean="0"/>
              <a:t> </a:t>
            </a:r>
            <a:r>
              <a:rPr lang="ru-RU" dirty="0" err="1" smtClean="0"/>
              <a:t>включати</a:t>
            </a:r>
            <a:r>
              <a:rPr lang="ru-RU" dirty="0" smtClean="0"/>
              <a:t> в себе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наступних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: </a:t>
            </a:r>
            <a:r>
              <a:rPr lang="ru-RU" dirty="0" err="1" smtClean="0"/>
              <a:t>м'ясо</a:t>
            </a:r>
            <a:r>
              <a:rPr lang="ru-RU" dirty="0" smtClean="0"/>
              <a:t>, </a:t>
            </a:r>
            <a:r>
              <a:rPr lang="ru-RU" dirty="0" err="1" smtClean="0"/>
              <a:t>риба</a:t>
            </a:r>
            <a:r>
              <a:rPr lang="ru-RU" dirty="0" smtClean="0"/>
              <a:t>, </a:t>
            </a:r>
            <a:r>
              <a:rPr lang="ru-RU" dirty="0" err="1" smtClean="0"/>
              <a:t>птиця</a:t>
            </a:r>
            <a:r>
              <a:rPr lang="ru-RU" dirty="0" smtClean="0"/>
              <a:t>, молоко і </a:t>
            </a:r>
            <a:r>
              <a:rPr lang="ru-RU" dirty="0" err="1" smtClean="0"/>
              <a:t>молочні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, </a:t>
            </a:r>
            <a:r>
              <a:rPr lang="ru-RU" dirty="0" err="1" smtClean="0"/>
              <a:t>злакові</a:t>
            </a:r>
            <a:r>
              <a:rPr lang="ru-RU" dirty="0" smtClean="0"/>
              <a:t> та </a:t>
            </a:r>
            <a:r>
              <a:rPr lang="ru-RU" dirty="0" err="1" smtClean="0"/>
              <a:t>пластівці</a:t>
            </a:r>
            <a:r>
              <a:rPr lang="ru-RU" dirty="0" smtClean="0"/>
              <a:t>, </a:t>
            </a:r>
            <a:r>
              <a:rPr lang="ru-RU" dirty="0" err="1" smtClean="0"/>
              <a:t>фрукти</a:t>
            </a:r>
            <a:r>
              <a:rPr lang="ru-RU" dirty="0" smtClean="0"/>
              <a:t> і </a:t>
            </a:r>
            <a:r>
              <a:rPr lang="ru-RU" dirty="0" err="1" smtClean="0"/>
              <a:t>овочі</a:t>
            </a:r>
            <a:r>
              <a:rPr lang="ru-RU" dirty="0" smtClean="0"/>
              <a:t>.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у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необхідну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білка</a:t>
            </a:r>
            <a:r>
              <a:rPr lang="ru-RU" dirty="0" smtClean="0"/>
              <a:t>, жиру, </a:t>
            </a:r>
            <a:r>
              <a:rPr lang="ru-RU" dirty="0" err="1" smtClean="0"/>
              <a:t>вуглеводів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мінеральних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і </a:t>
            </a:r>
            <a:r>
              <a:rPr lang="ru-RU" dirty="0" err="1" smtClean="0"/>
              <a:t>вітамінів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2. </a:t>
            </a:r>
            <a:r>
              <a:rPr lang="ru-RU" dirty="0" err="1" smtClean="0"/>
              <a:t>Калорійність</a:t>
            </a:r>
            <a:r>
              <a:rPr lang="ru-RU" dirty="0" smtClean="0"/>
              <a:t> </a:t>
            </a:r>
            <a:r>
              <a:rPr lang="ru-RU" dirty="0" err="1" smtClean="0"/>
              <a:t>вживаних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повинна </a:t>
            </a:r>
            <a:r>
              <a:rPr lang="ru-RU" dirty="0" err="1" smtClean="0"/>
              <a:t>відповідати</a:t>
            </a:r>
            <a:r>
              <a:rPr lang="ru-RU" dirty="0" smtClean="0"/>
              <a:t> </a:t>
            </a:r>
            <a:r>
              <a:rPr lang="ru-RU" dirty="0" err="1" smtClean="0"/>
              <a:t>енергетичним</a:t>
            </a:r>
            <a:r>
              <a:rPr lang="ru-RU" dirty="0" smtClean="0"/>
              <a:t> </a:t>
            </a:r>
            <a:r>
              <a:rPr lang="ru-RU" dirty="0" err="1" smtClean="0"/>
              <a:t>витратам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3. </a:t>
            </a:r>
            <a:r>
              <a:rPr lang="ru-RU" dirty="0" err="1" smtClean="0"/>
              <a:t>Згадайте</a:t>
            </a:r>
            <a:r>
              <a:rPr lang="ru-RU" dirty="0" smtClean="0"/>
              <a:t> </a:t>
            </a:r>
            <a:r>
              <a:rPr lang="ru-RU" dirty="0" err="1" smtClean="0"/>
              <a:t>прислів'я</a:t>
            </a:r>
            <a:r>
              <a:rPr lang="ru-RU" dirty="0" smtClean="0"/>
              <a:t> "</a:t>
            </a:r>
            <a:r>
              <a:rPr lang="ru-RU" dirty="0" err="1" smtClean="0"/>
              <a:t>Сніданок</a:t>
            </a:r>
            <a:r>
              <a:rPr lang="ru-RU" dirty="0" smtClean="0"/>
              <a:t> </a:t>
            </a:r>
            <a:r>
              <a:rPr lang="ru-RU" dirty="0" err="1" smtClean="0"/>
              <a:t>з'їж</a:t>
            </a:r>
            <a:r>
              <a:rPr lang="ru-RU" dirty="0" smtClean="0"/>
              <a:t> сам, </a:t>
            </a:r>
            <a:r>
              <a:rPr lang="ru-RU" dirty="0" err="1" smtClean="0"/>
              <a:t>обідом</a:t>
            </a:r>
            <a:r>
              <a:rPr lang="ru-RU" dirty="0" smtClean="0"/>
              <a:t> </a:t>
            </a:r>
            <a:r>
              <a:rPr lang="ru-RU" dirty="0" err="1" smtClean="0"/>
              <a:t>поділися</a:t>
            </a:r>
            <a:r>
              <a:rPr lang="ru-RU" dirty="0" smtClean="0"/>
              <a:t> з другом, вечерю </a:t>
            </a:r>
            <a:r>
              <a:rPr lang="ru-RU" dirty="0" err="1" smtClean="0"/>
              <a:t>віддай</a:t>
            </a:r>
            <a:r>
              <a:rPr lang="ru-RU" dirty="0" smtClean="0"/>
              <a:t> </a:t>
            </a:r>
            <a:r>
              <a:rPr lang="ru-RU" dirty="0" err="1" smtClean="0"/>
              <a:t>ворогові</a:t>
            </a:r>
            <a:r>
              <a:rPr lang="ru-RU" dirty="0" smtClean="0"/>
              <a:t>".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79" y="3430298"/>
            <a:ext cx="5030273" cy="32285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931" y="203110"/>
            <a:ext cx="2921492" cy="306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03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8456"/>
            <a:ext cx="6670183" cy="5165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Розробкою</a:t>
            </a:r>
            <a:r>
              <a:rPr lang="ru-RU" dirty="0" smtClean="0"/>
              <a:t> і </a:t>
            </a:r>
            <a:r>
              <a:rPr lang="ru-RU" dirty="0" err="1" smtClean="0"/>
              <a:t>рекомендаціями</a:t>
            </a:r>
            <a:r>
              <a:rPr lang="ru-RU" dirty="0" smtClean="0"/>
              <a:t> </a:t>
            </a:r>
            <a:r>
              <a:rPr lang="ru-RU" dirty="0" err="1" smtClean="0"/>
              <a:t>дієти</a:t>
            </a:r>
            <a:r>
              <a:rPr lang="ru-RU" dirty="0" smtClean="0"/>
              <a:t> для хворого </a:t>
            </a:r>
            <a:r>
              <a:rPr lang="ru-RU" dirty="0" err="1" smtClean="0"/>
              <a:t>займається</a:t>
            </a:r>
            <a:r>
              <a:rPr lang="ru-RU" dirty="0" smtClean="0"/>
              <a:t> </a:t>
            </a:r>
            <a:r>
              <a:rPr lang="ru-RU" dirty="0" err="1" smtClean="0"/>
              <a:t>дієтологія</a:t>
            </a:r>
            <a:r>
              <a:rPr lang="ru-RU" dirty="0" smtClean="0"/>
              <a:t> - наука про </a:t>
            </a:r>
            <a:r>
              <a:rPr lang="ru-RU" dirty="0" err="1" smtClean="0"/>
              <a:t>лікувальне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. При </a:t>
            </a:r>
            <a:r>
              <a:rPr lang="ru-RU" dirty="0" err="1" smtClean="0"/>
              <a:t>призначенні</a:t>
            </a:r>
            <a:r>
              <a:rPr lang="ru-RU" dirty="0" smtClean="0"/>
              <a:t> </a:t>
            </a:r>
            <a:r>
              <a:rPr lang="ru-RU" dirty="0" err="1" smtClean="0"/>
              <a:t>дієти</a:t>
            </a:r>
            <a:r>
              <a:rPr lang="ru-RU" dirty="0" smtClean="0"/>
              <a:t> </a:t>
            </a:r>
            <a:r>
              <a:rPr lang="ru-RU" dirty="0" err="1" smtClean="0"/>
              <a:t>виходять</a:t>
            </a:r>
            <a:r>
              <a:rPr lang="ru-RU" dirty="0" smtClean="0"/>
              <a:t> з </a:t>
            </a:r>
            <a:r>
              <a:rPr lang="ru-RU" dirty="0" err="1" smtClean="0"/>
              <a:t>функціональних</a:t>
            </a:r>
            <a:r>
              <a:rPr lang="ru-RU" dirty="0" smtClean="0"/>
              <a:t>, </a:t>
            </a:r>
            <a:r>
              <a:rPr lang="ru-RU" dirty="0" err="1" smtClean="0"/>
              <a:t>патоморфологічних</a:t>
            </a:r>
            <a:r>
              <a:rPr lang="ru-RU" dirty="0" smtClean="0"/>
              <a:t>, </a:t>
            </a:r>
            <a:r>
              <a:rPr lang="ru-RU" dirty="0" err="1" smtClean="0"/>
              <a:t>обмінних</a:t>
            </a:r>
            <a:r>
              <a:rPr lang="ru-RU" dirty="0" smtClean="0"/>
              <a:t>, </a:t>
            </a:r>
            <a:r>
              <a:rPr lang="ru-RU" dirty="0" err="1" smtClean="0"/>
              <a:t>ензимних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Порушень</a:t>
            </a:r>
            <a:r>
              <a:rPr lang="ru-RU" dirty="0" smtClean="0"/>
              <a:t> в </a:t>
            </a:r>
            <a:r>
              <a:rPr lang="ru-RU" dirty="0" err="1" smtClean="0"/>
              <a:t>організмі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 Правильно </a:t>
            </a:r>
            <a:r>
              <a:rPr lang="ru-RU" dirty="0" err="1" smtClean="0"/>
              <a:t>підібрана</a:t>
            </a:r>
            <a:r>
              <a:rPr lang="ru-RU" dirty="0" smtClean="0"/>
              <a:t> </a:t>
            </a:r>
            <a:r>
              <a:rPr lang="ru-RU" dirty="0" err="1" smtClean="0"/>
              <a:t>дієта</a:t>
            </a:r>
            <a:r>
              <a:rPr lang="ru-RU" dirty="0" smtClean="0"/>
              <a:t> </a:t>
            </a:r>
            <a:r>
              <a:rPr lang="ru-RU" dirty="0" err="1" smtClean="0"/>
              <a:t>обумовлює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вигідний</a:t>
            </a:r>
            <a:r>
              <a:rPr lang="ru-RU" dirty="0" smtClean="0"/>
              <a:t> фон для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терапевтичних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, </a:t>
            </a:r>
            <a:r>
              <a:rPr lang="ru-RU" dirty="0" err="1" smtClean="0"/>
              <a:t>підсилює</a:t>
            </a:r>
            <a:r>
              <a:rPr lang="ru-RU" dirty="0" smtClean="0"/>
              <a:t> </a:t>
            </a:r>
            <a:r>
              <a:rPr lang="ru-RU" dirty="0" err="1" smtClean="0"/>
              <a:t>дію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лікувальну</a:t>
            </a:r>
            <a:r>
              <a:rPr lang="ru-RU" dirty="0" smtClean="0"/>
              <a:t> </a:t>
            </a:r>
            <a:r>
              <a:rPr lang="ru-RU" dirty="0" err="1" smtClean="0"/>
              <a:t>дію</a:t>
            </a:r>
            <a:r>
              <a:rPr lang="ru-RU" dirty="0" smtClean="0"/>
              <a:t>. </a:t>
            </a:r>
            <a:r>
              <a:rPr lang="ru-RU" dirty="0" err="1" smtClean="0"/>
              <a:t>Профілактичне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дієти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в тому, </a:t>
            </a:r>
            <a:r>
              <a:rPr lang="ru-RU" dirty="0" err="1" smtClean="0"/>
              <a:t>що</a:t>
            </a:r>
            <a:r>
              <a:rPr lang="ru-RU" dirty="0" smtClean="0"/>
              <a:t> вона </a:t>
            </a:r>
            <a:r>
              <a:rPr lang="ru-RU" dirty="0" err="1" smtClean="0"/>
              <a:t>затримує</a:t>
            </a:r>
            <a:r>
              <a:rPr lang="ru-RU" dirty="0" smtClean="0"/>
              <a:t> </a:t>
            </a:r>
            <a:r>
              <a:rPr lang="ru-RU" dirty="0" err="1" smtClean="0"/>
              <a:t>перехід</a:t>
            </a:r>
            <a:r>
              <a:rPr lang="ru-RU" dirty="0" smtClean="0"/>
              <a:t> </a:t>
            </a:r>
            <a:r>
              <a:rPr lang="ru-RU" dirty="0" err="1" smtClean="0"/>
              <a:t>гострих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 у </a:t>
            </a:r>
            <a:r>
              <a:rPr lang="ru-RU" dirty="0" err="1" smtClean="0"/>
              <a:t>хронічні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2495" y="147729"/>
            <a:ext cx="5054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Лікувальна дієта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1288455"/>
            <a:ext cx="3501701" cy="516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8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303" y="1596980"/>
            <a:ext cx="11848565" cy="271744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Дієтичне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в </a:t>
            </a:r>
            <a:r>
              <a:rPr lang="ru-RU" dirty="0" err="1"/>
              <a:t>медицині</a:t>
            </a:r>
            <a:r>
              <a:rPr lang="ru-RU" dirty="0"/>
              <a:t> </a:t>
            </a:r>
            <a:r>
              <a:rPr lang="ru-RU" dirty="0" err="1"/>
              <a:t>застосовується</a:t>
            </a:r>
            <a:r>
              <a:rPr lang="ru-RU" dirty="0"/>
              <a:t>, як компонент </a:t>
            </a:r>
            <a:r>
              <a:rPr lang="ru-RU" dirty="0" err="1"/>
              <a:t>лікування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як </a:t>
            </a:r>
            <a:r>
              <a:rPr lang="ru-RU" dirty="0" err="1"/>
              <a:t>щадні</a:t>
            </a:r>
            <a:r>
              <a:rPr lang="ru-RU" dirty="0"/>
              <a:t> заходи для </a:t>
            </a:r>
            <a:r>
              <a:rPr lang="ru-RU" dirty="0" err="1"/>
              <a:t>тієї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. </a:t>
            </a:r>
            <a:r>
              <a:rPr lang="ru-RU" dirty="0" err="1" smtClean="0"/>
              <a:t>Дієтотерапія</a:t>
            </a:r>
            <a:r>
              <a:rPr lang="ru-RU" dirty="0"/>
              <a:t> 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на </a:t>
            </a:r>
            <a:r>
              <a:rPr lang="ru-RU" dirty="0" err="1"/>
              <a:t>якісну</a:t>
            </a:r>
            <a:r>
              <a:rPr lang="ru-RU" dirty="0"/>
              <a:t> </a:t>
            </a:r>
            <a:r>
              <a:rPr lang="ru-RU" dirty="0" err="1"/>
              <a:t>реабілітацію</a:t>
            </a:r>
            <a:r>
              <a:rPr lang="ru-RU" dirty="0"/>
              <a:t> (</a:t>
            </a:r>
            <a:r>
              <a:rPr lang="ru-RU" dirty="0" err="1"/>
              <a:t>одужання</a:t>
            </a:r>
            <a:r>
              <a:rPr lang="ru-RU" dirty="0"/>
              <a:t>) </a:t>
            </a:r>
            <a:r>
              <a:rPr lang="ru-RU" dirty="0" err="1" smtClean="0"/>
              <a:t>хворих.В</a:t>
            </a:r>
            <a:r>
              <a:rPr lang="ru-RU" dirty="0" smtClean="0"/>
              <a:t> </a:t>
            </a:r>
            <a:r>
              <a:rPr lang="ru-RU" dirty="0" err="1"/>
              <a:t>лікувально-профілактичних</a:t>
            </a:r>
            <a:r>
              <a:rPr lang="ru-RU" dirty="0"/>
              <a:t> та санаторно-</a:t>
            </a:r>
            <a:r>
              <a:rPr lang="ru-RU" dirty="0" err="1"/>
              <a:t>курортних</a:t>
            </a:r>
            <a:r>
              <a:rPr lang="ru-RU" dirty="0"/>
              <a:t> закладах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номерну</a:t>
            </a:r>
            <a:r>
              <a:rPr lang="ru-RU" dirty="0"/>
              <a:t> систему </a:t>
            </a:r>
            <a:r>
              <a:rPr lang="ru-RU" dirty="0" err="1"/>
              <a:t>дієт</a:t>
            </a:r>
            <a:r>
              <a:rPr lang="ru-RU" dirty="0"/>
              <a:t>, яку </a:t>
            </a:r>
            <a:r>
              <a:rPr lang="ru-RU" dirty="0" err="1" smtClean="0"/>
              <a:t>розробив</a:t>
            </a:r>
            <a:r>
              <a:rPr lang="ru-RU" dirty="0"/>
              <a:t> М.І. Певзнер для комплексного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00674" y="254314"/>
            <a:ext cx="6590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Медичні дієти (столи)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9" y="4192609"/>
            <a:ext cx="3901225" cy="2362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17" y="4029841"/>
            <a:ext cx="4765183" cy="26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1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-285" r="6868"/>
          <a:stretch/>
        </p:blipFill>
        <p:spPr>
          <a:xfrm>
            <a:off x="746975" y="365125"/>
            <a:ext cx="10444765" cy="6060941"/>
          </a:xfrm>
        </p:spPr>
      </p:pic>
    </p:spTree>
    <p:extLst>
      <p:ext uri="{BB962C8B-B14F-4D97-AF65-F5344CB8AC3E}">
        <p14:creationId xmlns:p14="http://schemas.microsoft.com/office/powerpoint/2010/main" val="1472085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532" y="197700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Найпоширеніші</a:t>
            </a:r>
            <a:r>
              <a:rPr lang="ru-RU" b="1" dirty="0" smtClean="0"/>
              <a:t> </a:t>
            </a:r>
            <a:r>
              <a:rPr lang="ru-RU" b="1" dirty="0" err="1"/>
              <a:t>специфічні</a:t>
            </a:r>
            <a:r>
              <a:rPr lang="ru-RU" b="1" dirty="0"/>
              <a:t> </a:t>
            </a:r>
            <a:r>
              <a:rPr lang="ru-RU" b="1" dirty="0" err="1" smtClean="0"/>
              <a:t>види</a:t>
            </a:r>
            <a:r>
              <a:rPr lang="ru-RU" b="1" dirty="0" smtClean="0"/>
              <a:t> </a:t>
            </a:r>
            <a:r>
              <a:rPr lang="ru-RU" b="1" dirty="0" err="1" smtClean="0"/>
              <a:t>харчування</a:t>
            </a:r>
            <a:r>
              <a:rPr lang="ru-RU" b="1" dirty="0" smtClean="0"/>
              <a:t> 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404" y="5679582"/>
            <a:ext cx="10709856" cy="8003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спільнотах</a:t>
            </a:r>
            <a:r>
              <a:rPr lang="ru-RU" dirty="0"/>
              <a:t> </a:t>
            </a:r>
            <a:r>
              <a:rPr lang="ru-RU" dirty="0" err="1"/>
              <a:t>склалися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 smtClean="0"/>
              <a:t>обмеження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4" y="2744256"/>
            <a:ext cx="3461056" cy="22012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460" y="1459925"/>
            <a:ext cx="3270750" cy="20313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58" y="2744256"/>
            <a:ext cx="3621008" cy="230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15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406"/>
          <a:stretch/>
        </p:blipFill>
        <p:spPr>
          <a:xfrm>
            <a:off x="303280" y="1378039"/>
            <a:ext cx="11585439" cy="4150472"/>
          </a:xfrm>
        </p:spPr>
      </p:pic>
    </p:spTree>
    <p:extLst>
      <p:ext uri="{BB962C8B-B14F-4D97-AF65-F5344CB8AC3E}">
        <p14:creationId xmlns:p14="http://schemas.microsoft.com/office/powerpoint/2010/main" val="15075010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426</Words>
  <Application>Microsoft Office PowerPoint</Application>
  <PresentationFormat>Широкоэкранный</PresentationFormat>
  <Paragraphs>56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Тема Office</vt:lpstr>
      <vt:lpstr>Презентація на тему : Дієти</vt:lpstr>
      <vt:lpstr>  </vt:lpstr>
      <vt:lpstr>  </vt:lpstr>
      <vt:lpstr>    </vt:lpstr>
      <vt:lpstr> </vt:lpstr>
      <vt:lpstr>  </vt:lpstr>
      <vt:lpstr>   </vt:lpstr>
      <vt:lpstr>Найпоширеніші специфічні види харчування  </vt:lpstr>
      <vt:lpstr>    </vt:lpstr>
      <vt:lpstr>   </vt:lpstr>
      <vt:lpstr>       </vt:lpstr>
      <vt:lpstr>     </vt:lpstr>
      <vt:lpstr>Джерела інформації:</vt:lpstr>
      <vt:lpstr>         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 : Дієти</dc:title>
  <dc:creator>Asus</dc:creator>
  <cp:lastModifiedBy>Asus</cp:lastModifiedBy>
  <cp:revision>10</cp:revision>
  <dcterms:created xsi:type="dcterms:W3CDTF">2015-01-26T21:35:14Z</dcterms:created>
  <dcterms:modified xsi:type="dcterms:W3CDTF">2015-01-26T23:00:07Z</dcterms:modified>
</cp:coreProperties>
</file>