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znaimo.com.ua/XVIII" TargetMode="External"/><Relationship Id="rId7" Type="http://schemas.openxmlformats.org/officeDocument/2006/relationships/hyperlink" Target="http://znaimo.com.ua/%D0%9A%D0%BB%D0%B0%D1%81%D0%B8%D1%86%D0%B8%D0%B7%D0%BC" TargetMode="External"/><Relationship Id="rId2" Type="http://schemas.openxmlformats.org/officeDocument/2006/relationships/hyperlink" Target="http://znaimo.com.ua/%D0%A4%D1%80%D0%B0%D0%BD%D1%86%D1%83%D0%B7%D1%8C%D0%BA%D0%B0_%D0%BC%D0%BE%D0%B2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znaimo.com.ua/XVIII%20%D1%81%D1%82%D0%BE%D0%BB%D1%96%D1%82%D1%82%D1%8F" TargetMode="External"/><Relationship Id="rId5" Type="http://schemas.openxmlformats.org/officeDocument/2006/relationships/hyperlink" Target="http://znaimo.com.ua/%D0%95%D0%BF%D0%BE%D1%85%D0%B0_%D0%9F%D1%80%D0%BE%D1%81%D0%B2%D1%96%D1%82%D0%BD%D0%B8%D1%86%D1%82%D0%B2%D0%B0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znaimo.com.ua/XIX_%D1%81%D1%82%D0%BE%D0%BB%D1%96%D1%82%D1%82%D1%8F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F%D1%80%D0%B8%D1%80%D0%BE%D0%B4%D0%B0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://znaimo.com.ua/%D0%9F%D1%80%D0%BE%D0%BC%D0%B8%D1%81%D0%BB%D0%BE%D0%B2%D0%B0_%D1%80%D0%B5%D0%B2%D0%BE%D0%BB%D1%8E%D1%86%D1%96%D1%8F" TargetMode="External"/><Relationship Id="rId7" Type="http://schemas.openxmlformats.org/officeDocument/2006/relationships/hyperlink" Target="http://znaimo.com.ua/%D0%A4%D0%BE%D1%82%D0%BE%D0%B3%D1%80%D0%B0%D1%84%D1%96%D1%8F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znaimo.com.ua/%D0%95%D0%BF%D0%BE%D1%85%D0%B0_%D0%9F%D1%80%D0%BE%D1%81%D0%B2%D1%96%D1%82%D0%BD%D0%B8%D1%86%D1%82%D0%B2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znaimo.com.ua/%D0%9F%D0%B0%D1%80%D0%BE%D0%BF%D0%BB%D0%B0%D0%B2" TargetMode="External"/><Relationship Id="rId11" Type="http://schemas.openxmlformats.org/officeDocument/2006/relationships/hyperlink" Target="http://znaimo.com.ua/%D0%9F%D1%96%D0%BA%D0%BD%D1%96%D0%BA" TargetMode="External"/><Relationship Id="rId5" Type="http://schemas.openxmlformats.org/officeDocument/2006/relationships/hyperlink" Target="http://znaimo.com.ua/%D0%9F%D0%B0%D1%80%D0%BE%D0%B2%D0%BE%D0%B7" TargetMode="External"/><Relationship Id="rId10" Type="http://schemas.openxmlformats.org/officeDocument/2006/relationships/hyperlink" Target="http://znaimo.com.ua/%D0%90%D0%BB%D1%8C%D0%BF%D1%96%D0%BD%D1%96%D0%B7%D0%BC" TargetMode="External"/><Relationship Id="rId4" Type="http://schemas.openxmlformats.org/officeDocument/2006/relationships/hyperlink" Target="http://znaimo.com.ua/%D0%9F%D0%B0%D1%80%D0%BE%D0%B2%D0%B0_%D0%BC%D0%B0%D1%88%D0%B8%D0%BD%D0%B0" TargetMode="External"/><Relationship Id="rId9" Type="http://schemas.openxmlformats.org/officeDocument/2006/relationships/hyperlink" Target="http://znaimo.com.ua/%D0%A2%D1%83%D1%80%D0%B8%D0%B7%D0%B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5%D0%B6%D0%B5%D0%BD_%D0%94%D0%B5%D0%BB%D0%B0%D0%BA%D1%80%D1%83%D0%B0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hyperlink" Target="http://znaimo.com.ua/%D0%9A%D0%B0%D1%80%D0%BB_%D0%A4%D1%80%D1%96%D0%B4%D1%80%D1%96%D1%85_%D0%9B%D0%B5%D1%81%D1%81%D1%96%D0%BD%D0%B3" TargetMode="External"/><Relationship Id="rId21" Type="http://schemas.openxmlformats.org/officeDocument/2006/relationships/image" Target="../media/image15.jpeg"/><Relationship Id="rId7" Type="http://schemas.openxmlformats.org/officeDocument/2006/relationships/hyperlink" Target="http://znaimo.com.ua/%D0%A2%D0%B5%D0%BE%D0%B4%D0%BE%D1%80_%D0%96%D0%B5%D1%80%D1%96%D0%BA%D0%BE" TargetMode="External"/><Relationship Id="rId12" Type="http://schemas.openxmlformats.org/officeDocument/2006/relationships/hyperlink" Target="http://znaimo.com.ua/%D0%93%D0%BE%D0%B9%D1%8F-%D1%96-%D0%9B%D1%83%D1%81%D1%8C%D0%B5%D0%BD%D1%82%D0%B5%D1%81_%D0%A4%D1%80%D0%B0%D0%BD%D1%81%D0%B8%D1%81%D0%BA%D0%BE_%D0%A5%D0%BE%D1%81%D0%B5_%D0%B4%D0%B5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://znaimo.com.ua/%D0%9A%D0%B0%D1%81%D0%BF%D0%B0%D1%80_%D0%94%D0%B0%D0%B2%D0%B8%D0%B4_%D0%A4%D1%80%D1%96%D0%B4%D1%80%D1%96%D1%85" TargetMode="External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znaimo.com.ua/%D0%90%D0%BB%D1%8C%D0%B1%D0%B5%D1%80%D1%82_%D0%91%D1%96%D1%80%D1%88%D1%82%D0%B0%D0%B4%D1%82" TargetMode="External"/><Relationship Id="rId11" Type="http://schemas.openxmlformats.org/officeDocument/2006/relationships/hyperlink" Target="http://znaimo.com.ua/%D0%93%D1%80%D0%BE_%D0%90%D0%BD%D1%82%D1%83%D0%B0%D0%BD-%D0%96%D0%B0%D0%BD" TargetMode="External"/><Relationship Id="rId5" Type="http://schemas.openxmlformats.org/officeDocument/2006/relationships/hyperlink" Target="http://znaimo.com.ua/%D0%9A%D0%B0%D1%80%D0%BB_%D0%91%D0%BB%D0%B5%D1%85%D0%B5%D0%BD" TargetMode="External"/><Relationship Id="rId15" Type="http://schemas.openxmlformats.org/officeDocument/2006/relationships/image" Target="../media/image9.jpeg"/><Relationship Id="rId23" Type="http://schemas.openxmlformats.org/officeDocument/2006/relationships/image" Target="../media/image17.jpeg"/><Relationship Id="rId10" Type="http://schemas.openxmlformats.org/officeDocument/2006/relationships/hyperlink" Target="http://znaimo.com.ua/%D0%A4%D1%80%D0%B5%D0%B4%D0%B5%D1%80%D1%96%D0%BA_%D0%95%D0%B4%D0%B2%D1%96%D0%BD_%D0%A7%D0%B5%D1%80%D1%87" TargetMode="External"/><Relationship Id="rId19" Type="http://schemas.openxmlformats.org/officeDocument/2006/relationships/image" Target="../media/image13.jpeg"/><Relationship Id="rId4" Type="http://schemas.openxmlformats.org/officeDocument/2006/relationships/hyperlink" Target="http://znaimo.com.ua/%D0%9A%D0%B0%D1%80%D0%BB_%D0%A8%D0%BF%D1%96%D1%86%D0%B2%D0%B5%D0%B3" TargetMode="External"/><Relationship Id="rId9" Type="http://schemas.openxmlformats.org/officeDocument/2006/relationships/hyperlink" Target="http://znaimo.com.ua/%D0%92%D1%96%D0%BB%D1%8C%D1%8F%D0%BC_%D0%A2%D0%B5%D1%80%D0%BD%D0%B5%D1%80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3%D1%80%D1%96%D0%BC%D0%BC_%D0%92%D1%96%D0%BB%D1%8C%D0%B3%D0%B5%D0%BB%D1%8C%D0%BC" TargetMode="External"/><Relationship Id="rId13" Type="http://schemas.openxmlformats.org/officeDocument/2006/relationships/hyperlink" Target="http://znaimo.com.ua/%D0%90%D0%BD%D0%B3%D0%BB%D1%96%D1%8F" TargetMode="External"/><Relationship Id="rId18" Type="http://schemas.openxmlformats.org/officeDocument/2006/relationships/hyperlink" Target="http://znaimo.com.ua/%D0%9F%D1%83%D1%88%D0%BA%D1%96%D0%BD_%D0%9E%D0%BB%D0%B5%D0%BA%D1%81%D0%B0%D0%BD%D0%B4%D1%80_%D0%A1%D0%B5%D1%80%D0%B3%D1%96%D0%B9%D0%BE%D0%B2%D0%B8%D1%87" TargetMode="External"/><Relationship Id="rId3" Type="http://schemas.openxmlformats.org/officeDocument/2006/relationships/hyperlink" Target="http://znaimo.com.ua/%D0%92%D0%B0%D0%BA%D0%BA%D0%B5%D0%BD%D1%80%D0%BE%D0%B4%D0%B5%D1%80_%D0%92%D1%96%D0%BB%D1%8C%D0%B3%D0%B5%D0%BB%D1%8C%D0%BC_%D0%93%D0%B5%D0%B9%D0%BD%D1%80%D1%96%D1%85" TargetMode="External"/><Relationship Id="rId7" Type="http://schemas.openxmlformats.org/officeDocument/2006/relationships/hyperlink" Target="http://znaimo.com.ua/%D0%A8%D0%B5%D0%BB%D0%BB%D1%96%D0%BD%D0%B3_%D0%A4%D1%80%D1%96%D0%B4%D1%80%D1%96%D1%85_%D0%92%D1%96%D0%BB%D1%8C%D0%B3%D0%B5%D0%BB%D1%8C%D0%BC" TargetMode="External"/><Relationship Id="rId12" Type="http://schemas.openxmlformats.org/officeDocument/2006/relationships/image" Target="../media/image18.jpeg"/><Relationship Id="rId17" Type="http://schemas.openxmlformats.org/officeDocument/2006/relationships/hyperlink" Target="http://znaimo.com.ua/%D0%91%D0%B0%D0%B9%D1%80%D0%BE%D0%BD_%D0%94%D0%B6%D0%BE%D1%80%D0%B4%D0%B6_%D0%9D%D0%BE%D0%B5%D0%BB%D1%8C_%D0%93%D0%BE%D1%80%D0%B4%D0%BE%D0%BD" TargetMode="External"/><Relationship Id="rId2" Type="http://schemas.openxmlformats.org/officeDocument/2006/relationships/hyperlink" Target="http://znaimo.com.ua/%D0%99%D0%B5%D0%BD%D1%81%D1%8C%D0%BA%D0%BE%D0%B3%D0%BE_%D1%80%D0%BE%D0%BC%D0%B0%D0%BD%D1%82%D0%B8%D0%BA%D0%B8" TargetMode="External"/><Relationship Id="rId16" Type="http://schemas.openxmlformats.org/officeDocument/2006/relationships/hyperlink" Target="http://znaimo.com.ua/%D0%9A%D0%BE%D0%BB%D1%8C%D1%80%D1%96%D0%B4%D0%B6_%D0%A1%D0%B5%D0%BC%D1%8E%D0%B5%D0%BB_%D0%A2%D0%B5%D0%B9%D0%BB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A8%D0%BB%D0%B5%D0%B3%D0%B5%D0%BB%D1%8C_%D0%A4%D1%80%D1%96%D0%B4%D1%80%D1%96%D1%85" TargetMode="External"/><Relationship Id="rId11" Type="http://schemas.openxmlformats.org/officeDocument/2006/relationships/hyperlink" Target="http://znaimo.com.ua/%D0%93%D0%B5%D0%B9%D0%BD%D0%B5_%D0%93%D0%B5%D0%BD%D1%80%D1%96%D1%85" TargetMode="External"/><Relationship Id="rId5" Type="http://schemas.openxmlformats.org/officeDocument/2006/relationships/hyperlink" Target="http://znaimo.com.ua/%D0%9D%D0%BE%D0%B2%D0%B0%D0%BB%D1%96%D1%81" TargetMode="External"/><Relationship Id="rId15" Type="http://schemas.openxmlformats.org/officeDocument/2006/relationships/hyperlink" Target="http://znaimo.com.ua/%D0%92%D0%BE%D1%80%D0%B4%D1%81%D0%B2%D0%BE%D1%80%D1%82_%D0%92%D1%96%D0%BB%D1%8C%D1%8F%D0%BC" TargetMode="External"/><Relationship Id="rId10" Type="http://schemas.openxmlformats.org/officeDocument/2006/relationships/hyperlink" Target="http://znaimo.com.ua/%D0%93%D0%BE%D1%84%D0%BC%D0%B0%D0%BD_%D0%95%D1%80%D0%BD%D1%81%D1%82_%D0%A2%D0%B5%D0%BE%D0%B4%D0%BE%D1%80_%D0%90%D0%BC%D0%B0%D0%B4%D0%B5%D0%B9" TargetMode="External"/><Relationship Id="rId4" Type="http://schemas.openxmlformats.org/officeDocument/2006/relationships/hyperlink" Target="http://znaimo.com.ua/%D0%A2%D1%96%D0%BA_%D0%9B%D1%8E%D0%B4%D0%B2%D1%96%D0%B3_%D0%99%D0%BE%D0%B3%D0%B0%D0%BD%D0%BD" TargetMode="External"/><Relationship Id="rId9" Type="http://schemas.openxmlformats.org/officeDocument/2006/relationships/hyperlink" Target="http://znaimo.com.ua/%D0%93%D1%80%D1%96%D0%BC%D0%BC_%D0%AF%D0%BA%D0%BE%D0%B1" TargetMode="External"/><Relationship Id="rId14" Type="http://schemas.openxmlformats.org/officeDocument/2006/relationships/hyperlink" Target="http://znaimo.com.ua/%D0%9E%D0%B7%D0%B5%D1%80%D0%BD%D0%B0_%D1%88%D0%BA%D0%BE%D0%BB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A%D1%96%D1%82%D1%81_%D0%94%D0%B6%D0%BE%D0%BD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znaimo.com.ua/%D0%A8%D0%B5%D0%BB%D0%BB%D1%96_%D0%9F%D0%B5%D1%80%D1%81%D1%96_%D0%91%D1%96%D1%88%D1%96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znaimo.com.ua/%D0%91%D0%BB%D0%B5%D0%B9%D0%BA_%D0%92%D1%96%D0%BB%D1%8C%D1%8F%D0%B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3%D0%BE%D1%84%D0%BC%D0%B0%D0%BD_%D0%95%D1%80%D0%BD%D1%81%D1%82_%D0%A2%D0%B5%D0%BE%D0%B4%D0%BE%D1%80_%D0%90%D0%BC%D0%B0%D0%B4%D0%B5%D0%B9" TargetMode="External"/><Relationship Id="rId13" Type="http://schemas.openxmlformats.org/officeDocument/2006/relationships/hyperlink" Target="http://znaimo.com.ua/%D0%A8%D0%BF%D0%BE%D1%80_%D0%9B%D1%83%D1%97" TargetMode="External"/><Relationship Id="rId18" Type="http://schemas.openxmlformats.org/officeDocument/2006/relationships/hyperlink" Target="http://znaimo.com.ua/%D0%A4%D1%80%D0%B0%D0%BD%D1%86%D1%96%D1%8F" TargetMode="External"/><Relationship Id="rId26" Type="http://schemas.openxmlformats.org/officeDocument/2006/relationships/hyperlink" Target="http://znaimo.com.ua/%D0%90%D0%BB%D1%8F%D0%B1%D1%94%D0%B2_%D0%9E%D0%BB%D0%B5%D0%BA%D1%81%D0%B0%D0%BD%D0%B4%D1%80_%D0%9E%D0%BB%D0%B5%D0%BA%D1%81%D0%B0%D0%BD%D0%B4%D1%80%D0%BE%D0%B2%D0%B8%D1%87" TargetMode="External"/><Relationship Id="rId39" Type="http://schemas.openxmlformats.org/officeDocument/2006/relationships/image" Target="../media/image26.jpeg"/><Relationship Id="rId3" Type="http://schemas.openxmlformats.org/officeDocument/2006/relationships/hyperlink" Target="http://znaimo.com.ua/XIX" TargetMode="External"/><Relationship Id="rId21" Type="http://schemas.openxmlformats.org/officeDocument/2006/relationships/hyperlink" Target="http://znaimo.com.ua/%D0%9C%D0%B5%D0%B9%D1%94%D1%80%D0%B1%D0%B5%D1%80" TargetMode="External"/><Relationship Id="rId34" Type="http://schemas.openxmlformats.org/officeDocument/2006/relationships/hyperlink" Target="http://znaimo.com.ua/%D0%A7%D0%B0%D0%B9%D0%BA%D0%BE%D0%B2%D1%81%D1%8C%D0%BA%D0%B8%D0%B9_%D0%9F%D0%B5%D1%82%D1%80%D0%BE_%D0%86%D0%BB%D0%BB%D1%96%D1%87" TargetMode="External"/><Relationship Id="rId7" Type="http://schemas.openxmlformats.org/officeDocument/2006/relationships/hyperlink" Target="http://znaimo.com.ua/%D0%9D%D1%96%D0%BC%D0%B5%D1%87%D1%87%D0%B8%D0%BD%D0%B0" TargetMode="External"/><Relationship Id="rId12" Type="http://schemas.openxmlformats.org/officeDocument/2006/relationships/hyperlink" Target="http://znaimo.com.ua/%D0%A8%D1%83%D0%BC%D0%B0%D0%BD_%D0%A0%D0%BE%D0%B1%D0%B5%D1%80%D1%82" TargetMode="External"/><Relationship Id="rId17" Type="http://schemas.openxmlformats.org/officeDocument/2006/relationships/hyperlink" Target="http://znaimo.com.ua/%D0%92%D0%B5%D1%80%D0%B4%D1%96_%D0%94%D0%B6%D1%83%D0%B7%D0%B5%D0%BF%D0%BF%D0%B5" TargetMode="External"/><Relationship Id="rId25" Type="http://schemas.openxmlformats.org/officeDocument/2006/relationships/hyperlink" Target="http://znaimo.com.ua/%D0%9B%D0%B8%D1%81%D1%82_%D0%A4%D0%B5%D1%80%D0%B5%D0%BD%D1%86" TargetMode="External"/><Relationship Id="rId33" Type="http://schemas.openxmlformats.org/officeDocument/2006/relationships/hyperlink" Target="http://znaimo.com.ua/%D0%9A%D1%8E%D1%97_%D0%A6%D0%B5%D0%B7%D0%B0%D1%80_%D0%90%D0%BD%D1%82%D0%BE%D0%BD%D0%BE%D0%B2%D0%B8%D1%87" TargetMode="External"/><Relationship Id="rId38" Type="http://schemas.openxmlformats.org/officeDocument/2006/relationships/image" Target="../media/image25.jpeg"/><Relationship Id="rId2" Type="http://schemas.openxmlformats.org/officeDocument/2006/relationships/hyperlink" Target="http://znaimo.com.ua/1820" TargetMode="External"/><Relationship Id="rId16" Type="http://schemas.openxmlformats.org/officeDocument/2006/relationships/hyperlink" Target="http://znaimo.com.ua/%D0%91%D0%B5%D0%BB%D0%BB%D1%96%D0%BD%D1%96_%D0%92%D1%96%D0%BD%D1%87%D0%B5%D0%BD%D1%86%D0%BE" TargetMode="External"/><Relationship Id="rId20" Type="http://schemas.openxmlformats.org/officeDocument/2006/relationships/hyperlink" Target="http://znaimo.com.ua/%D0%9E%D0%B1%D0%B5%D1%80_%D0%94%D0%B0%D0%BD%D1%96%D0%B5%D0%BB%D1%8C_%D0%A4%D1%80%D0%B0%D0%BD%D1%81%D1%83%D0%B0_%D0%95%D1%81%D0%BF%D1%80%D1%96" TargetMode="External"/><Relationship Id="rId29" Type="http://schemas.openxmlformats.org/officeDocument/2006/relationships/hyperlink" Target="http://znaimo.com.ua/%D0%91%D0%B0%D0%BB%D0%B0%D0%BA%D1%96%D1%80%D1%94%D0%B2_%D0%9C%D0%B8%D0%BB%D0%B8%D0%B9_%D0%9E%D0%BB%D0%B5%D0%BA%D1%81%D1%96%D0%B9%D0%BE%D0%B2%D0%B8%D1%8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znaimo.com.ua/%D0%A8%D1%83%D0%B1%D0%B5%D1%80%D1%82_%D0%A4%D1%80%D0%B0%D0%BD%D1%86" TargetMode="External"/><Relationship Id="rId11" Type="http://schemas.openxmlformats.org/officeDocument/2006/relationships/hyperlink" Target="http://znaimo.com.ua/%D0%9C%D0%B5%D0%BD%D0%B4%D0%B5%D0%BB%D1%8C%D1%81%D0%BE%D0%BD_%D0%A4%D0%B5%D0%BB%D1%96%D0%BA%D1%81" TargetMode="External"/><Relationship Id="rId24" Type="http://schemas.openxmlformats.org/officeDocument/2006/relationships/hyperlink" Target="http://znaimo.com.ua/%D0%A3%D0%B3%D0%BE%D1%80%D1%89%D0%B8%D0%BD%D0%B0" TargetMode="External"/><Relationship Id="rId32" Type="http://schemas.openxmlformats.org/officeDocument/2006/relationships/hyperlink" Target="http://znaimo.com.ua/%D0%91%D0%BE%D1%80%D0%BE%D0%B4%D1%96%D0%BD_%D0%9E%D0%BB%D0%B5%D0%BA%D1%81%D0%B0%D0%BD%D0%B4%D1%80_%D0%9F%D0%BE%D1%80%D1%84%D0%B8%D1%80%D1%96%D0%B9%D0%BE%D0%B2%D0%B8%D1%87" TargetMode="External"/><Relationship Id="rId37" Type="http://schemas.openxmlformats.org/officeDocument/2006/relationships/image" Target="../media/image24.jpeg"/><Relationship Id="rId40" Type="http://schemas.openxmlformats.org/officeDocument/2006/relationships/image" Target="../media/image27.jpeg"/><Relationship Id="rId5" Type="http://schemas.openxmlformats.org/officeDocument/2006/relationships/hyperlink" Target="http://znaimo.com.ua/%D0%90%D0%B2%D1%81%D1%82%D1%80%D1%96%D1%8F" TargetMode="External"/><Relationship Id="rId15" Type="http://schemas.openxmlformats.org/officeDocument/2006/relationships/hyperlink" Target="http://znaimo.com.ua/%D0%9F%D0%B0%D0%B3%D0%B0%D0%BD%D1%96%D0%BD%D1%96_%D0%9D%D1%96%D0%BA%D0%BA%D0%BE%D0%BB%D0%BE" TargetMode="External"/><Relationship Id="rId23" Type="http://schemas.openxmlformats.org/officeDocument/2006/relationships/hyperlink" Target="http://znaimo.com.ua/%D0%A8%D0%BE%D0%BF%D0%B5%D0%BD_%D0%A4%D1%80%D0%B5%D0%B4%D0%B5%D1%80%D1%96%D0%BA" TargetMode="External"/><Relationship Id="rId28" Type="http://schemas.openxmlformats.org/officeDocument/2006/relationships/hyperlink" Target="http://znaimo.com.ua/%D0%94%D0%B0%D1%80%D0%B3%D0%BE%D0%BC%D0%B8%D0%B6%D1%81%D1%8C%D0%BA%D0%B8%D0%B9_%D0%9E%D0%BB%D0%B5%D0%BA%D1%81%D0%B0%D0%BD%D0%B4%D1%80_%D0%A1%D0%B5%D1%80%D0%B3%D1%96%D0%B9%D0%BE%D0%B2%D0%B8%D1%87" TargetMode="External"/><Relationship Id="rId36" Type="http://schemas.openxmlformats.org/officeDocument/2006/relationships/image" Target="../media/image23.jpeg"/><Relationship Id="rId10" Type="http://schemas.openxmlformats.org/officeDocument/2006/relationships/hyperlink" Target="http://znaimo.com.ua/%D0%92%D0%B0%D0%B3%D0%BD%D0%B5%D1%80_%D0%92%D1%96%D0%BB%D1%8C%D0%B3%D0%B5%D0%BB%D1%8C%D0%BC_%D0%A0%D1%96%D1%85%D0%B0%D1%80%D0%B4" TargetMode="External"/><Relationship Id="rId19" Type="http://schemas.openxmlformats.org/officeDocument/2006/relationships/hyperlink" Target="http://znaimo.com.ua/%D0%91%D0%B5%D1%80%D0%BB%D1%96%D0%BE%D0%B7_%D0%93%D0%B5%D0%BA%D1%82%D0%BE%D1%80" TargetMode="External"/><Relationship Id="rId31" Type="http://schemas.openxmlformats.org/officeDocument/2006/relationships/hyperlink" Target="http://znaimo.com.ua/%D0%9C%D1%83%D1%81%D0%BE%D1%80%D0%B3%D1%81%D1%8C%D0%BA%D0%B8%D0%B9" TargetMode="External"/><Relationship Id="rId4" Type="http://schemas.openxmlformats.org/officeDocument/2006/relationships/hyperlink" Target="http://znaimo.com.ua/%D0%91%D0%B0%D0%BB%D0%B0%D0%B4%D0%B0" TargetMode="External"/><Relationship Id="rId9" Type="http://schemas.openxmlformats.org/officeDocument/2006/relationships/hyperlink" Target="http://znaimo.com.ua/%D0%92%D0%B5%D0%B1%D0%B5%D1%80_%D0%9A%D0%B0%D1%80%D0%BB_%D0%9C%D0%B0%D1%80%D1%96%D1%8F_%D0%A4%D1%80%D1%96%D0%B4%D1%80%D1%96%D1%85_%D0%90%D0%B2%D0%B3%D1%83%D1%81%D1%82" TargetMode="External"/><Relationship Id="rId14" Type="http://schemas.openxmlformats.org/officeDocument/2006/relationships/hyperlink" Target="http://znaimo.com.ua/%D0%86%D1%82%D0%B0%D0%BB%D1%96%D1%8F" TargetMode="External"/><Relationship Id="rId22" Type="http://schemas.openxmlformats.org/officeDocument/2006/relationships/hyperlink" Target="http://znaimo.com.ua/%D0%9F%D0%BE%D0%BB%D1%8C%D1%89%D0%B0" TargetMode="External"/><Relationship Id="rId27" Type="http://schemas.openxmlformats.org/officeDocument/2006/relationships/hyperlink" Target="http://znaimo.com.ua/%D0%93%D0%BB%D1%96%D0%BD%D0%BA%D0%B0_%D0%9C%D0%B8%D1%85%D0%B0%D0%B9%D0%BB%D0%BE_%D0%86%D0%B2%D0%B0%D0%BD%D0%BE%D0%B2%D0%B8%D1%87" TargetMode="External"/><Relationship Id="rId30" Type="http://schemas.openxmlformats.org/officeDocument/2006/relationships/hyperlink" Target="http://znaimo.com.ua/%D0%A0%D0%B8%D0%BC%D1%81%D1%8C%D0%BA%D0%B8%D0%B9-%D0%9A%D0%BE%D1%80%D1%81%D0%B0%D0%BA%D0%BE%D0%B2_%D0%9C%D0%B8%D0%BA%D0%BE%D0%BB%D0%B0_%D0%90%D0%BD%D0%B4%D1%80%D1%96%D0%B9%D0%BE%D0%B2%D0%B8%D1%87" TargetMode="External"/><Relationship Id="rId35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znaimo.com.ua/%D0%96%D1%83%D0%BA%D0%BE%D0%B2%D1%81%D1%8C%D0%BA%D0%B8%D0%B9_%D0%92%D0%B0%D1%81%D0%B8%D0%BB%D1%8C_%D0%90%D0%BD%D0%B4%D1%80%D1%96%D0%B9%D0%BE%D0%B2%D0%B8%D1%87" TargetMode="External"/><Relationship Id="rId7" Type="http://schemas.openxmlformats.org/officeDocument/2006/relationships/hyperlink" Target="http://znaimo.com.ua/%D0%A2%D1%8E%D1%82%D1%87%D0%B5%D0%B2_%D0%A4%D0%B5%D0%B4%D1%96%D1%80_%D0%86%D0%B2%D0%B0%D0%BD%D0%BE%D0%B2%D0%B8%D1%87" TargetMode="External"/><Relationship Id="rId2" Type="http://schemas.openxmlformats.org/officeDocument/2006/relationships/hyperlink" Target="http://znaimo.com.ua/%D0%A0%D0%BE%D1%81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B%D0%B5%D1%80%D0%BC%D0%BE%D0%BD%D1%82%D0%BE%D0%B2_%D0%9C%D0%B8%D1%85%D0%B0%D0%B9%D0%BB%D0%BE_%D0%AE%D1%80%D1%96%D0%B9%D0%BE%D0%B2%D0%B8%D1%87" TargetMode="External"/><Relationship Id="rId11" Type="http://schemas.openxmlformats.org/officeDocument/2006/relationships/image" Target="../media/image31.jpeg"/><Relationship Id="rId5" Type="http://schemas.openxmlformats.org/officeDocument/2006/relationships/hyperlink" Target="http://znaimo.com.ua/%D0%9F%D1%83%D1%88%D0%BA%D1%96%D0%BD_%D0%9E%D0%BB%D0%B5%D0%BA%D1%81%D0%B0%D0%BD%D0%B4%D1%80_%D0%A1%D0%B5%D1%80%D0%B3%D1%96%D0%B9%D0%BE%D0%B2%D0%B8%D1%87" TargetMode="External"/><Relationship Id="rId10" Type="http://schemas.openxmlformats.org/officeDocument/2006/relationships/image" Target="../media/image30.jpeg"/><Relationship Id="rId4" Type="http://schemas.openxmlformats.org/officeDocument/2006/relationships/hyperlink" Target="http://znaimo.com.ua/%D0%A1%D0%B5%D0%BD%D1%82%D0%B8%D0%BC%D0%B5%D0%BD%D1%82%D0%B0%D0%BB%D1%96%D0%B7%D0%BC" TargetMode="Externa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znaimo.com.ua/%D0%A2%D0%B5%D0%BE%D0%B4%D0%BE%D1%80_%D0%96%D0%B5%D1%80%D1%96%D0%BA%D0%BE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znaimo.com.ua/%D0%9A%D0%BB%D0%B0%D1%81%D0%B8%D1%86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2.jpeg"/><Relationship Id="rId4" Type="http://schemas.openxmlformats.org/officeDocument/2006/relationships/hyperlink" Target="http://znaimo.com.ua/%D0%91%D0%B8%D0%B4%D0%B5%D1%80%D0%BC%D0%B5%D0%B9%D0%B5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828800"/>
          </a:xfrm>
        </p:spPr>
        <p:txBody>
          <a:bodyPr/>
          <a:lstStyle/>
          <a:p>
            <a:r>
              <a:rPr lang="uk-UA" i="1" dirty="0" smtClean="0">
                <a:latin typeface="Georgia" pitchFamily="18" charset="0"/>
              </a:rPr>
              <a:t>Видатні композитори романтики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914400"/>
          </a:xfrm>
        </p:spPr>
        <p:txBody>
          <a:bodyPr/>
          <a:lstStyle/>
          <a:p>
            <a:r>
              <a:rPr lang="uk-UA" i="1" dirty="0" smtClean="0">
                <a:latin typeface="Georgia" pitchFamily="18" charset="0"/>
              </a:rPr>
              <a:t>Підготувала учениця 11-А класу</a:t>
            </a:r>
          </a:p>
          <a:p>
            <a:r>
              <a:rPr lang="uk-UA" i="1" dirty="0" err="1" smtClean="0">
                <a:latin typeface="Georgia" pitchFamily="18" charset="0"/>
              </a:rPr>
              <a:t>Саз</a:t>
            </a:r>
            <a:r>
              <a:rPr lang="uk-UA" i="1" dirty="0" smtClean="0">
                <a:latin typeface="Georgia" pitchFamily="18" charset="0"/>
              </a:rPr>
              <a:t> Юлія</a:t>
            </a: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28604"/>
            <a:ext cx="3367080" cy="914400"/>
          </a:xfrm>
        </p:spPr>
        <p:txBody>
          <a:bodyPr/>
          <a:lstStyle/>
          <a:p>
            <a:r>
              <a:rPr lang="uk-UA" dirty="0" smtClean="0"/>
              <a:t>Найбільший порив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929190" y="1357298"/>
            <a:ext cx="3643338" cy="192882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1600" i="1" dirty="0" err="1" smtClean="0">
                <a:latin typeface="Georgia" pitchFamily="18" charset="0"/>
              </a:rPr>
              <a:t>Проте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найбільшої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повноти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цей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загальноєвропейський</a:t>
            </a:r>
            <a:r>
              <a:rPr lang="ru-RU" sz="1600" i="1" dirty="0" smtClean="0">
                <a:latin typeface="Georgia" pitchFamily="18" charset="0"/>
              </a:rPr>
              <a:t> стиль </a:t>
            </a:r>
            <a:r>
              <a:rPr lang="ru-RU" sz="1600" i="1" dirty="0" err="1" smtClean="0">
                <a:latin typeface="Georgia" pitchFamily="18" charset="0"/>
              </a:rPr>
              <a:t>досяг</a:t>
            </a:r>
            <a:r>
              <a:rPr lang="ru-RU" sz="1600" i="1" dirty="0" smtClean="0">
                <a:latin typeface="Georgia" pitchFamily="18" charset="0"/>
              </a:rPr>
              <a:t> у </a:t>
            </a:r>
            <a:r>
              <a:rPr lang="ru-RU" sz="1600" i="1" dirty="0" err="1" smtClean="0">
                <a:latin typeface="Georgia" pitchFamily="18" charset="0"/>
              </a:rPr>
              <a:t>творчості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польського</a:t>
            </a:r>
            <a:r>
              <a:rPr lang="ru-RU" sz="1600" i="1" dirty="0" smtClean="0">
                <a:latin typeface="Georgia" pitchFamily="18" charset="0"/>
              </a:rPr>
              <a:t> композитора </a:t>
            </a:r>
            <a:r>
              <a:rPr lang="ru-RU" sz="1600" i="1" dirty="0" err="1" smtClean="0">
                <a:latin typeface="Georgia" pitchFamily="18" charset="0"/>
              </a:rPr>
              <a:t>Фредеріка</a:t>
            </a:r>
            <a:r>
              <a:rPr lang="ru-RU" sz="1600" i="1" dirty="0" smtClean="0">
                <a:latin typeface="Georgia" pitchFamily="18" charset="0"/>
              </a:rPr>
              <a:t> Шопена та </a:t>
            </a:r>
            <a:r>
              <a:rPr lang="ru-RU" sz="1600" i="1" dirty="0" err="1" smtClean="0">
                <a:latin typeface="Georgia" pitchFamily="18" charset="0"/>
              </a:rPr>
              <a:t>угорського</a:t>
            </a:r>
            <a:r>
              <a:rPr lang="ru-RU" sz="1600" i="1" dirty="0" smtClean="0">
                <a:latin typeface="Georgia" pitchFamily="18" charset="0"/>
              </a:rPr>
              <a:t> композитора </a:t>
            </a:r>
            <a:r>
              <a:rPr lang="ru-RU" sz="1600" i="1" dirty="0" err="1" smtClean="0">
                <a:latin typeface="Georgia" pitchFamily="18" charset="0"/>
              </a:rPr>
              <a:t>Ференца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Ліста</a:t>
            </a:r>
            <a:r>
              <a:rPr lang="ru-RU" sz="1600" i="1" dirty="0" smtClean="0">
                <a:latin typeface="Georgia" pitchFamily="18" charset="0"/>
              </a:rPr>
              <a:t>.</a:t>
            </a:r>
            <a:endParaRPr lang="ru-RU" sz="1600" i="1" dirty="0">
              <a:latin typeface="Georgia" pitchFamily="18" charset="0"/>
            </a:endParaRPr>
          </a:p>
        </p:txBody>
      </p:sp>
      <p:pic>
        <p:nvPicPr>
          <p:cNvPr id="22532" name="Picture 4" descr="http://s020.radikal.ru/i703/1308/ab/4e0aef69f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2786082" cy="1767173"/>
          </a:xfrm>
          <a:prstGeom prst="rect">
            <a:avLst/>
          </a:prstGeom>
          <a:noFill/>
        </p:spPr>
      </p:pic>
      <p:pic>
        <p:nvPicPr>
          <p:cNvPr id="22534" name="Picture 6" descr="http://img0.liveinternet.ru/images/attach/c/4/87/710/87710964_y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357562"/>
            <a:ext cx="2571768" cy="1994957"/>
          </a:xfrm>
          <a:prstGeom prst="rect">
            <a:avLst/>
          </a:prstGeom>
          <a:noFill/>
        </p:spPr>
      </p:pic>
      <p:pic>
        <p:nvPicPr>
          <p:cNvPr id="22536" name="Picture 8" descr="http://img1.liveinternet.ru/images/attach/b/3/15/643/15643738_Nikolya_Lankre_Tanec_vozle_fontana_173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143380"/>
            <a:ext cx="2991967" cy="2209781"/>
          </a:xfrm>
          <a:prstGeom prst="rect">
            <a:avLst/>
          </a:prstGeom>
          <a:noFill/>
        </p:spPr>
      </p:pic>
      <p:pic>
        <p:nvPicPr>
          <p:cNvPr id="22538" name="Picture 10" descr="http://www.belcanto.ru/media/images/uploaded/chop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52"/>
            <a:ext cx="1652576" cy="2285984"/>
          </a:xfrm>
          <a:prstGeom prst="rect">
            <a:avLst/>
          </a:prstGeom>
          <a:noFill/>
        </p:spPr>
      </p:pic>
      <p:pic>
        <p:nvPicPr>
          <p:cNvPr id="22540" name="Picture 12" descr="http://philharmonia.lviv.ua/sites/default/files/composers/liszt_1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500042"/>
            <a:ext cx="2470964" cy="212883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/>
          <a:lstStyle/>
          <a:p>
            <a:r>
              <a:rPr lang="uk-UA" dirty="0" smtClean="0"/>
              <a:t>          Дякую за увагу!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571480"/>
            <a:ext cx="46434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Georgia" pitchFamily="18" charset="0"/>
              </a:rPr>
              <a:t>Романтизм</a:t>
            </a:r>
            <a:r>
              <a:rPr lang="ru-RU" sz="1200" i="1" dirty="0" smtClean="0">
                <a:latin typeface="Georgia" pitchFamily="18" charset="0"/>
              </a:rPr>
              <a:t> ( </a:t>
            </a:r>
            <a:r>
              <a:rPr lang="ru-RU" sz="1200" i="1" dirty="0" smtClean="0">
                <a:latin typeface="Georgia" pitchFamily="18" charset="0"/>
                <a:hlinkClick r:id="rId2" tooltip="Французька мова"/>
              </a:rPr>
              <a:t>фр.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en-US" sz="1200" i="1" dirty="0" err="1" smtClean="0">
                <a:latin typeface="Georgia" pitchFamily="18" charset="0"/>
              </a:rPr>
              <a:t>romantisme</a:t>
            </a:r>
            <a:r>
              <a:rPr lang="en-US" sz="1200" i="1" dirty="0" smtClean="0">
                <a:latin typeface="Georgia" pitchFamily="18" charset="0"/>
              </a:rPr>
              <a:t> ) - </a:t>
            </a:r>
            <a:r>
              <a:rPr lang="ru-RU" sz="1200" i="1" dirty="0" err="1" smtClean="0">
                <a:latin typeface="Georgia" pitchFamily="18" charset="0"/>
              </a:rPr>
              <a:t>Явище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європейської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культури</a:t>
            </a:r>
            <a:r>
              <a:rPr lang="ru-RU" sz="1200" i="1" dirty="0" smtClean="0">
                <a:latin typeface="Georgia" pitchFamily="18" charset="0"/>
              </a:rPr>
              <a:t> в </a:t>
            </a:r>
            <a:r>
              <a:rPr lang="en-US" sz="1200" i="1" dirty="0" smtClean="0">
                <a:latin typeface="Georgia" pitchFamily="18" charset="0"/>
                <a:hlinkClick r:id="rId3" tooltip="XVIII"/>
              </a:rPr>
              <a:t>XVIII</a:t>
            </a:r>
            <a:r>
              <a:rPr lang="en-US" sz="1200" i="1" dirty="0" smtClean="0">
                <a:latin typeface="Georgia" pitchFamily="18" charset="0"/>
              </a:rPr>
              <a:t> - </a:t>
            </a:r>
            <a:r>
              <a:rPr lang="en-US" sz="1200" i="1" dirty="0" smtClean="0">
                <a:latin typeface="Georgia" pitchFamily="18" charset="0"/>
                <a:hlinkClick r:id="rId4" tooltip="XIX століття"/>
              </a:rPr>
              <a:t>XIX </a:t>
            </a:r>
            <a:r>
              <a:rPr lang="ru-RU" sz="1200" i="1" dirty="0" err="1" smtClean="0">
                <a:latin typeface="Georgia" pitchFamily="18" charset="0"/>
                <a:hlinkClick r:id="rId4" tooltip="XIX століття"/>
              </a:rPr>
              <a:t>століттях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що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представляє</a:t>
            </a:r>
            <a:r>
              <a:rPr lang="ru-RU" sz="1200" i="1" dirty="0" smtClean="0">
                <a:latin typeface="Georgia" pitchFamily="18" charset="0"/>
              </a:rPr>
              <a:t> собою </a:t>
            </a:r>
            <a:r>
              <a:rPr lang="ru-RU" sz="1200" i="1" dirty="0" err="1" smtClean="0">
                <a:latin typeface="Georgia" pitchFamily="18" charset="0"/>
              </a:rPr>
              <a:t>реакцію</a:t>
            </a:r>
            <a:r>
              <a:rPr lang="ru-RU" sz="1200" i="1" dirty="0" smtClean="0">
                <a:latin typeface="Georgia" pitchFamily="18" charset="0"/>
              </a:rPr>
              <a:t> на </a:t>
            </a:r>
            <a:r>
              <a:rPr lang="ru-RU" sz="1200" i="1" dirty="0" err="1" smtClean="0">
                <a:latin typeface="Georgia" pitchFamily="18" charset="0"/>
                <a:hlinkClick r:id="rId5" tooltip="Епоха Просвітництва"/>
              </a:rPr>
              <a:t>Просвітництво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стимульований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їм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науково-технічний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прогрес</a:t>
            </a:r>
            <a:r>
              <a:rPr lang="ru-RU" sz="1200" i="1" dirty="0" smtClean="0">
                <a:latin typeface="Georgia" pitchFamily="18" charset="0"/>
              </a:rPr>
              <a:t>; </a:t>
            </a:r>
            <a:r>
              <a:rPr lang="ru-RU" sz="1200" i="1" dirty="0" err="1" smtClean="0">
                <a:latin typeface="Georgia" pitchFamily="18" charset="0"/>
              </a:rPr>
              <a:t>ідейний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художній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напрям</a:t>
            </a:r>
            <a:r>
              <a:rPr lang="ru-RU" sz="1200" i="1" dirty="0" smtClean="0">
                <a:latin typeface="Georgia" pitchFamily="18" charset="0"/>
              </a:rPr>
              <a:t> в </a:t>
            </a:r>
            <a:r>
              <a:rPr lang="ru-RU" sz="1200" i="1" dirty="0" err="1" smtClean="0">
                <a:latin typeface="Georgia" pitchFamily="18" charset="0"/>
              </a:rPr>
              <a:t>європейській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американській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культурі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кінця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en-US" sz="1200" i="1" dirty="0" smtClean="0">
                <a:latin typeface="Georgia" pitchFamily="18" charset="0"/>
                <a:hlinkClick r:id="rId6" tooltip="XVIII століття"/>
              </a:rPr>
              <a:t>XVIII </a:t>
            </a:r>
            <a:r>
              <a:rPr lang="ru-RU" sz="1200" i="1" dirty="0" err="1" smtClean="0">
                <a:latin typeface="Georgia" pitchFamily="18" charset="0"/>
                <a:hlinkClick r:id="rId6" tooltip="XVIII століття"/>
              </a:rPr>
              <a:t>століття</a:t>
            </a:r>
            <a:r>
              <a:rPr lang="ru-RU" sz="1200" i="1" dirty="0" smtClean="0">
                <a:latin typeface="Georgia" pitchFamily="18" charset="0"/>
              </a:rPr>
              <a:t> - </a:t>
            </a:r>
            <a:r>
              <a:rPr lang="ru-RU" sz="1200" i="1" dirty="0" err="1" smtClean="0">
                <a:latin typeface="Georgia" pitchFamily="18" charset="0"/>
              </a:rPr>
              <a:t>першої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половини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en-US" sz="1200" i="1" dirty="0" smtClean="0">
                <a:latin typeface="Georgia" pitchFamily="18" charset="0"/>
                <a:hlinkClick r:id="rId4" tooltip="XIX століття"/>
              </a:rPr>
              <a:t>XIX </a:t>
            </a:r>
            <a:r>
              <a:rPr lang="ru-RU" sz="1200" i="1" dirty="0" err="1" smtClean="0">
                <a:latin typeface="Georgia" pitchFamily="18" charset="0"/>
                <a:hlinkClick r:id="rId4" tooltip="XIX століття"/>
              </a:rPr>
              <a:t>століття</a:t>
            </a:r>
            <a:r>
              <a:rPr lang="ru-RU" sz="1200" i="1" dirty="0" smtClean="0">
                <a:latin typeface="Georgia" pitchFamily="18" charset="0"/>
              </a:rPr>
              <a:t>. </a:t>
            </a:r>
            <a:r>
              <a:rPr lang="ru-RU" sz="1200" i="1" dirty="0" err="1" smtClean="0">
                <a:latin typeface="Georgia" pitchFamily="18" charset="0"/>
              </a:rPr>
              <a:t>Характеризується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утвердженням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самоцінності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духовно-творчого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життя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особистості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зображенням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сильних</a:t>
            </a:r>
            <a:r>
              <a:rPr lang="ru-RU" sz="1200" i="1" dirty="0" smtClean="0">
                <a:latin typeface="Georgia" pitchFamily="18" charset="0"/>
              </a:rPr>
              <a:t> (</a:t>
            </a:r>
            <a:r>
              <a:rPr lang="ru-RU" sz="1200" i="1" dirty="0" err="1" smtClean="0">
                <a:latin typeface="Georgia" pitchFamily="18" charset="0"/>
              </a:rPr>
              <a:t>найчастіше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бунтарських</a:t>
            </a:r>
            <a:r>
              <a:rPr lang="ru-RU" sz="1200" i="1" dirty="0" smtClean="0">
                <a:latin typeface="Georgia" pitchFamily="18" charset="0"/>
              </a:rPr>
              <a:t>) </a:t>
            </a:r>
            <a:r>
              <a:rPr lang="ru-RU" sz="1200" i="1" dirty="0" err="1" smtClean="0">
                <a:latin typeface="Georgia" pitchFamily="18" charset="0"/>
              </a:rPr>
              <a:t>пристрастей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характерів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натхненної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цілющої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природи</a:t>
            </a:r>
            <a:r>
              <a:rPr lang="ru-RU" sz="1200" i="1" dirty="0" smtClean="0">
                <a:latin typeface="Georgia" pitchFamily="18" charset="0"/>
              </a:rPr>
              <a:t>. </a:t>
            </a:r>
            <a:r>
              <a:rPr lang="ru-RU" sz="1200" i="1" dirty="0" err="1" smtClean="0">
                <a:latin typeface="Georgia" pitchFamily="18" charset="0"/>
              </a:rPr>
              <a:t>Поширилося</a:t>
            </a:r>
            <a:r>
              <a:rPr lang="ru-RU" sz="1200" i="1" dirty="0" smtClean="0">
                <a:latin typeface="Georgia" pitchFamily="18" charset="0"/>
              </a:rPr>
              <a:t> на </a:t>
            </a:r>
            <a:r>
              <a:rPr lang="ru-RU" sz="1200" i="1" dirty="0" err="1" smtClean="0">
                <a:latin typeface="Georgia" pitchFamily="18" charset="0"/>
              </a:rPr>
              <a:t>різні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сфери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діяльності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людини</a:t>
            </a:r>
            <a:r>
              <a:rPr lang="ru-RU" sz="1200" i="1" dirty="0" smtClean="0">
                <a:latin typeface="Georgia" pitchFamily="18" charset="0"/>
              </a:rPr>
              <a:t>. У </a:t>
            </a:r>
            <a:r>
              <a:rPr lang="en-US" sz="1200" i="1" dirty="0" smtClean="0">
                <a:latin typeface="Georgia" pitchFamily="18" charset="0"/>
              </a:rPr>
              <a:t>XVIII </a:t>
            </a:r>
            <a:r>
              <a:rPr lang="ru-RU" sz="1200" i="1" dirty="0" err="1" smtClean="0">
                <a:latin typeface="Georgia" pitchFamily="18" charset="0"/>
              </a:rPr>
              <a:t>столітті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романтичним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називали</a:t>
            </a:r>
            <a:r>
              <a:rPr lang="ru-RU" sz="1200" i="1" dirty="0" smtClean="0">
                <a:latin typeface="Georgia" pitchFamily="18" charset="0"/>
              </a:rPr>
              <a:t> все </a:t>
            </a:r>
            <a:r>
              <a:rPr lang="ru-RU" sz="1200" i="1" dirty="0" err="1" smtClean="0">
                <a:latin typeface="Georgia" pitchFamily="18" charset="0"/>
              </a:rPr>
              <a:t>дивне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фантастичне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мальовниче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існуюче</a:t>
            </a:r>
            <a:r>
              <a:rPr lang="ru-RU" sz="1200" i="1" dirty="0" smtClean="0">
                <a:latin typeface="Georgia" pitchFamily="18" charset="0"/>
              </a:rPr>
              <a:t> в книгах, а не в </a:t>
            </a:r>
            <a:r>
              <a:rPr lang="ru-RU" sz="1200" i="1" dirty="0" err="1" smtClean="0">
                <a:latin typeface="Georgia" pitchFamily="18" charset="0"/>
              </a:rPr>
              <a:t>дійсності</a:t>
            </a:r>
            <a:r>
              <a:rPr lang="ru-RU" sz="1200" i="1" dirty="0" smtClean="0">
                <a:latin typeface="Georgia" pitchFamily="18" charset="0"/>
              </a:rPr>
              <a:t>. На початку </a:t>
            </a:r>
            <a:r>
              <a:rPr lang="en-US" sz="1200" i="1" dirty="0" smtClean="0">
                <a:latin typeface="Georgia" pitchFamily="18" charset="0"/>
              </a:rPr>
              <a:t>XIX </a:t>
            </a:r>
            <a:r>
              <a:rPr lang="ru-RU" sz="1200" i="1" dirty="0" err="1" smtClean="0">
                <a:latin typeface="Georgia" pitchFamily="18" charset="0"/>
              </a:rPr>
              <a:t>століття</a:t>
            </a:r>
            <a:r>
              <a:rPr lang="ru-RU" sz="1200" i="1" dirty="0" smtClean="0">
                <a:latin typeface="Georgia" pitchFamily="18" charset="0"/>
              </a:rPr>
              <a:t> романтизм став </a:t>
            </a:r>
            <a:r>
              <a:rPr lang="ru-RU" sz="1200" i="1" dirty="0" err="1" smtClean="0">
                <a:latin typeface="Georgia" pitchFamily="18" charset="0"/>
              </a:rPr>
              <a:t>позначенням</a:t>
            </a:r>
            <a:r>
              <a:rPr lang="ru-RU" sz="1200" i="1" dirty="0" smtClean="0">
                <a:latin typeface="Georgia" pitchFamily="18" charset="0"/>
              </a:rPr>
              <a:t> нового </a:t>
            </a:r>
            <a:r>
              <a:rPr lang="ru-RU" sz="1200" i="1" dirty="0" err="1" smtClean="0">
                <a:latin typeface="Georgia" pitchFamily="18" charset="0"/>
              </a:rPr>
              <a:t>напряму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протилежного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ru-RU" sz="1200" i="1" baseline="30000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  <a:hlinkClick r:id="rId7" tooltip="Класицизм"/>
              </a:rPr>
              <a:t>класицизму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ru-RU" sz="1200" i="1" dirty="0" err="1" smtClean="0">
                <a:latin typeface="Georgia" pitchFamily="18" charset="0"/>
                <a:hlinkClick r:id="rId5" tooltip="Епоха Просвітництва"/>
              </a:rPr>
              <a:t>Просвітництва</a:t>
            </a:r>
            <a:r>
              <a:rPr lang="ru-RU" sz="1200" i="1" dirty="0" smtClean="0">
                <a:latin typeface="Georgia" pitchFamily="18" charset="0"/>
              </a:rPr>
              <a:t>.</a:t>
            </a:r>
            <a:endParaRPr lang="ru-RU" sz="1200" i="1" dirty="0">
              <a:latin typeface="Georgia" pitchFamily="18" charset="0"/>
            </a:endParaRPr>
          </a:p>
        </p:txBody>
      </p:sp>
      <p:pic>
        <p:nvPicPr>
          <p:cNvPr id="15362" name="Picture 2" descr="http://art116.ru/sites/default/files/styles/large/public/0_8.jpg?itok=gwpaNKG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3000372"/>
            <a:ext cx="3904138" cy="2797967"/>
          </a:xfrm>
          <a:prstGeom prst="rect">
            <a:avLst/>
          </a:prstGeom>
          <a:noFill/>
        </p:spPr>
      </p:pic>
      <p:pic>
        <p:nvPicPr>
          <p:cNvPr id="15364" name="Picture 4" descr="http://art116.ru/sites/default/files/styles/large/public/5_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3643314"/>
            <a:ext cx="3799697" cy="1757360"/>
          </a:xfrm>
          <a:prstGeom prst="rect">
            <a:avLst/>
          </a:prstGeom>
          <a:noFill/>
        </p:spPr>
      </p:pic>
      <p:pic>
        <p:nvPicPr>
          <p:cNvPr id="15368" name="Picture 8" descr="Файл:Caspar David Friedrich 032 (The wanderer above the sea of fog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642918"/>
            <a:ext cx="206514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Романтизм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Georgia" pitchFamily="18" charset="0"/>
              </a:rPr>
              <a:t>Романтизм </a:t>
            </a:r>
            <a:r>
              <a:rPr lang="ru-RU" i="1" dirty="0" err="1" smtClean="0">
                <a:latin typeface="Georgia" pitchFamily="18" charset="0"/>
              </a:rPr>
              <a:t>змінює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епоху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2" tooltip="Епоха Просвітництва"/>
              </a:rPr>
              <a:t>Освіти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збігається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3" tooltip="Промислова революція"/>
              </a:rPr>
              <a:t>промисловим</a:t>
            </a:r>
            <a:r>
              <a:rPr lang="ru-RU" i="1" dirty="0" smtClean="0">
                <a:latin typeface="Georgia" pitchFamily="18" charset="0"/>
                <a:hlinkClick r:id="rId3" tooltip="Промислова революція"/>
              </a:rPr>
              <a:t> переворотом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позначеним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появою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4" tooltip="Парова машина"/>
              </a:rPr>
              <a:t>парової</a:t>
            </a:r>
            <a:r>
              <a:rPr lang="ru-RU" i="1" dirty="0" smtClean="0">
                <a:latin typeface="Georgia" pitchFamily="18" charset="0"/>
                <a:hlinkClick r:id="rId4" tooltip="Парова машина"/>
              </a:rPr>
              <a:t> </a:t>
            </a:r>
            <a:r>
              <a:rPr lang="ru-RU" i="1" dirty="0" err="1" smtClean="0">
                <a:latin typeface="Georgia" pitchFamily="18" charset="0"/>
                <a:hlinkClick r:id="rId4" tooltip="Парова машина"/>
              </a:rPr>
              <a:t>машини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smtClean="0">
                <a:latin typeface="Georgia" pitchFamily="18" charset="0"/>
                <a:hlinkClick r:id="rId5" tooltip="Паровоз"/>
              </a:rPr>
              <a:t>паровоза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6" tooltip="Пароплав"/>
              </a:rPr>
              <a:t>пароплава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7" tooltip="Фотографія"/>
              </a:rPr>
              <a:t>фотографії</a:t>
            </a:r>
            <a:r>
              <a:rPr lang="ru-RU" i="1" dirty="0" smtClean="0">
                <a:latin typeface="Georgia" pitchFamily="18" charset="0"/>
              </a:rPr>
              <a:t> та </a:t>
            </a:r>
            <a:r>
              <a:rPr lang="ru-RU" i="1" dirty="0" err="1" smtClean="0">
                <a:latin typeface="Georgia" pitchFamily="18" charset="0"/>
              </a:rPr>
              <a:t>фабрично-заводських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околиць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Якщо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Просвітництво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характеризується</a:t>
            </a:r>
            <a:r>
              <a:rPr lang="ru-RU" i="1" dirty="0" smtClean="0">
                <a:latin typeface="Georgia" pitchFamily="18" charset="0"/>
              </a:rPr>
              <a:t> культом </a:t>
            </a:r>
            <a:r>
              <a:rPr lang="ru-RU" i="1" dirty="0" err="1" smtClean="0">
                <a:latin typeface="Georgia" pitchFamily="18" charset="0"/>
              </a:rPr>
              <a:t>розуму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заснованої</a:t>
            </a:r>
            <a:r>
              <a:rPr lang="ru-RU" i="1" dirty="0" smtClean="0">
                <a:latin typeface="Georgia" pitchFamily="18" charset="0"/>
              </a:rPr>
              <a:t> на </a:t>
            </a:r>
            <a:r>
              <a:rPr lang="ru-RU" i="1" dirty="0" err="1" smtClean="0">
                <a:latin typeface="Georgia" pitchFamily="18" charset="0"/>
              </a:rPr>
              <a:t>його</a:t>
            </a:r>
            <a:r>
              <a:rPr lang="ru-RU" i="1" dirty="0" smtClean="0">
                <a:latin typeface="Georgia" pitchFamily="18" charset="0"/>
              </a:rPr>
              <a:t> засадах </a:t>
            </a:r>
            <a:r>
              <a:rPr lang="ru-RU" i="1" dirty="0" err="1" smtClean="0">
                <a:latin typeface="Georgia" pitchFamily="18" charset="0"/>
              </a:rPr>
              <a:t>цивілізації</a:t>
            </a:r>
            <a:r>
              <a:rPr lang="ru-RU" i="1" dirty="0" smtClean="0">
                <a:latin typeface="Georgia" pitchFamily="18" charset="0"/>
              </a:rPr>
              <a:t>, то романтизм </a:t>
            </a:r>
            <a:r>
              <a:rPr lang="ru-RU" i="1" dirty="0" err="1" smtClean="0">
                <a:latin typeface="Georgia" pitchFamily="18" charset="0"/>
              </a:rPr>
              <a:t>стверджує</a:t>
            </a:r>
            <a:r>
              <a:rPr lang="ru-RU" i="1" dirty="0" smtClean="0">
                <a:latin typeface="Georgia" pitchFamily="18" charset="0"/>
              </a:rPr>
              <a:t> культ </a:t>
            </a:r>
            <a:r>
              <a:rPr lang="ru-RU" i="1" dirty="0" err="1" smtClean="0">
                <a:latin typeface="Georgia" pitchFamily="18" charset="0"/>
                <a:hlinkClick r:id="rId8" tooltip="Природа"/>
              </a:rPr>
              <a:t>природи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почуттів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природного в </a:t>
            </a:r>
            <a:r>
              <a:rPr lang="ru-RU" i="1" dirty="0" err="1" smtClean="0">
                <a:latin typeface="Georgia" pitchFamily="18" charset="0"/>
              </a:rPr>
              <a:t>людині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Саме</a:t>
            </a:r>
            <a:r>
              <a:rPr lang="ru-RU" i="1" dirty="0" smtClean="0">
                <a:latin typeface="Georgia" pitchFamily="18" charset="0"/>
              </a:rPr>
              <a:t> в </a:t>
            </a:r>
            <a:r>
              <a:rPr lang="ru-RU" i="1" dirty="0" err="1" smtClean="0">
                <a:latin typeface="Georgia" pitchFamily="18" charset="0"/>
              </a:rPr>
              <a:t>епоху</a:t>
            </a:r>
            <a:r>
              <a:rPr lang="ru-RU" i="1" dirty="0" smtClean="0">
                <a:latin typeface="Georgia" pitchFamily="18" charset="0"/>
              </a:rPr>
              <a:t> романтизму </a:t>
            </a:r>
            <a:r>
              <a:rPr lang="ru-RU" i="1" dirty="0" err="1" smtClean="0">
                <a:latin typeface="Georgia" pitchFamily="18" charset="0"/>
              </a:rPr>
              <a:t>оформляються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феномени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smtClean="0">
                <a:latin typeface="Georgia" pitchFamily="18" charset="0"/>
                <a:hlinkClick r:id="rId9" tooltip="Туризм"/>
              </a:rPr>
              <a:t>туризму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10" tooltip="Альпінізм"/>
              </a:rPr>
              <a:t>альпінізму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11" tooltip="Пікнік"/>
              </a:rPr>
              <a:t>пікніка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покликані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відновити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єдність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людини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природи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Затребуваним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виявляється</a:t>
            </a:r>
            <a:r>
              <a:rPr lang="ru-RU" i="1" dirty="0" smtClean="0">
                <a:latin typeface="Georgia" pitchFamily="18" charset="0"/>
              </a:rPr>
              <a:t> образ "благородного </a:t>
            </a:r>
            <a:r>
              <a:rPr lang="ru-RU" i="1" dirty="0" err="1" smtClean="0">
                <a:latin typeface="Georgia" pitchFamily="18" charset="0"/>
              </a:rPr>
              <a:t>дикуна</a:t>
            </a:r>
            <a:r>
              <a:rPr lang="ru-RU" i="1" dirty="0" smtClean="0">
                <a:latin typeface="Georgia" pitchFamily="18" charset="0"/>
              </a:rPr>
              <a:t>", </a:t>
            </a:r>
            <a:r>
              <a:rPr lang="ru-RU" i="1" dirty="0" err="1" smtClean="0">
                <a:latin typeface="Georgia" pitchFamily="18" charset="0"/>
              </a:rPr>
              <a:t>озброєного</a:t>
            </a:r>
            <a:r>
              <a:rPr lang="ru-RU" i="1" dirty="0" smtClean="0">
                <a:latin typeface="Georgia" pitchFamily="18" charset="0"/>
              </a:rPr>
              <a:t> "народною </a:t>
            </a:r>
            <a:r>
              <a:rPr lang="ru-RU" i="1" dirty="0" err="1" smtClean="0">
                <a:latin typeface="Georgia" pitchFamily="18" charset="0"/>
              </a:rPr>
              <a:t>мудрістю</a:t>
            </a:r>
            <a:r>
              <a:rPr lang="ru-RU" i="1" dirty="0" smtClean="0">
                <a:latin typeface="Georgia" pitchFamily="18" charset="0"/>
              </a:rPr>
              <a:t>"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не </a:t>
            </a:r>
            <a:r>
              <a:rPr lang="ru-RU" i="1" dirty="0" err="1" smtClean="0">
                <a:latin typeface="Georgia" pitchFamily="18" charset="0"/>
              </a:rPr>
              <a:t>зіпсованого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цивілізацією</a:t>
            </a:r>
            <a:r>
              <a:rPr lang="ru-RU" i="1" dirty="0" smtClean="0">
                <a:latin typeface="Georgia" pitchFamily="18" charset="0"/>
              </a:rPr>
              <a:t>.</a:t>
            </a:r>
            <a:endParaRPr lang="ru-RU" i="1" dirty="0">
              <a:latin typeface="Georgia" pitchFamily="18" charset="0"/>
            </a:endParaRPr>
          </a:p>
        </p:txBody>
      </p:sp>
      <p:pic>
        <p:nvPicPr>
          <p:cNvPr id="17410" name="Picture 2" descr="http://art116.ru/sites/default/files/styles/large/public/6_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786" y="642918"/>
            <a:ext cx="2387220" cy="2857520"/>
          </a:xfrm>
          <a:prstGeom prst="rect">
            <a:avLst/>
          </a:prstGeom>
          <a:noFill/>
        </p:spPr>
      </p:pic>
      <p:pic>
        <p:nvPicPr>
          <p:cNvPr id="17412" name="Picture 4" descr="http://art116.ru/sites/default/files/styles/large/public/7_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86050" y="2643182"/>
            <a:ext cx="2604659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183880" cy="1051560"/>
          </a:xfrm>
        </p:spPr>
        <p:txBody>
          <a:bodyPr/>
          <a:lstStyle/>
          <a:p>
            <a:r>
              <a:rPr lang="uk-UA" dirty="0" smtClean="0"/>
              <a:t>Романтизм у живописі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42"/>
            <a:ext cx="4357718" cy="2571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Представники</a:t>
            </a:r>
            <a:r>
              <a:rPr lang="ru-RU" dirty="0" smtClean="0"/>
              <a:t>: </a:t>
            </a:r>
            <a:r>
              <a:rPr lang="ru-RU" dirty="0" err="1" smtClean="0">
                <a:hlinkClick r:id="rId2" tooltip="Каспар Давид Фрідріх"/>
              </a:rPr>
              <a:t>Каспар</a:t>
            </a:r>
            <a:r>
              <a:rPr lang="ru-RU" dirty="0" smtClean="0">
                <a:hlinkClick r:id="rId2" tooltip="Каспар Давид Фрідріх"/>
              </a:rPr>
              <a:t> Давид </a:t>
            </a:r>
            <a:r>
              <a:rPr lang="ru-RU" dirty="0" err="1" smtClean="0">
                <a:hlinkClick r:id="rId2" tooltip="Каспар Давид Фрідріх"/>
              </a:rPr>
              <a:t>Фрідріх</a:t>
            </a:r>
            <a:r>
              <a:rPr lang="ru-RU" dirty="0" smtClean="0"/>
              <a:t>, </a:t>
            </a:r>
            <a:r>
              <a:rPr lang="ru-RU" u="sng" dirty="0" smtClean="0">
                <a:hlinkClick r:id="rId3" tooltip="Карл Фрідріх Лессінг"/>
              </a:rPr>
              <a:t>Карл </a:t>
            </a:r>
            <a:r>
              <a:rPr lang="ru-RU" u="sng" dirty="0" err="1" smtClean="0">
                <a:hlinkClick r:id="rId3" tooltip="Карл Фрідріх Лессінг"/>
              </a:rPr>
              <a:t>Фрідріх</a:t>
            </a:r>
            <a:r>
              <a:rPr lang="ru-RU" u="sng" dirty="0" smtClean="0">
                <a:hlinkClick r:id="rId3" tooltip="Карл Фрідріх Лессінг"/>
              </a:rPr>
              <a:t> </a:t>
            </a:r>
            <a:r>
              <a:rPr lang="ru-RU" u="sng" dirty="0" err="1" smtClean="0">
                <a:hlinkClick r:id="rId3" tooltip="Карл Фрідріх Лессінг"/>
              </a:rPr>
              <a:t>Лессінг</a:t>
            </a:r>
            <a:r>
              <a:rPr lang="ru-RU" dirty="0" smtClean="0"/>
              <a:t>, </a:t>
            </a:r>
            <a:r>
              <a:rPr lang="ru-RU" dirty="0" smtClean="0">
                <a:hlinkClick r:id="rId4" tooltip="Карл Шпіцвег"/>
              </a:rPr>
              <a:t>Карл </a:t>
            </a:r>
            <a:r>
              <a:rPr lang="ru-RU" dirty="0" err="1" smtClean="0">
                <a:hlinkClick r:id="rId4" tooltip="Карл Шпіцвег"/>
              </a:rPr>
              <a:t>Шпіцвег</a:t>
            </a:r>
            <a:r>
              <a:rPr lang="ru-RU" dirty="0" smtClean="0"/>
              <a:t>, </a:t>
            </a:r>
            <a:r>
              <a:rPr lang="ru-RU" dirty="0" smtClean="0">
                <a:hlinkClick r:id="rId5" tooltip="Карл Блехен"/>
              </a:rPr>
              <a:t>Карл </a:t>
            </a:r>
            <a:r>
              <a:rPr lang="ru-RU" dirty="0" err="1" smtClean="0">
                <a:hlinkClick r:id="rId5" tooltip="Карл Блехен"/>
              </a:rPr>
              <a:t>Блехен</a:t>
            </a:r>
            <a:r>
              <a:rPr lang="ru-RU" dirty="0" smtClean="0"/>
              <a:t>, </a:t>
            </a:r>
            <a:r>
              <a:rPr lang="ru-RU" dirty="0" smtClean="0">
                <a:hlinkClick r:id="rId6" tooltip="Альберт Бірштадт"/>
              </a:rPr>
              <a:t>Альберт </a:t>
            </a:r>
            <a:r>
              <a:rPr lang="ru-RU" dirty="0" err="1" smtClean="0">
                <a:hlinkClick r:id="rId6" tooltip="Альберт Бірштадт"/>
              </a:rPr>
              <a:t>Бірштадт</a:t>
            </a:r>
            <a:r>
              <a:rPr lang="ru-RU" dirty="0" smtClean="0"/>
              <a:t>, </a:t>
            </a:r>
            <a:r>
              <a:rPr lang="ru-RU" dirty="0" smtClean="0">
                <a:hlinkClick r:id="rId7" tooltip="Теодор Жеріко"/>
              </a:rPr>
              <a:t>Теодор </a:t>
            </a:r>
            <a:r>
              <a:rPr lang="ru-RU" dirty="0" err="1" smtClean="0">
                <a:hlinkClick r:id="rId7" tooltip="Теодор Жеріко"/>
              </a:rPr>
              <a:t>Жеріко</a:t>
            </a:r>
            <a:r>
              <a:rPr lang="ru-RU" dirty="0" smtClean="0"/>
              <a:t>, </a:t>
            </a:r>
            <a:r>
              <a:rPr lang="ru-RU" dirty="0" smtClean="0">
                <a:hlinkClick r:id="rId8" tooltip="Ежен Делакруа"/>
              </a:rPr>
              <a:t>Ежен Делакруа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Вільям Тернер"/>
              </a:rPr>
              <a:t>Вільям</a:t>
            </a:r>
            <a:r>
              <a:rPr lang="ru-RU" dirty="0" smtClean="0">
                <a:hlinkClick r:id="rId9" tooltip="Вільям Тернер"/>
              </a:rPr>
              <a:t> Тернер</a:t>
            </a:r>
            <a:r>
              <a:rPr lang="ru-RU" dirty="0" smtClean="0"/>
              <a:t>, </a:t>
            </a:r>
            <a:r>
              <a:rPr lang="ru-RU" dirty="0" err="1" smtClean="0">
                <a:hlinkClick r:id="rId10" tooltip="Фредерік Едвін Черч"/>
              </a:rPr>
              <a:t>Фредерік</a:t>
            </a:r>
            <a:r>
              <a:rPr lang="ru-RU" dirty="0" smtClean="0">
                <a:hlinkClick r:id="rId10" tooltip="Фредерік Едвін Черч"/>
              </a:rPr>
              <a:t> </a:t>
            </a:r>
            <a:r>
              <a:rPr lang="ru-RU" dirty="0" err="1" smtClean="0">
                <a:hlinkClick r:id="rId10" tooltip="Фредерік Едвін Черч"/>
              </a:rPr>
              <a:t>Едвін</a:t>
            </a:r>
            <a:r>
              <a:rPr lang="ru-RU" dirty="0" smtClean="0">
                <a:hlinkClick r:id="rId10" tooltip="Фредерік Едвін Черч"/>
              </a:rPr>
              <a:t> Черч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Гро, Антуан-Жан"/>
              </a:rPr>
              <a:t>А-Ж.Гро</a:t>
            </a:r>
            <a:r>
              <a:rPr lang="ru-RU" dirty="0" smtClean="0"/>
              <a:t>, </a:t>
            </a:r>
            <a:r>
              <a:rPr lang="ru-RU" dirty="0" smtClean="0">
                <a:hlinkClick r:id="rId12" tooltip="Гойя-і-Лусьентес, Франсиско Хосе де"/>
              </a:rPr>
              <a:t>Ф. Гойя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Каспар Давид Фрідріх. Пізній автопортрет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72066" y="285728"/>
            <a:ext cx="1339462" cy="1714512"/>
          </a:xfrm>
          <a:prstGeom prst="rect">
            <a:avLst/>
          </a:prstGeom>
          <a:noFill/>
        </p:spPr>
      </p:pic>
      <p:pic>
        <p:nvPicPr>
          <p:cNvPr id="14340" name="Picture 4" descr="http://znaimo.com.ua/images/rubase_5_353653810_20303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12" y="1214422"/>
            <a:ext cx="1357322" cy="2035983"/>
          </a:xfrm>
          <a:prstGeom prst="rect">
            <a:avLst/>
          </a:prstGeom>
          <a:noFill/>
        </p:spPr>
      </p:pic>
      <p:pic>
        <p:nvPicPr>
          <p:cNvPr id="14342" name="Picture 6" descr="http://znaimo.com.ua/images/rubase_3_1498371664_16995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00958" y="285728"/>
            <a:ext cx="1357322" cy="1616448"/>
          </a:xfrm>
          <a:prstGeom prst="rect">
            <a:avLst/>
          </a:prstGeom>
          <a:noFill/>
        </p:spPr>
      </p:pic>
      <p:pic>
        <p:nvPicPr>
          <p:cNvPr id="14344" name="Picture 8" descr="http://znaimo.com.ua/images/rubase_4_74730266_16107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71934" y="2571744"/>
            <a:ext cx="1763464" cy="2276472"/>
          </a:xfrm>
          <a:prstGeom prst="rect">
            <a:avLst/>
          </a:prstGeom>
          <a:noFill/>
        </p:spPr>
      </p:pic>
      <p:pic>
        <p:nvPicPr>
          <p:cNvPr id="14346" name="Picture 10" descr="http://znaimo.com.ua/images/rubase_5_353690738_8800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00958" y="2786058"/>
            <a:ext cx="1428750" cy="2228850"/>
          </a:xfrm>
          <a:prstGeom prst="rect">
            <a:avLst/>
          </a:prstGeom>
          <a:noFill/>
        </p:spPr>
      </p:pic>
      <p:pic>
        <p:nvPicPr>
          <p:cNvPr id="14348" name="Picture 12" descr="Теодор Жеріко, портрет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643570" y="2928934"/>
            <a:ext cx="1428760" cy="1785951"/>
          </a:xfrm>
          <a:prstGeom prst="rect">
            <a:avLst/>
          </a:prstGeom>
          <a:noFill/>
        </p:spPr>
      </p:pic>
      <p:pic>
        <p:nvPicPr>
          <p:cNvPr id="14350" name="Picture 14" descr="Автопортрет, 183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15140" y="4429132"/>
            <a:ext cx="1428760" cy="1900252"/>
          </a:xfrm>
          <a:prstGeom prst="rect">
            <a:avLst/>
          </a:prstGeom>
          <a:noFill/>
        </p:spPr>
      </p:pic>
      <p:pic>
        <p:nvPicPr>
          <p:cNvPr id="14352" name="Picture 16" descr="Автопортрет, 1799.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86116" y="3786190"/>
            <a:ext cx="1369020" cy="1785950"/>
          </a:xfrm>
          <a:prstGeom prst="rect">
            <a:avLst/>
          </a:prstGeom>
          <a:noFill/>
        </p:spPr>
      </p:pic>
      <p:pic>
        <p:nvPicPr>
          <p:cNvPr id="14354" name="Picture 18" descr="Фредерік Едвін Черч. Фотографія Метью Брейді.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071670" y="2857496"/>
            <a:ext cx="1357322" cy="2015623"/>
          </a:xfrm>
          <a:prstGeom prst="rect">
            <a:avLst/>
          </a:prstGeom>
          <a:noFill/>
        </p:spPr>
      </p:pic>
      <p:pic>
        <p:nvPicPr>
          <p:cNvPr id="14356" name="Picture 20" descr="Фотографія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7158" y="2643182"/>
            <a:ext cx="1270008" cy="1714512"/>
          </a:xfrm>
          <a:prstGeom prst="rect">
            <a:avLst/>
          </a:prstGeom>
          <a:noFill/>
        </p:spPr>
      </p:pic>
      <p:pic>
        <p:nvPicPr>
          <p:cNvPr id="14358" name="Picture 22" descr="Автопортрет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000100" y="3929066"/>
            <a:ext cx="1294082" cy="17940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143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183880" cy="105156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/>
                </a:solidFill>
              </a:rPr>
              <a:t>Романтизм у літературі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428604"/>
            <a:ext cx="4783460" cy="2571768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400" i="1" dirty="0" smtClean="0">
                <a:latin typeface="Georgia" pitchFamily="18" charset="0"/>
              </a:rPr>
              <a:t>      Романтизм </a:t>
            </a:r>
            <a:r>
              <a:rPr lang="ru-RU" sz="1400" i="1" dirty="0" err="1" smtClean="0">
                <a:latin typeface="Georgia" pitchFamily="18" charset="0"/>
              </a:rPr>
              <a:t>вперше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виник</a:t>
            </a:r>
            <a:r>
              <a:rPr lang="ru-RU" sz="1400" i="1" dirty="0" smtClean="0">
                <a:latin typeface="Georgia" pitchFamily="18" charset="0"/>
              </a:rPr>
              <a:t> у </a:t>
            </a:r>
            <a:r>
              <a:rPr lang="ru-RU" sz="1400" i="1" dirty="0" err="1" smtClean="0">
                <a:latin typeface="Georgia" pitchFamily="18" charset="0"/>
              </a:rPr>
              <a:t>Німеччині</a:t>
            </a:r>
            <a:r>
              <a:rPr lang="ru-RU" sz="1400" i="1" dirty="0" smtClean="0">
                <a:latin typeface="Georgia" pitchFamily="18" charset="0"/>
              </a:rPr>
              <a:t>, в </a:t>
            </a:r>
            <a:r>
              <a:rPr lang="ru-RU" sz="1400" i="1" dirty="0" err="1" smtClean="0">
                <a:latin typeface="Georgia" pitchFamily="18" charset="0"/>
              </a:rPr>
              <a:t>колі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письменників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філософів</a:t>
            </a:r>
            <a:r>
              <a:rPr lang="ru-RU" sz="1400" i="1" dirty="0" smtClean="0">
                <a:latin typeface="Georgia" pitchFamily="18" charset="0"/>
              </a:rPr>
              <a:t> </a:t>
            </a:r>
            <a:r>
              <a:rPr lang="ru-RU" sz="1400" i="1" dirty="0" err="1" smtClean="0">
                <a:latin typeface="Georgia" pitchFamily="18" charset="0"/>
                <a:hlinkClick r:id="rId2" tooltip="Йенського романтики"/>
              </a:rPr>
              <a:t>йенской</a:t>
            </a:r>
            <a:r>
              <a:rPr lang="ru-RU" sz="1400" i="1" dirty="0" smtClean="0">
                <a:latin typeface="Georgia" pitchFamily="18" charset="0"/>
                <a:hlinkClick r:id="rId2" tooltip="Йенського романтики"/>
              </a:rPr>
              <a:t> </a:t>
            </a:r>
            <a:r>
              <a:rPr lang="ru-RU" sz="1400" i="1" dirty="0" err="1" smtClean="0">
                <a:latin typeface="Georgia" pitchFamily="18" charset="0"/>
                <a:hlinkClick r:id="rId2" tooltip="Йенського романтики"/>
              </a:rPr>
              <a:t>школи</a:t>
            </a:r>
            <a:endParaRPr lang="ru-RU" sz="14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smtClean="0">
                <a:latin typeface="Georgia" pitchFamily="18" charset="0"/>
              </a:rPr>
              <a:t>      ( </a:t>
            </a:r>
            <a:r>
              <a:rPr lang="ru-RU" sz="1400" i="1" dirty="0" smtClean="0">
                <a:latin typeface="Georgia" pitchFamily="18" charset="0"/>
                <a:hlinkClick r:id="rId3" tooltip="Ваккенродер, Вільгельм Гейнріх"/>
              </a:rPr>
              <a:t>В. Г. </a:t>
            </a:r>
            <a:r>
              <a:rPr lang="ru-RU" sz="1400" i="1" dirty="0" err="1" smtClean="0">
                <a:latin typeface="Georgia" pitchFamily="18" charset="0"/>
                <a:hlinkClick r:id="rId3" tooltip="Ваккенродер, Вільгельм Гейнріх"/>
              </a:rPr>
              <a:t>Ваккенродер</a:t>
            </a:r>
            <a:r>
              <a:rPr lang="ru-RU" sz="1400" i="1" dirty="0" smtClean="0">
                <a:latin typeface="Georgia" pitchFamily="18" charset="0"/>
              </a:rPr>
              <a:t>, </a:t>
            </a:r>
            <a:r>
              <a:rPr lang="ru-RU" sz="1400" i="1" dirty="0" err="1" smtClean="0">
                <a:latin typeface="Georgia" pitchFamily="18" charset="0"/>
                <a:hlinkClick r:id="rId4" tooltip="Тік, Людвіг Йоганн"/>
              </a:rPr>
              <a:t>Людвіг</a:t>
            </a:r>
            <a:r>
              <a:rPr lang="ru-RU" sz="1400" i="1" dirty="0" smtClean="0">
                <a:latin typeface="Georgia" pitchFamily="18" charset="0"/>
                <a:hlinkClick r:id="rId4" tooltip="Тік, Людвіг Йоганн"/>
              </a:rPr>
              <a:t> </a:t>
            </a:r>
            <a:r>
              <a:rPr lang="ru-RU" sz="1400" i="1" dirty="0" err="1" smtClean="0">
                <a:latin typeface="Georgia" pitchFamily="18" charset="0"/>
                <a:hlinkClick r:id="rId4" tooltip="Тік, Людвіг Йоганн"/>
              </a:rPr>
              <a:t>Тік</a:t>
            </a:r>
            <a:r>
              <a:rPr lang="ru-RU" sz="1400" i="1" dirty="0" smtClean="0">
                <a:latin typeface="Georgia" pitchFamily="18" charset="0"/>
              </a:rPr>
              <a:t>, </a:t>
            </a:r>
            <a:r>
              <a:rPr lang="ru-RU" sz="1400" i="1" dirty="0" err="1" smtClean="0">
                <a:latin typeface="Georgia" pitchFamily="18" charset="0"/>
                <a:hlinkClick r:id="rId5" tooltip="Новаліс"/>
              </a:rPr>
              <a:t>Новаліс</a:t>
            </a:r>
            <a:r>
              <a:rPr lang="ru-RU" sz="1400" i="1" dirty="0" smtClean="0">
                <a:latin typeface="Georgia" pitchFamily="18" charset="0"/>
              </a:rPr>
              <a:t>, </a:t>
            </a:r>
            <a:r>
              <a:rPr lang="ru-RU" sz="1400" i="1" dirty="0" err="1" smtClean="0">
                <a:latin typeface="Georgia" pitchFamily="18" charset="0"/>
              </a:rPr>
              <a:t>брати</a:t>
            </a:r>
            <a:r>
              <a:rPr lang="ru-RU" sz="1400" i="1" dirty="0" smtClean="0">
                <a:latin typeface="Georgia" pitchFamily="18" charset="0"/>
              </a:rPr>
              <a:t> Ф. </a:t>
            </a:r>
            <a:r>
              <a:rPr lang="ru-RU" sz="1400" i="1" dirty="0" err="1" smtClean="0">
                <a:latin typeface="Georgia" pitchFamily="18" charset="0"/>
              </a:rPr>
              <a:t>і</a:t>
            </a:r>
            <a:r>
              <a:rPr lang="ru-RU" sz="1400" i="1" dirty="0" smtClean="0">
                <a:latin typeface="Georgia" pitchFamily="18" charset="0"/>
              </a:rPr>
              <a:t> А. Шлегель). </a:t>
            </a:r>
            <a:r>
              <a:rPr lang="ru-RU" sz="1400" i="1" dirty="0" err="1" smtClean="0">
                <a:latin typeface="Georgia" pitchFamily="18" charset="0"/>
              </a:rPr>
              <a:t>Філософія</a:t>
            </a:r>
            <a:r>
              <a:rPr lang="ru-RU" sz="1400" i="1" dirty="0" smtClean="0">
                <a:latin typeface="Georgia" pitchFamily="18" charset="0"/>
              </a:rPr>
              <a:t> романтизму </a:t>
            </a:r>
            <a:r>
              <a:rPr lang="ru-RU" sz="1400" i="1" dirty="0" err="1" smtClean="0">
                <a:latin typeface="Georgia" pitchFamily="18" charset="0"/>
              </a:rPr>
              <a:t>була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систематизована</a:t>
            </a:r>
            <a:r>
              <a:rPr lang="ru-RU" sz="1400" i="1" dirty="0" smtClean="0">
                <a:latin typeface="Georgia" pitchFamily="18" charset="0"/>
              </a:rPr>
              <a:t> у </a:t>
            </a:r>
            <a:r>
              <a:rPr lang="ru-RU" sz="1400" i="1" dirty="0" err="1" smtClean="0">
                <a:latin typeface="Georgia" pitchFamily="18" charset="0"/>
              </a:rPr>
              <a:t>працях</a:t>
            </a:r>
            <a:r>
              <a:rPr lang="ru-RU" sz="1400" i="1" dirty="0" smtClean="0">
                <a:latin typeface="Georgia" pitchFamily="18" charset="0"/>
              </a:rPr>
              <a:t> </a:t>
            </a:r>
            <a:r>
              <a:rPr lang="ru-RU" sz="1400" i="1" dirty="0" smtClean="0">
                <a:latin typeface="Georgia" pitchFamily="18" charset="0"/>
                <a:hlinkClick r:id="rId6" tooltip="Шлегель, Фридрих"/>
              </a:rPr>
              <a:t>Ф. Шлегеля</a:t>
            </a:r>
            <a:r>
              <a:rPr lang="ru-RU" sz="1400" i="1" dirty="0" smtClean="0">
                <a:latin typeface="Georgia" pitchFamily="18" charset="0"/>
              </a:rPr>
              <a:t> </a:t>
            </a:r>
            <a:r>
              <a:rPr lang="ru-RU" sz="1400" i="1" dirty="0" err="1" smtClean="0">
                <a:latin typeface="Georgia" pitchFamily="18" charset="0"/>
              </a:rPr>
              <a:t>і</a:t>
            </a:r>
            <a:r>
              <a:rPr lang="ru-RU" sz="1400" i="1" dirty="0" smtClean="0">
                <a:latin typeface="Georgia" pitchFamily="18" charset="0"/>
              </a:rPr>
              <a:t> </a:t>
            </a:r>
            <a:r>
              <a:rPr lang="ru-RU" sz="1400" i="1" dirty="0" smtClean="0">
                <a:latin typeface="Georgia" pitchFamily="18" charset="0"/>
                <a:hlinkClick r:id="rId7" tooltip="Шеллінг, Фрідріх Вільгельм"/>
              </a:rPr>
              <a:t>Ф. </a:t>
            </a:r>
            <a:r>
              <a:rPr lang="ru-RU" sz="1400" i="1" dirty="0" err="1" smtClean="0">
                <a:latin typeface="Georgia" pitchFamily="18" charset="0"/>
                <a:hlinkClick r:id="rId7" tooltip="Шеллінг, Фрідріх Вільгельм"/>
              </a:rPr>
              <a:t>Шеллінга</a:t>
            </a:r>
            <a:r>
              <a:rPr lang="ru-RU" sz="1400" i="1" dirty="0" smtClean="0">
                <a:latin typeface="Georgia" pitchFamily="18" charset="0"/>
              </a:rPr>
              <a:t>. У </a:t>
            </a:r>
            <a:r>
              <a:rPr lang="ru-RU" sz="1400" i="1" dirty="0" err="1" smtClean="0">
                <a:latin typeface="Georgia" pitchFamily="18" charset="0"/>
              </a:rPr>
              <a:t>подальшому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розвитку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німецький</a:t>
            </a:r>
            <a:r>
              <a:rPr lang="ru-RU" sz="1400" i="1" dirty="0" smtClean="0">
                <a:latin typeface="Georgia" pitchFamily="18" charset="0"/>
              </a:rPr>
              <a:t> романтизм </a:t>
            </a:r>
            <a:r>
              <a:rPr lang="ru-RU" sz="1400" i="1" dirty="0" err="1" smtClean="0">
                <a:latin typeface="Georgia" pitchFamily="18" charset="0"/>
              </a:rPr>
              <a:t>відрізняє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інтерес</a:t>
            </a:r>
            <a:r>
              <a:rPr lang="ru-RU" sz="1400" i="1" dirty="0" smtClean="0">
                <a:latin typeface="Georgia" pitchFamily="18" charset="0"/>
              </a:rPr>
              <a:t> до </a:t>
            </a:r>
            <a:r>
              <a:rPr lang="ru-RU" sz="1400" i="1" dirty="0" err="1" smtClean="0">
                <a:latin typeface="Georgia" pitchFamily="18" charset="0"/>
              </a:rPr>
              <a:t>казкових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міфологічних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мотивів</a:t>
            </a:r>
            <a:r>
              <a:rPr lang="ru-RU" sz="1400" i="1" dirty="0" smtClean="0">
                <a:latin typeface="Georgia" pitchFamily="18" charset="0"/>
              </a:rPr>
              <a:t>, </a:t>
            </a:r>
            <a:r>
              <a:rPr lang="ru-RU" sz="1400" i="1" dirty="0" err="1" smtClean="0">
                <a:latin typeface="Georgia" pitchFamily="18" charset="0"/>
              </a:rPr>
              <a:t>що</a:t>
            </a:r>
            <a:r>
              <a:rPr lang="ru-RU" sz="1400" i="1" dirty="0" smtClean="0">
                <a:latin typeface="Georgia" pitchFamily="18" charset="0"/>
              </a:rPr>
              <a:t> особливо </a:t>
            </a:r>
            <a:r>
              <a:rPr lang="ru-RU" sz="1400" i="1" dirty="0" err="1" smtClean="0">
                <a:latin typeface="Georgia" pitchFamily="18" charset="0"/>
              </a:rPr>
              <a:t>яскраво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виразилося</a:t>
            </a:r>
            <a:r>
              <a:rPr lang="ru-RU" sz="1400" i="1" dirty="0" smtClean="0">
                <a:latin typeface="Georgia" pitchFamily="18" charset="0"/>
              </a:rPr>
              <a:t> у </a:t>
            </a:r>
            <a:r>
              <a:rPr lang="ru-RU" sz="1400" i="1" dirty="0" err="1" smtClean="0">
                <a:latin typeface="Georgia" pitchFamily="18" charset="0"/>
              </a:rPr>
              <a:t>творчості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братів</a:t>
            </a:r>
            <a:r>
              <a:rPr lang="ru-RU" sz="1400" i="1" dirty="0" smtClean="0">
                <a:latin typeface="Georgia" pitchFamily="18" charset="0"/>
              </a:rPr>
              <a:t> </a:t>
            </a:r>
            <a:r>
              <a:rPr lang="ru-RU" sz="1400" i="1" dirty="0" err="1" smtClean="0">
                <a:latin typeface="Georgia" pitchFamily="18" charset="0"/>
                <a:hlinkClick r:id="rId8" tooltip="Грімм, Вільгельм"/>
              </a:rPr>
              <a:t>Вільгельма</a:t>
            </a:r>
            <a:r>
              <a:rPr lang="ru-RU" sz="1400" i="1" dirty="0" smtClean="0">
                <a:latin typeface="Georgia" pitchFamily="18" charset="0"/>
              </a:rPr>
              <a:t> </a:t>
            </a:r>
            <a:r>
              <a:rPr lang="ru-RU" sz="1400" i="1" dirty="0" err="1" smtClean="0">
                <a:latin typeface="Georgia" pitchFamily="18" charset="0"/>
              </a:rPr>
              <a:t>і</a:t>
            </a:r>
            <a:r>
              <a:rPr lang="ru-RU" sz="1400" i="1" dirty="0" smtClean="0">
                <a:latin typeface="Georgia" pitchFamily="18" charset="0"/>
              </a:rPr>
              <a:t> </a:t>
            </a:r>
            <a:r>
              <a:rPr lang="ru-RU" sz="1400" i="1" dirty="0" err="1" smtClean="0">
                <a:latin typeface="Georgia" pitchFamily="18" charset="0"/>
                <a:hlinkClick r:id="rId9" tooltip="Грімм, Якоб"/>
              </a:rPr>
              <a:t>Якоба</a:t>
            </a:r>
            <a:r>
              <a:rPr lang="ru-RU" sz="1400" i="1" dirty="0" smtClean="0">
                <a:latin typeface="Georgia" pitchFamily="18" charset="0"/>
                <a:hlinkClick r:id="rId9" tooltip="Грімм, Якоб"/>
              </a:rPr>
              <a:t> </a:t>
            </a:r>
            <a:r>
              <a:rPr lang="ru-RU" sz="1400" i="1" dirty="0" err="1" smtClean="0">
                <a:latin typeface="Georgia" pitchFamily="18" charset="0"/>
                <a:hlinkClick r:id="rId9" tooltip="Грімм, Якоб"/>
              </a:rPr>
              <a:t>Грімм</a:t>
            </a:r>
            <a:r>
              <a:rPr lang="ru-RU" sz="1400" i="1" dirty="0" smtClean="0">
                <a:latin typeface="Georgia" pitchFamily="18" charset="0"/>
              </a:rPr>
              <a:t>, </a:t>
            </a:r>
            <a:r>
              <a:rPr lang="ru-RU" sz="1400" i="1" dirty="0" smtClean="0">
                <a:latin typeface="Georgia" pitchFamily="18" charset="0"/>
                <a:hlinkClick r:id="rId10" tooltip="Гофман, Ернст Теодор Амадей"/>
              </a:rPr>
              <a:t>Гофмана</a:t>
            </a:r>
            <a:r>
              <a:rPr lang="ru-RU" sz="1400" i="1" dirty="0" smtClean="0">
                <a:latin typeface="Georgia" pitchFamily="18" charset="0"/>
              </a:rPr>
              <a:t>. </a:t>
            </a:r>
            <a:r>
              <a:rPr lang="ru-RU" sz="1400" i="1" dirty="0" smtClean="0">
                <a:latin typeface="Georgia" pitchFamily="18" charset="0"/>
                <a:hlinkClick r:id="rId11" tooltip="Гейне, Генріх"/>
              </a:rPr>
              <a:t>Гейне</a:t>
            </a:r>
            <a:r>
              <a:rPr lang="ru-RU" sz="1400" i="1" dirty="0" smtClean="0">
                <a:latin typeface="Georgia" pitchFamily="18" charset="0"/>
              </a:rPr>
              <a:t>, </a:t>
            </a:r>
            <a:r>
              <a:rPr lang="ru-RU" sz="1400" i="1" dirty="0" err="1" smtClean="0">
                <a:latin typeface="Georgia" pitchFamily="18" charset="0"/>
              </a:rPr>
              <a:t>починаючи</a:t>
            </a:r>
            <a:r>
              <a:rPr lang="ru-RU" sz="1400" i="1" dirty="0" smtClean="0">
                <a:latin typeface="Georgia" pitchFamily="18" charset="0"/>
              </a:rPr>
              <a:t> свою </a:t>
            </a:r>
            <a:r>
              <a:rPr lang="ru-RU" sz="1400" i="1" dirty="0" err="1" smtClean="0">
                <a:latin typeface="Georgia" pitchFamily="18" charset="0"/>
              </a:rPr>
              <a:t>творчість</a:t>
            </a:r>
            <a:r>
              <a:rPr lang="ru-RU" sz="1400" i="1" dirty="0" smtClean="0">
                <a:latin typeface="Georgia" pitchFamily="18" charset="0"/>
              </a:rPr>
              <a:t> у рамках романтизму, </a:t>
            </a:r>
            <a:r>
              <a:rPr lang="ru-RU" sz="1400" i="1" dirty="0" err="1" smtClean="0">
                <a:latin typeface="Georgia" pitchFamily="18" charset="0"/>
              </a:rPr>
              <a:t>пізніше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піддав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його</a:t>
            </a:r>
            <a:r>
              <a:rPr lang="ru-RU" sz="1400" i="1" dirty="0" smtClean="0">
                <a:latin typeface="Georgia" pitchFamily="18" charset="0"/>
              </a:rPr>
              <a:t> критичного перегляду</a:t>
            </a:r>
            <a:r>
              <a:rPr lang="ru-RU" sz="1400" i="1" dirty="0" smtClean="0">
                <a:latin typeface="Georgia" pitchFamily="18" charset="0"/>
              </a:rPr>
              <a:t>.</a:t>
            </a:r>
            <a:r>
              <a:rPr lang="ru-RU" sz="1400" dirty="0" smtClean="0"/>
              <a:t> </a:t>
            </a:r>
            <a:endParaRPr lang="ru-RU" sz="1400" i="1" dirty="0" smtClean="0">
              <a:latin typeface="Georgia" pitchFamily="18" charset="0"/>
            </a:endParaRPr>
          </a:p>
          <a:p>
            <a:pPr>
              <a:buNone/>
            </a:pPr>
            <a:endParaRPr lang="ru-RU" sz="1400" i="1" dirty="0">
              <a:latin typeface="Georgia" pitchFamily="18" charset="0"/>
            </a:endParaRPr>
          </a:p>
        </p:txBody>
      </p:sp>
      <p:pic>
        <p:nvPicPr>
          <p:cNvPr id="13314" name="Picture 2" descr="Файл:Théodore Géricault - Le Radeau de la Médus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714356"/>
            <a:ext cx="3857651" cy="26087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286124"/>
            <a:ext cx="5143520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Georgia" pitchFamily="18" charset="0"/>
              </a:rPr>
              <a:t>В </a:t>
            </a:r>
            <a:r>
              <a:rPr lang="ru-RU" sz="1200" i="1" dirty="0" err="1" smtClean="0">
                <a:latin typeface="Georgia" pitchFamily="18" charset="0"/>
                <a:hlinkClick r:id="rId13" tooltip="Англія"/>
              </a:rPr>
              <a:t>Англії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ru-RU" sz="1200" i="1" dirty="0" err="1" smtClean="0">
                <a:latin typeface="Georgia" pitchFamily="18" charset="0"/>
              </a:rPr>
              <a:t>багато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в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чому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обумовлений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німецьким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впливом</a:t>
            </a:r>
            <a:r>
              <a:rPr lang="ru-RU" sz="1200" i="1" dirty="0" smtClean="0">
                <a:latin typeface="Georgia" pitchFamily="18" charset="0"/>
              </a:rPr>
              <a:t>. В </a:t>
            </a:r>
            <a:r>
              <a:rPr lang="ru-RU" sz="1200" i="1" dirty="0" err="1" smtClean="0">
                <a:latin typeface="Georgia" pitchFamily="18" charset="0"/>
              </a:rPr>
              <a:t>Англії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його</a:t>
            </a:r>
            <a:r>
              <a:rPr lang="ru-RU" sz="1200" i="1" dirty="0" smtClean="0">
                <a:latin typeface="Georgia" pitchFamily="18" charset="0"/>
              </a:rPr>
              <a:t> першими </a:t>
            </a:r>
            <a:r>
              <a:rPr lang="ru-RU" sz="1200" i="1" dirty="0" err="1" smtClean="0">
                <a:latin typeface="Georgia" pitchFamily="18" charset="0"/>
              </a:rPr>
              <a:t>представниками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є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поети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ru-RU" sz="1200" i="1" dirty="0" smtClean="0">
                <a:latin typeface="Georgia" pitchFamily="18" charset="0"/>
                <a:hlinkClick r:id="rId14" tooltip="Озерна школа"/>
              </a:rPr>
              <a:t>"</a:t>
            </a:r>
            <a:r>
              <a:rPr lang="ru-RU" sz="1200" i="1" dirty="0" err="1" smtClean="0">
                <a:latin typeface="Georgia" pitchFamily="18" charset="0"/>
                <a:hlinkClick r:id="rId14" tooltip="Озерна школа"/>
              </a:rPr>
              <a:t>Озерної</a:t>
            </a:r>
            <a:r>
              <a:rPr lang="ru-RU" sz="1200" i="1" dirty="0" smtClean="0">
                <a:latin typeface="Georgia" pitchFamily="18" charset="0"/>
                <a:hlinkClick r:id="rId14" tooltip="Озерна школа"/>
              </a:rPr>
              <a:t> </a:t>
            </a:r>
            <a:r>
              <a:rPr lang="ru-RU" sz="1200" i="1" dirty="0" err="1" smtClean="0">
                <a:latin typeface="Georgia" pitchFamily="18" charset="0"/>
                <a:hlinkClick r:id="rId14" tooltip="Озерна школа"/>
              </a:rPr>
              <a:t>школи</a:t>
            </a:r>
            <a:r>
              <a:rPr lang="ru-RU" sz="1200" i="1" dirty="0" smtClean="0">
                <a:latin typeface="Georgia" pitchFamily="18" charset="0"/>
                <a:hlinkClick r:id="rId14" tooltip="Озерна школа"/>
              </a:rPr>
              <a:t>"</a:t>
            </a:r>
            <a:r>
              <a:rPr lang="ru-RU" sz="1200" i="1" dirty="0" smtClean="0">
                <a:latin typeface="Georgia" pitchFamily="18" charset="0"/>
              </a:rPr>
              <a:t>, </a:t>
            </a:r>
            <a:r>
              <a:rPr lang="ru-RU" sz="1200" i="1" dirty="0" smtClean="0">
                <a:latin typeface="Georgia" pitchFamily="18" charset="0"/>
                <a:hlinkClick r:id="rId15" tooltip="Вордсворт, Вільям"/>
              </a:rPr>
              <a:t>Вордсворт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ru-RU" sz="1200" i="1" dirty="0" err="1" smtClean="0">
                <a:latin typeface="Georgia" pitchFamily="18" charset="0"/>
                <a:hlinkClick r:id="rId16" tooltip="Кольрідж, Семюел Тейлор"/>
              </a:rPr>
              <a:t>Кольрідж</a:t>
            </a:r>
            <a:r>
              <a:rPr lang="ru-RU" sz="1200" i="1" dirty="0" smtClean="0">
                <a:latin typeface="Georgia" pitchFamily="18" charset="0"/>
              </a:rPr>
              <a:t>. Вони </a:t>
            </a:r>
            <a:r>
              <a:rPr lang="ru-RU" sz="1200" i="1" dirty="0" err="1" smtClean="0">
                <a:latin typeface="Georgia" pitchFamily="18" charset="0"/>
              </a:rPr>
              <a:t>встановили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теоретичні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основи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свого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напрямку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ознайомившись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під</a:t>
            </a:r>
            <a:r>
              <a:rPr lang="ru-RU" sz="1200" i="1" dirty="0" smtClean="0">
                <a:latin typeface="Georgia" pitchFamily="18" charset="0"/>
              </a:rPr>
              <a:t> час </a:t>
            </a:r>
            <a:r>
              <a:rPr lang="ru-RU" sz="1200" i="1" dirty="0" err="1" smtClean="0">
                <a:latin typeface="Georgia" pitchFamily="18" charset="0"/>
              </a:rPr>
              <a:t>подорожі</a:t>
            </a:r>
            <a:r>
              <a:rPr lang="ru-RU" sz="1200" i="1" dirty="0" smtClean="0">
                <a:latin typeface="Georgia" pitchFamily="18" charset="0"/>
              </a:rPr>
              <a:t> по </a:t>
            </a:r>
            <a:r>
              <a:rPr lang="ru-RU" sz="1200" i="1" dirty="0" err="1" smtClean="0">
                <a:latin typeface="Georgia" pitchFamily="18" charset="0"/>
              </a:rPr>
              <a:t>Німеччині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з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філософією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Шеллінга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поглядами</a:t>
            </a:r>
            <a:r>
              <a:rPr lang="ru-RU" sz="1200" i="1" dirty="0" smtClean="0">
                <a:latin typeface="Georgia" pitchFamily="18" charset="0"/>
              </a:rPr>
              <a:t> перших </a:t>
            </a:r>
            <a:r>
              <a:rPr lang="ru-RU" sz="1200" i="1" dirty="0" err="1" smtClean="0">
                <a:latin typeface="Georgia" pitchFamily="18" charset="0"/>
              </a:rPr>
              <a:t>німецьких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романтиків</a:t>
            </a:r>
            <a:r>
              <a:rPr lang="ru-RU" sz="1200" i="1" dirty="0" smtClean="0">
                <a:latin typeface="Georgia" pitchFamily="18" charset="0"/>
              </a:rPr>
              <a:t>. Для </a:t>
            </a:r>
            <a:r>
              <a:rPr lang="ru-RU" sz="1200" i="1" dirty="0" err="1" smtClean="0">
                <a:latin typeface="Georgia" pitchFamily="18" charset="0"/>
              </a:rPr>
              <a:t>англійського</a:t>
            </a:r>
            <a:r>
              <a:rPr lang="ru-RU" sz="1200" i="1" dirty="0" smtClean="0">
                <a:latin typeface="Georgia" pitchFamily="18" charset="0"/>
              </a:rPr>
              <a:t> романтизму </a:t>
            </a:r>
            <a:r>
              <a:rPr lang="ru-RU" sz="1200" i="1" dirty="0" err="1" smtClean="0">
                <a:latin typeface="Georgia" pitchFamily="18" charset="0"/>
              </a:rPr>
              <a:t>характерний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інтерес</a:t>
            </a:r>
            <a:r>
              <a:rPr lang="ru-RU" sz="1200" i="1" dirty="0" smtClean="0">
                <a:latin typeface="Georgia" pitchFamily="18" charset="0"/>
              </a:rPr>
              <a:t> до </a:t>
            </a:r>
            <a:r>
              <a:rPr lang="ru-RU" sz="1200" i="1" dirty="0" err="1" smtClean="0">
                <a:latin typeface="Georgia" pitchFamily="18" charset="0"/>
              </a:rPr>
              <a:t>суспільних</a:t>
            </a:r>
            <a:r>
              <a:rPr lang="ru-RU" sz="1200" i="1" dirty="0" smtClean="0">
                <a:latin typeface="Georgia" pitchFamily="18" charset="0"/>
              </a:rPr>
              <a:t> проблем: </a:t>
            </a:r>
            <a:r>
              <a:rPr lang="ru-RU" sz="1200" i="1" dirty="0" err="1" smtClean="0">
                <a:latin typeface="Georgia" pitchFamily="18" charset="0"/>
              </a:rPr>
              <a:t>сучасному</a:t>
            </a:r>
            <a:r>
              <a:rPr lang="ru-RU" sz="1200" i="1" dirty="0" smtClean="0">
                <a:latin typeface="Georgia" pitchFamily="18" charset="0"/>
              </a:rPr>
              <a:t> буржуазному </a:t>
            </a:r>
            <a:r>
              <a:rPr lang="ru-RU" sz="1200" i="1" dirty="0" err="1" smtClean="0">
                <a:latin typeface="Georgia" pitchFamily="18" charset="0"/>
              </a:rPr>
              <a:t>суспільству</a:t>
            </a:r>
            <a:r>
              <a:rPr lang="ru-RU" sz="1200" i="1" dirty="0" smtClean="0">
                <a:latin typeface="Georgia" pitchFamily="18" charset="0"/>
              </a:rPr>
              <a:t> вони </a:t>
            </a:r>
            <a:r>
              <a:rPr lang="ru-RU" sz="1200" i="1" dirty="0" err="1" smtClean="0">
                <a:latin typeface="Georgia" pitchFamily="18" charset="0"/>
              </a:rPr>
              <a:t>протиставляють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старі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добуржуазних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відносини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оспівування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природи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простих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природних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почуттів</a:t>
            </a:r>
            <a:r>
              <a:rPr lang="ru-RU" sz="1200" i="1" dirty="0" smtClean="0">
                <a:latin typeface="Georgia" pitchFamily="18" charset="0"/>
              </a:rPr>
              <a:t>.</a:t>
            </a:r>
            <a:endParaRPr lang="ru-RU" sz="1200" i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3143248"/>
            <a:ext cx="2786050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200" i="1" dirty="0" err="1" smtClean="0">
                <a:latin typeface="Georgia" pitchFamily="18" charset="0"/>
              </a:rPr>
              <a:t>Яскравим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представником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англійського</a:t>
            </a:r>
            <a:r>
              <a:rPr lang="ru-RU" sz="1200" i="1" dirty="0" smtClean="0">
                <a:latin typeface="Georgia" pitchFamily="18" charset="0"/>
              </a:rPr>
              <a:t> романтизму </a:t>
            </a:r>
            <a:r>
              <a:rPr lang="ru-RU" sz="1200" i="1" dirty="0" err="1" smtClean="0">
                <a:latin typeface="Georgia" pitchFamily="18" charset="0"/>
              </a:rPr>
              <a:t>є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ru-RU" sz="1200" i="1" dirty="0" smtClean="0">
                <a:latin typeface="Georgia" pitchFamily="18" charset="0"/>
                <a:hlinkClick r:id="rId17" tooltip="Байрон, Джордж Ноель Гордон"/>
              </a:rPr>
              <a:t>Байрон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який</a:t>
            </a:r>
            <a:r>
              <a:rPr lang="ru-RU" sz="1200" i="1" dirty="0" smtClean="0">
                <a:latin typeface="Georgia" pitchFamily="18" charset="0"/>
              </a:rPr>
              <a:t>, за </a:t>
            </a:r>
            <a:r>
              <a:rPr lang="ru-RU" sz="1200" i="1" dirty="0" err="1" smtClean="0">
                <a:latin typeface="Georgia" pitchFamily="18" charset="0"/>
              </a:rPr>
              <a:t>висловом</a:t>
            </a:r>
            <a:r>
              <a:rPr lang="ru-RU" sz="1200" i="1" dirty="0" smtClean="0">
                <a:latin typeface="Georgia" pitchFamily="18" charset="0"/>
              </a:rPr>
              <a:t> </a:t>
            </a:r>
            <a:r>
              <a:rPr lang="ru-RU" sz="1200" i="1" dirty="0" err="1" smtClean="0">
                <a:latin typeface="Georgia" pitchFamily="18" charset="0"/>
                <a:hlinkClick r:id="rId18" tooltip="Пушкін, Олександр Сергійович"/>
              </a:rPr>
              <a:t>Пушкіна</a:t>
            </a:r>
            <a:r>
              <a:rPr lang="ru-RU" sz="1200" i="1" dirty="0" smtClean="0">
                <a:latin typeface="Georgia" pitchFamily="18" charset="0"/>
              </a:rPr>
              <a:t>, "</a:t>
            </a:r>
            <a:r>
              <a:rPr lang="ru-RU" sz="1200" i="1" dirty="0" err="1" smtClean="0">
                <a:latin typeface="Georgia" pitchFamily="18" charset="0"/>
              </a:rPr>
              <a:t>зодягнув</a:t>
            </a:r>
            <a:r>
              <a:rPr lang="ru-RU" sz="1200" i="1" dirty="0" smtClean="0">
                <a:latin typeface="Georgia" pitchFamily="18" charset="0"/>
              </a:rPr>
              <a:t> у </a:t>
            </a:r>
            <a:r>
              <a:rPr lang="ru-RU" sz="1200" i="1" dirty="0" err="1" smtClean="0">
                <a:latin typeface="Georgia" pitchFamily="18" charset="0"/>
              </a:rPr>
              <a:t>тьмяний</a:t>
            </a:r>
            <a:r>
              <a:rPr lang="ru-RU" sz="1200" i="1" dirty="0" smtClean="0">
                <a:latin typeface="Georgia" pitchFamily="18" charset="0"/>
              </a:rPr>
              <a:t> романтизм 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безнадійний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егоїзм</a:t>
            </a:r>
            <a:r>
              <a:rPr lang="ru-RU" sz="1200" i="1" dirty="0" smtClean="0">
                <a:latin typeface="Georgia" pitchFamily="18" charset="0"/>
              </a:rPr>
              <a:t>". </a:t>
            </a:r>
            <a:r>
              <a:rPr lang="ru-RU" sz="1200" i="1" dirty="0" err="1" smtClean="0">
                <a:latin typeface="Georgia" pitchFamily="18" charset="0"/>
              </a:rPr>
              <a:t>Його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творчість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пройнята</a:t>
            </a:r>
            <a:r>
              <a:rPr lang="ru-RU" sz="1200" i="1" dirty="0" smtClean="0">
                <a:latin typeface="Georgia" pitchFamily="18" charset="0"/>
              </a:rPr>
              <a:t> пафосом </a:t>
            </a:r>
            <a:r>
              <a:rPr lang="ru-RU" sz="1200" i="1" dirty="0" err="1" smtClean="0">
                <a:latin typeface="Georgia" pitchFamily="18" charset="0"/>
              </a:rPr>
              <a:t>боротьби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 протесту </a:t>
            </a:r>
            <a:r>
              <a:rPr lang="ru-RU" sz="1200" i="1" dirty="0" err="1" smtClean="0">
                <a:latin typeface="Georgia" pitchFamily="18" charset="0"/>
              </a:rPr>
              <a:t>проти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сучасного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світу</a:t>
            </a:r>
            <a:r>
              <a:rPr lang="ru-RU" sz="1200" i="1" dirty="0" smtClean="0">
                <a:latin typeface="Georgia" pitchFamily="18" charset="0"/>
              </a:rPr>
              <a:t>, </a:t>
            </a:r>
            <a:r>
              <a:rPr lang="ru-RU" sz="1200" i="1" dirty="0" err="1" smtClean="0">
                <a:latin typeface="Georgia" pitchFamily="18" charset="0"/>
              </a:rPr>
              <a:t>оспівуванням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свободи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і</a:t>
            </a:r>
            <a:r>
              <a:rPr lang="ru-RU" sz="1200" i="1" dirty="0" smtClean="0">
                <a:latin typeface="Georgia" pitchFamily="18" charset="0"/>
              </a:rPr>
              <a:t> </a:t>
            </a:r>
            <a:r>
              <a:rPr lang="ru-RU" sz="1200" i="1" dirty="0" err="1" smtClean="0">
                <a:latin typeface="Georgia" pitchFamily="18" charset="0"/>
              </a:rPr>
              <a:t>індивідуалізму</a:t>
            </a:r>
            <a:r>
              <a:rPr lang="ru-RU" sz="1200" i="1" dirty="0" smtClean="0">
                <a:latin typeface="Georgia" pitchFamily="18" charset="0"/>
              </a:rPr>
              <a:t>.</a:t>
            </a:r>
            <a:endParaRPr lang="ru-RU" sz="12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286512" y="1000108"/>
            <a:ext cx="2571768" cy="3071834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latin typeface="Georgia" pitchFamily="18" charset="0"/>
              </a:rPr>
              <a:t>Також</a:t>
            </a:r>
            <a:r>
              <a:rPr lang="ru-RU" i="1" dirty="0" smtClean="0">
                <a:latin typeface="Georgia" pitchFamily="18" charset="0"/>
              </a:rPr>
              <a:t> до </a:t>
            </a:r>
            <a:r>
              <a:rPr lang="ru-RU" i="1" dirty="0" err="1" smtClean="0">
                <a:latin typeface="Georgia" pitchFamily="18" charset="0"/>
              </a:rPr>
              <a:t>англійського</a:t>
            </a:r>
            <a:r>
              <a:rPr lang="ru-RU" i="1" dirty="0" smtClean="0">
                <a:latin typeface="Georgia" pitchFamily="18" charset="0"/>
              </a:rPr>
              <a:t> романтизму </a:t>
            </a:r>
            <a:r>
              <a:rPr lang="ru-RU" i="1" dirty="0" err="1" smtClean="0">
                <a:latin typeface="Georgia" pitchFamily="18" charset="0"/>
              </a:rPr>
              <a:t>відноситься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творчість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smtClean="0">
                <a:latin typeface="Georgia" pitchFamily="18" charset="0"/>
              </a:rPr>
              <a:t>:</a:t>
            </a:r>
          </a:p>
          <a:p>
            <a:endParaRPr lang="ru-RU" dirty="0" smtClean="0">
              <a:hlinkClick r:id="rId2" tooltip="Шеллі, Персі Біші"/>
            </a:endParaRPr>
          </a:p>
          <a:p>
            <a:endParaRPr lang="ru-RU" dirty="0" smtClean="0">
              <a:hlinkClick r:id="rId2" tooltip="Шеллі, Персі Біші"/>
            </a:endParaRPr>
          </a:p>
          <a:p>
            <a:endParaRPr lang="ru-RU" dirty="0" smtClean="0">
              <a:hlinkClick r:id="rId2" tooltip="Шеллі, Персі Біші"/>
            </a:endParaRPr>
          </a:p>
          <a:p>
            <a:r>
              <a:rPr lang="ru-RU" i="1" dirty="0" smtClean="0">
                <a:hlinkClick r:id="rId2" tooltip="Шеллі, Персі Біші"/>
              </a:rPr>
              <a:t>  </a:t>
            </a:r>
            <a:r>
              <a:rPr lang="ru-RU" i="1" dirty="0" err="1" smtClean="0">
                <a:latin typeface="Georgia" pitchFamily="18" charset="0"/>
                <a:hlinkClick r:id="rId2" tooltip="Шеллі, Персі Біші"/>
              </a:rPr>
              <a:t>Шеллі</a:t>
            </a:r>
            <a:r>
              <a:rPr lang="ru-RU" i="1" dirty="0" smtClean="0">
                <a:latin typeface="Georgia" pitchFamily="18" charset="0"/>
              </a:rPr>
              <a:t>,</a:t>
            </a:r>
            <a:r>
              <a:rPr lang="ru-RU" i="1" dirty="0" smtClean="0"/>
              <a:t> </a:t>
            </a:r>
            <a:endParaRPr lang="ru-RU" i="1" dirty="0" smtClean="0"/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i="1" dirty="0" smtClean="0">
                <a:hlinkClick r:id="rId3" tooltip="Кітс, Джон"/>
              </a:rPr>
              <a:t>  </a:t>
            </a:r>
            <a:r>
              <a:rPr lang="ru-RU" i="1" dirty="0" smtClean="0">
                <a:latin typeface="Georgia" pitchFamily="18" charset="0"/>
                <a:hlinkClick r:id="rId3" tooltip="Кітс, Джон"/>
              </a:rPr>
              <a:t>Джона </a:t>
            </a:r>
            <a:r>
              <a:rPr lang="ru-RU" i="1" dirty="0" err="1" smtClean="0">
                <a:latin typeface="Georgia" pitchFamily="18" charset="0"/>
                <a:hlinkClick r:id="rId3" tooltip="Кітс, Джон"/>
              </a:rPr>
              <a:t>Кітса</a:t>
            </a:r>
            <a:r>
              <a:rPr lang="ru-RU" dirty="0" smtClean="0">
                <a:latin typeface="Georgia" pitchFamily="18" charset="0"/>
              </a:rPr>
              <a:t>, </a:t>
            </a:r>
            <a:endParaRPr lang="ru-RU" dirty="0" smtClean="0">
              <a:latin typeface="Georgia" pitchFamily="18" charset="0"/>
            </a:endParaRPr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u="sng" dirty="0" smtClean="0">
                <a:hlinkClick r:id="rId4" tooltip="Блейк, Вільям"/>
              </a:rPr>
              <a:t>  </a:t>
            </a:r>
            <a:r>
              <a:rPr lang="ru-RU" i="1" dirty="0" err="1" smtClean="0">
                <a:latin typeface="Georgia" pitchFamily="18" charset="0"/>
                <a:hlinkClick r:id="rId4" tooltip="Блейк, Вільям"/>
              </a:rPr>
              <a:t>Вільяма</a:t>
            </a:r>
            <a:r>
              <a:rPr lang="ru-RU" i="1" dirty="0" smtClean="0">
                <a:latin typeface="Georgia" pitchFamily="18" charset="0"/>
                <a:hlinkClick r:id="rId4" tooltip="Блейк, Вільям"/>
              </a:rPr>
              <a:t> Блейка</a:t>
            </a:r>
            <a:r>
              <a:rPr lang="ru-RU" i="1" dirty="0" smtClean="0">
                <a:latin typeface="Georgia" pitchFamily="18" charset="0"/>
              </a:rPr>
              <a:t>.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03690" flipH="1">
            <a:off x="4823880" y="2161356"/>
            <a:ext cx="1528670" cy="274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4668295" y="1761069"/>
            <a:ext cx="357190" cy="2835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0792858" flipH="1">
            <a:off x="4921051" y="3874941"/>
            <a:ext cx="1412803" cy="302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Portrait of Percy Bysshe Shelley by Curran, 18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28604"/>
            <a:ext cx="1719071" cy="2203538"/>
          </a:xfrm>
          <a:prstGeom prst="rect">
            <a:avLst/>
          </a:prstGeom>
          <a:noFill/>
        </p:spPr>
      </p:pic>
      <p:pic>
        <p:nvPicPr>
          <p:cNvPr id="18436" name="Picture 4" descr="John Keats by William Hilt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928802"/>
            <a:ext cx="2032663" cy="2485394"/>
          </a:xfrm>
          <a:prstGeom prst="rect">
            <a:avLst/>
          </a:prstGeom>
          <a:noFill/>
        </p:spPr>
      </p:pic>
      <p:pic>
        <p:nvPicPr>
          <p:cNvPr id="18438" name="Picture 6" descr="William Blake by Thomas Phillip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3857628"/>
            <a:ext cx="1928826" cy="250747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183880" cy="1051560"/>
          </a:xfrm>
        </p:spPr>
        <p:txBody>
          <a:bodyPr/>
          <a:lstStyle/>
          <a:p>
            <a:r>
              <a:rPr lang="uk-UA" dirty="0" smtClean="0"/>
              <a:t>Романтизм у музиці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500042"/>
            <a:ext cx="3931920" cy="3489960"/>
          </a:xfrm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    У </a:t>
            </a:r>
            <a:r>
              <a:rPr lang="ru-RU" i="1" dirty="0" err="1" smtClean="0">
                <a:latin typeface="Georgia" pitchFamily="18" charset="0"/>
              </a:rPr>
              <a:t>музиці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напрямок</a:t>
            </a:r>
            <a:r>
              <a:rPr lang="ru-RU" i="1" dirty="0" smtClean="0">
                <a:latin typeface="Georgia" pitchFamily="18" charset="0"/>
              </a:rPr>
              <a:t> романтизму </a:t>
            </a:r>
            <a:r>
              <a:rPr lang="ru-RU" i="1" dirty="0" err="1" smtClean="0">
                <a:latin typeface="Georgia" pitchFamily="18" charset="0"/>
              </a:rPr>
              <a:t>склалося</a:t>
            </a:r>
            <a:r>
              <a:rPr lang="ru-RU" i="1" dirty="0" smtClean="0">
                <a:latin typeface="Georgia" pitchFamily="18" charset="0"/>
              </a:rPr>
              <a:t> в </a:t>
            </a:r>
            <a:r>
              <a:rPr lang="ru-RU" i="1" dirty="0" smtClean="0">
                <a:latin typeface="Georgia" pitchFamily="18" charset="0"/>
                <a:hlinkClick r:id="rId2" tooltip="1820"/>
              </a:rPr>
              <a:t>1820</a:t>
            </a:r>
            <a:r>
              <a:rPr lang="ru-RU" i="1" dirty="0" smtClean="0">
                <a:latin typeface="Georgia" pitchFamily="18" charset="0"/>
              </a:rPr>
              <a:t> -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роки, </a:t>
            </a:r>
            <a:r>
              <a:rPr lang="ru-RU" i="1" dirty="0" err="1" smtClean="0">
                <a:latin typeface="Georgia" pitchFamily="18" charset="0"/>
              </a:rPr>
              <a:t>розвиток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його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зайняло</a:t>
            </a:r>
            <a:r>
              <a:rPr lang="ru-RU" i="1" dirty="0" smtClean="0">
                <a:latin typeface="Georgia" pitchFamily="18" charset="0"/>
              </a:rPr>
              <a:t> весь </a:t>
            </a:r>
            <a:r>
              <a:rPr lang="en-US" i="1" dirty="0" smtClean="0">
                <a:latin typeface="Georgia" pitchFamily="18" charset="0"/>
                <a:hlinkClick r:id="rId3" tooltip="XIX"/>
              </a:rPr>
              <a:t>XIX</a:t>
            </a:r>
            <a:r>
              <a:rPr lang="en-US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</a:rPr>
              <a:t>століття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Композитори-романтики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намагалися</a:t>
            </a:r>
            <a:r>
              <a:rPr lang="ru-RU" i="1" dirty="0" smtClean="0">
                <a:latin typeface="Georgia" pitchFamily="18" charset="0"/>
              </a:rPr>
              <a:t> за </a:t>
            </a:r>
            <a:r>
              <a:rPr lang="ru-RU" i="1" dirty="0" err="1" smtClean="0">
                <a:latin typeface="Georgia" pitchFamily="18" charset="0"/>
              </a:rPr>
              <a:t>допомогою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музичних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засобів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висловити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глибину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багатство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внутрішнього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світу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людини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Музика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стає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більш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рельєфною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індивідуальною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Отримують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розвиток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пісенні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жанри</a:t>
            </a:r>
            <a:r>
              <a:rPr lang="ru-RU" i="1" dirty="0" smtClean="0">
                <a:latin typeface="Georgia" pitchFamily="18" charset="0"/>
              </a:rPr>
              <a:t>, в тому </a:t>
            </a:r>
            <a:r>
              <a:rPr lang="ru-RU" i="1" dirty="0" err="1" smtClean="0">
                <a:latin typeface="Georgia" pitchFamily="18" charset="0"/>
              </a:rPr>
              <a:t>числі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4" tooltip="Балада"/>
              </a:rPr>
              <a:t>балада</a:t>
            </a:r>
            <a:r>
              <a:rPr lang="ru-RU" i="1" dirty="0" smtClean="0">
                <a:latin typeface="Georgia" pitchFamily="18" charset="0"/>
              </a:rPr>
              <a:t>.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000628" y="2071678"/>
            <a:ext cx="3931920" cy="3489960"/>
          </a:xfrm>
          <a:ln>
            <a:solidFill>
              <a:srgbClr val="00B0F0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     </a:t>
            </a:r>
            <a:r>
              <a:rPr lang="ru-RU" i="1" dirty="0" err="1" smtClean="0">
                <a:latin typeface="Georgia" pitchFamily="18" charset="0"/>
              </a:rPr>
              <a:t>Представниками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романтизму в </a:t>
            </a:r>
            <a:r>
              <a:rPr lang="ru-RU" i="1" dirty="0" err="1" smtClean="0">
                <a:latin typeface="Georgia" pitchFamily="18" charset="0"/>
              </a:rPr>
              <a:t>музиці</a:t>
            </a:r>
            <a:r>
              <a:rPr lang="ru-RU" i="1" dirty="0" smtClean="0">
                <a:latin typeface="Georgia" pitchFamily="18" charset="0"/>
              </a:rPr>
              <a:t> є: </a:t>
            </a:r>
            <a:r>
              <a:rPr lang="ru-RU" i="1" dirty="0" err="1" smtClean="0">
                <a:latin typeface="Georgia" pitchFamily="18" charset="0"/>
              </a:rPr>
              <a:t>в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5" tooltip="Австрія"/>
              </a:rPr>
              <a:t>Австрії</a:t>
            </a:r>
            <a:r>
              <a:rPr lang="ru-RU" i="1" dirty="0" smtClean="0">
                <a:latin typeface="Georgia" pitchFamily="18" charset="0"/>
              </a:rPr>
              <a:t> - </a:t>
            </a:r>
            <a:r>
              <a:rPr lang="ru-RU" i="1" dirty="0" smtClean="0">
                <a:latin typeface="Georgia" pitchFamily="18" charset="0"/>
                <a:hlinkClick r:id="rId6" tooltip="Шуберт, Франц"/>
              </a:rPr>
              <a:t>Франц Шуберт</a:t>
            </a:r>
            <a:r>
              <a:rPr lang="ru-RU" i="1" dirty="0" smtClean="0">
                <a:latin typeface="Georgia" pitchFamily="18" charset="0"/>
              </a:rPr>
              <a:t>; в </a:t>
            </a:r>
            <a:r>
              <a:rPr lang="ru-RU" i="1" dirty="0" err="1" smtClean="0">
                <a:latin typeface="Georgia" pitchFamily="18" charset="0"/>
                <a:hlinkClick r:id="rId7" tooltip="Німеччина"/>
              </a:rPr>
              <a:t>Німеччині</a:t>
            </a:r>
            <a:r>
              <a:rPr lang="ru-RU" i="1" dirty="0" smtClean="0">
                <a:latin typeface="Georgia" pitchFamily="18" charset="0"/>
              </a:rPr>
              <a:t> - </a:t>
            </a:r>
            <a:r>
              <a:rPr lang="ru-RU" i="1" dirty="0" err="1" smtClean="0">
                <a:latin typeface="Georgia" pitchFamily="18" charset="0"/>
                <a:hlinkClick r:id="rId8" tooltip="Гофман, Ернст Теодор Амадей"/>
              </a:rPr>
              <a:t>Ернест</a:t>
            </a:r>
            <a:r>
              <a:rPr lang="ru-RU" i="1" dirty="0" smtClean="0">
                <a:latin typeface="Georgia" pitchFamily="18" charset="0"/>
                <a:hlinkClick r:id="rId8" tooltip="Гофман, Ернст Теодор Амадей"/>
              </a:rPr>
              <a:t> Теодор Гофман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smtClean="0">
                <a:latin typeface="Georgia" pitchFamily="18" charset="0"/>
                <a:hlinkClick r:id="rId9" tooltip="Вебер, Карл Марія Фрідріх Август"/>
              </a:rPr>
              <a:t>Карл </a:t>
            </a:r>
            <a:r>
              <a:rPr lang="ru-RU" i="1" dirty="0" err="1" smtClean="0">
                <a:latin typeface="Georgia" pitchFamily="18" charset="0"/>
                <a:hlinkClick r:id="rId9" tooltip="Вебер, Карл Марія Фрідріх Август"/>
              </a:rPr>
              <a:t>Марія</a:t>
            </a:r>
            <a:r>
              <a:rPr lang="ru-RU" i="1" dirty="0" smtClean="0">
                <a:latin typeface="Georgia" pitchFamily="18" charset="0"/>
                <a:hlinkClick r:id="rId9" tooltip="Вебер, Карл Марія Фрідріх Август"/>
              </a:rPr>
              <a:t> Вебер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10" tooltip="Вагнер, Вільгельм Ріхард"/>
              </a:rPr>
              <a:t>Ріхард</a:t>
            </a:r>
            <a:r>
              <a:rPr lang="ru-RU" i="1" dirty="0" smtClean="0">
                <a:latin typeface="Georgia" pitchFamily="18" charset="0"/>
                <a:hlinkClick r:id="rId10" tooltip="Вагнер, Вільгельм Ріхард"/>
              </a:rPr>
              <a:t> Вагнер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11" tooltip="Мендельсон, Фелікс"/>
              </a:rPr>
              <a:t>Фелікс</a:t>
            </a:r>
            <a:r>
              <a:rPr lang="ru-RU" i="1" dirty="0" smtClean="0">
                <a:latin typeface="Georgia" pitchFamily="18" charset="0"/>
                <a:hlinkClick r:id="rId11" tooltip="Мендельсон, Фелікс"/>
              </a:rPr>
              <a:t> Мендельсон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smtClean="0">
                <a:latin typeface="Georgia" pitchFamily="18" charset="0"/>
                <a:hlinkClick r:id="rId12" tooltip="Шуман, Роберт"/>
              </a:rPr>
              <a:t>Роберт Шуман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13" tooltip="Шпор, Луї"/>
              </a:rPr>
              <a:t>Людвіг</a:t>
            </a:r>
            <a:r>
              <a:rPr lang="ru-RU" i="1" dirty="0" smtClean="0">
                <a:latin typeface="Georgia" pitchFamily="18" charset="0"/>
                <a:hlinkClick r:id="rId13" tooltip="Шпор, Луї"/>
              </a:rPr>
              <a:t> Шпор</a:t>
            </a:r>
            <a:r>
              <a:rPr lang="ru-RU" i="1" dirty="0" smtClean="0">
                <a:latin typeface="Georgia" pitchFamily="18" charset="0"/>
              </a:rPr>
              <a:t>; в </a:t>
            </a:r>
            <a:r>
              <a:rPr lang="ru-RU" i="1" dirty="0" err="1" smtClean="0">
                <a:latin typeface="Georgia" pitchFamily="18" charset="0"/>
                <a:hlinkClick r:id="rId14" tooltip="Італія"/>
              </a:rPr>
              <a:t>Італії</a:t>
            </a:r>
            <a:r>
              <a:rPr lang="ru-RU" i="1" dirty="0" smtClean="0">
                <a:latin typeface="Georgia" pitchFamily="18" charset="0"/>
              </a:rPr>
              <a:t> - </a:t>
            </a:r>
            <a:r>
              <a:rPr lang="ru-RU" i="1" dirty="0" err="1" smtClean="0">
                <a:latin typeface="Georgia" pitchFamily="18" charset="0"/>
                <a:hlinkClick r:id="rId15" tooltip="Паганіні, Нікколо"/>
              </a:rPr>
              <a:t>Нікколо</a:t>
            </a:r>
            <a:r>
              <a:rPr lang="ru-RU" i="1" dirty="0" smtClean="0">
                <a:latin typeface="Georgia" pitchFamily="18" charset="0"/>
                <a:hlinkClick r:id="rId15" tooltip="Паганіні, Нікколо"/>
              </a:rPr>
              <a:t> </a:t>
            </a:r>
            <a:r>
              <a:rPr lang="ru-RU" i="1" dirty="0" err="1" smtClean="0">
                <a:latin typeface="Georgia" pitchFamily="18" charset="0"/>
                <a:hlinkClick r:id="rId15" tooltip="Паганіні, Нікколо"/>
              </a:rPr>
              <a:t>Паганіні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16" tooltip="Белліні, Вінченцо"/>
              </a:rPr>
              <a:t>Вінченцо</a:t>
            </a:r>
            <a:r>
              <a:rPr lang="ru-RU" i="1" dirty="0" smtClean="0">
                <a:latin typeface="Georgia" pitchFamily="18" charset="0"/>
                <a:hlinkClick r:id="rId16" tooltip="Белліні, Вінченцо"/>
              </a:rPr>
              <a:t> </a:t>
            </a:r>
            <a:r>
              <a:rPr lang="ru-RU" i="1" dirty="0" err="1" smtClean="0">
                <a:latin typeface="Georgia" pitchFamily="18" charset="0"/>
                <a:hlinkClick r:id="rId16" tooltip="Белліні, Вінченцо"/>
              </a:rPr>
              <a:t>Белліні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ранній</a:t>
            </a:r>
            <a:r>
              <a:rPr lang="ru-RU" i="1" dirty="0" err="1" smtClean="0">
                <a:latin typeface="Georgia" pitchFamily="18" charset="0"/>
                <a:hlinkClick r:id="rId17" tooltip="Верді, Джузеппе"/>
              </a:rPr>
              <a:t>Джузеппе</a:t>
            </a:r>
            <a:r>
              <a:rPr lang="ru-RU" i="1" dirty="0" smtClean="0">
                <a:latin typeface="Georgia" pitchFamily="18" charset="0"/>
                <a:hlinkClick r:id="rId17" tooltip="Верді, Джузеппе"/>
              </a:rPr>
              <a:t> </a:t>
            </a:r>
            <a:r>
              <a:rPr lang="ru-RU" i="1" dirty="0" err="1" smtClean="0">
                <a:latin typeface="Georgia" pitchFamily="18" charset="0"/>
                <a:hlinkClick r:id="rId17" tooltip="Верді, Джузеппе"/>
              </a:rPr>
              <a:t>Верді</a:t>
            </a:r>
            <a:r>
              <a:rPr lang="ru-RU" i="1" dirty="0" smtClean="0">
                <a:latin typeface="Georgia" pitchFamily="18" charset="0"/>
              </a:rPr>
              <a:t>, по </a:t>
            </a:r>
            <a:r>
              <a:rPr lang="ru-RU" i="1" dirty="0" err="1" smtClean="0">
                <a:latin typeface="Georgia" pitchFamily="18" charset="0"/>
                <a:hlinkClick r:id="rId18" tooltip="Франція"/>
              </a:rPr>
              <a:t>Франції</a:t>
            </a:r>
            <a:r>
              <a:rPr lang="ru-RU" i="1" dirty="0" smtClean="0">
                <a:latin typeface="Georgia" pitchFamily="18" charset="0"/>
              </a:rPr>
              <a:t> - </a:t>
            </a:r>
            <a:r>
              <a:rPr lang="ru-RU" i="1" dirty="0" smtClean="0">
                <a:latin typeface="Georgia" pitchFamily="18" charset="0"/>
                <a:hlinkClick r:id="rId19" tooltip="Берліоз, Гектор"/>
              </a:rPr>
              <a:t>Г. </a:t>
            </a:r>
            <a:r>
              <a:rPr lang="ru-RU" i="1" dirty="0" err="1" smtClean="0">
                <a:latin typeface="Georgia" pitchFamily="18" charset="0"/>
                <a:hlinkClick r:id="rId19" tooltip="Берліоз, Гектор"/>
              </a:rPr>
              <a:t>Берліоз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smtClean="0">
                <a:latin typeface="Georgia" pitchFamily="18" charset="0"/>
                <a:hlinkClick r:id="rId20" tooltip="Обер, Даніель Франсуа Еспрі"/>
              </a:rPr>
              <a:t>Д. Ф. </a:t>
            </a:r>
            <a:r>
              <a:rPr lang="ru-RU" i="1" dirty="0" err="1" smtClean="0">
                <a:latin typeface="Georgia" pitchFamily="18" charset="0"/>
                <a:hlinkClick r:id="rId20" tooltip="Обер, Даніель Франсуа Еспрі"/>
              </a:rPr>
              <a:t>Обер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smtClean="0">
                <a:latin typeface="Georgia" pitchFamily="18" charset="0"/>
                <a:hlinkClick r:id="rId21" tooltip="Мейєрбер"/>
              </a:rPr>
              <a:t>Дж. </a:t>
            </a:r>
            <a:r>
              <a:rPr lang="ru-RU" i="1" dirty="0" err="1" smtClean="0">
                <a:latin typeface="Georgia" pitchFamily="18" charset="0"/>
                <a:hlinkClick r:id="rId21" tooltip="Мейєрбер"/>
              </a:rPr>
              <a:t>Мейєрбер</a:t>
            </a:r>
            <a:r>
              <a:rPr lang="ru-RU" i="1" dirty="0" smtClean="0">
                <a:latin typeface="Georgia" pitchFamily="18" charset="0"/>
              </a:rPr>
              <a:t>; в </a:t>
            </a:r>
            <a:r>
              <a:rPr lang="ru-RU" i="1" dirty="0" err="1" smtClean="0">
                <a:latin typeface="Georgia" pitchFamily="18" charset="0"/>
                <a:hlinkClick r:id="rId22" tooltip="Польща"/>
              </a:rPr>
              <a:t>Польщі</a:t>
            </a:r>
            <a:r>
              <a:rPr lang="ru-RU" i="1" dirty="0" smtClean="0">
                <a:latin typeface="Georgia" pitchFamily="18" charset="0"/>
              </a:rPr>
              <a:t> - </a:t>
            </a:r>
            <a:r>
              <a:rPr lang="ru-RU" i="1" dirty="0" err="1" smtClean="0">
                <a:latin typeface="Georgia" pitchFamily="18" charset="0"/>
                <a:hlinkClick r:id="rId23" tooltip="Шопен, Фредерік"/>
              </a:rPr>
              <a:t>Фредерік</a:t>
            </a:r>
            <a:r>
              <a:rPr lang="ru-RU" i="1" dirty="0" smtClean="0">
                <a:latin typeface="Georgia" pitchFamily="18" charset="0"/>
                <a:hlinkClick r:id="rId23" tooltip="Шопен, Фредерік"/>
              </a:rPr>
              <a:t> Шопен</a:t>
            </a:r>
            <a:r>
              <a:rPr lang="ru-RU" i="1" dirty="0" smtClean="0">
                <a:latin typeface="Georgia" pitchFamily="18" charset="0"/>
              </a:rPr>
              <a:t>; в </a:t>
            </a:r>
            <a:r>
              <a:rPr lang="ru-RU" i="1" dirty="0" err="1" smtClean="0">
                <a:latin typeface="Georgia" pitchFamily="18" charset="0"/>
                <a:hlinkClick r:id="rId24" tooltip="Угорщина"/>
              </a:rPr>
              <a:t>Угорщини</a:t>
            </a:r>
            <a:r>
              <a:rPr lang="ru-RU" i="1" dirty="0" smtClean="0">
                <a:latin typeface="Georgia" pitchFamily="18" charset="0"/>
              </a:rPr>
              <a:t> - </a:t>
            </a:r>
            <a:r>
              <a:rPr lang="ru-RU" i="1" dirty="0" err="1" smtClean="0">
                <a:latin typeface="Georgia" pitchFamily="18" charset="0"/>
                <a:hlinkClick r:id="rId25" tooltip="Лист, Ференц"/>
              </a:rPr>
              <a:t>Ференц</a:t>
            </a:r>
            <a:r>
              <a:rPr lang="ru-RU" i="1" dirty="0" smtClean="0">
                <a:latin typeface="Georgia" pitchFamily="18" charset="0"/>
                <a:hlinkClick r:id="rId25" tooltip="Лист, Ференц"/>
              </a:rPr>
              <a:t> </a:t>
            </a:r>
            <a:r>
              <a:rPr lang="ru-RU" i="1" dirty="0" err="1" smtClean="0">
                <a:latin typeface="Georgia" pitchFamily="18" charset="0"/>
                <a:hlinkClick r:id="rId25" tooltip="Лист, Ференц"/>
              </a:rPr>
              <a:t>Ліст</a:t>
            </a:r>
            <a:r>
              <a:rPr lang="ru-RU" i="1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     У </a:t>
            </a:r>
            <a:r>
              <a:rPr lang="ru-RU" i="1" dirty="0" err="1" smtClean="0">
                <a:latin typeface="Georgia" pitchFamily="18" charset="0"/>
              </a:rPr>
              <a:t>Росії</a:t>
            </a:r>
            <a:r>
              <a:rPr lang="ru-RU" i="1" dirty="0" smtClean="0">
                <a:latin typeface="Georgia" pitchFamily="18" charset="0"/>
              </a:rPr>
              <a:t> в </a:t>
            </a:r>
            <a:r>
              <a:rPr lang="ru-RU" i="1" dirty="0" err="1" smtClean="0">
                <a:latin typeface="Georgia" pitchFamily="18" charset="0"/>
              </a:rPr>
              <a:t>руслі</a:t>
            </a:r>
            <a:r>
              <a:rPr lang="ru-RU" i="1" dirty="0" smtClean="0">
                <a:latin typeface="Georgia" pitchFamily="18" charset="0"/>
              </a:rPr>
              <a:t> романтизму </a:t>
            </a:r>
            <a:r>
              <a:rPr lang="ru-RU" i="1" dirty="0" err="1" smtClean="0">
                <a:latin typeface="Georgia" pitchFamily="18" charset="0"/>
              </a:rPr>
              <a:t>працювали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smtClean="0">
                <a:latin typeface="Georgia" pitchFamily="18" charset="0"/>
                <a:hlinkClick r:id="rId26" tooltip="Аляб'єв, Олександр Олександрович"/>
              </a:rPr>
              <a:t>А. А. </a:t>
            </a:r>
            <a:r>
              <a:rPr lang="ru-RU" i="1" dirty="0" err="1" smtClean="0">
                <a:latin typeface="Georgia" pitchFamily="18" charset="0"/>
                <a:hlinkClick r:id="rId26" tooltip="Аляб'єв, Олександр Олександрович"/>
              </a:rPr>
              <a:t>Аляб</a:t>
            </a:r>
            <a:r>
              <a:rPr lang="ru-RU" i="1" dirty="0" smtClean="0">
                <a:latin typeface="Georgia" pitchFamily="18" charset="0"/>
                <a:hlinkClick r:id="rId26" tooltip="Аляб'єв, Олександр Олександрович"/>
              </a:rPr>
              <a:t> '</a:t>
            </a:r>
            <a:r>
              <a:rPr lang="ru-RU" i="1" dirty="0" err="1" smtClean="0">
                <a:latin typeface="Georgia" pitchFamily="18" charset="0"/>
                <a:hlinkClick r:id="rId26" tooltip="Аляб'єв, Олександр Олександрович"/>
              </a:rPr>
              <a:t>єв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smtClean="0">
                <a:latin typeface="Georgia" pitchFamily="18" charset="0"/>
                <a:hlinkClick r:id="rId27" tooltip="Глінка, Михайло Іванович"/>
              </a:rPr>
              <a:t>М. І. </a:t>
            </a:r>
            <a:r>
              <a:rPr lang="ru-RU" i="1" dirty="0" err="1" smtClean="0">
                <a:latin typeface="Georgia" pitchFamily="18" charset="0"/>
                <a:hlinkClick r:id="rId27" tooltip="Глінка, Михайло Іванович"/>
              </a:rPr>
              <a:t>Глінка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28" tooltip="Даргомижський, Олександр Сергійович"/>
              </a:rPr>
              <a:t>Даргомижський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29" tooltip="Балакірєв, Милий Олексійович"/>
              </a:rPr>
              <a:t>Балакірєв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smtClean="0">
                <a:latin typeface="Georgia" pitchFamily="18" charset="0"/>
                <a:hlinkClick r:id="rId30" tooltip="Римський-Корсаков, Микола Андрійович"/>
              </a:rPr>
              <a:t>Н. А. </a:t>
            </a:r>
            <a:r>
              <a:rPr lang="ru-RU" i="1" dirty="0" err="1" smtClean="0">
                <a:latin typeface="Georgia" pitchFamily="18" charset="0"/>
                <a:hlinkClick r:id="rId30" tooltip="Римський-Корсаков, Микола Андрійович"/>
              </a:rPr>
              <a:t>Римський-Корсаков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31" tooltip="Мусоргський"/>
              </a:rPr>
              <a:t>Мусоргський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32" tooltip="Бородін, Олександр Порфирович"/>
              </a:rPr>
              <a:t>Бородін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err="1" smtClean="0">
                <a:latin typeface="Georgia" pitchFamily="18" charset="0"/>
                <a:hlinkClick r:id="rId33" tooltip="Кюї, Цезар Антонович"/>
              </a:rPr>
              <a:t>Кюї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smtClean="0">
                <a:latin typeface="Georgia" pitchFamily="18" charset="0"/>
                <a:hlinkClick r:id="rId34" tooltip="Чайковський, Петро Ілліч"/>
              </a:rPr>
              <a:t>П. І. </a:t>
            </a:r>
            <a:r>
              <a:rPr lang="ru-RU" i="1" dirty="0" err="1" smtClean="0">
                <a:latin typeface="Georgia" pitchFamily="18" charset="0"/>
                <a:hlinkClick r:id="rId34" tooltip="Чайковський, Петро Ілліч"/>
              </a:rPr>
              <a:t>Чайковський</a:t>
            </a:r>
            <a:r>
              <a:rPr lang="ru-RU" i="1" dirty="0" smtClean="0">
                <a:latin typeface="Georgia" pitchFamily="18" charset="0"/>
                <a:hlinkClick r:id="rId34" tooltip="Чайковський, Петро Ілліч"/>
              </a:rPr>
              <a:t>.</a:t>
            </a:r>
            <a:endParaRPr lang="ru-RU" i="1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20482" name="Picture 2" descr="Файл:Schubert octet Autograph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572132" y="714356"/>
            <a:ext cx="1780770" cy="1357322"/>
          </a:xfrm>
          <a:prstGeom prst="rect">
            <a:avLst/>
          </a:prstGeom>
          <a:noFill/>
        </p:spPr>
      </p:pic>
      <p:pic>
        <p:nvPicPr>
          <p:cNvPr id="20484" name="Picture 4" descr="ETA-Hoffmann.JP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143768" y="142852"/>
            <a:ext cx="1508771" cy="1714512"/>
          </a:xfrm>
          <a:prstGeom prst="rect">
            <a:avLst/>
          </a:prstGeom>
          <a:noFill/>
        </p:spPr>
      </p:pic>
      <p:pic>
        <p:nvPicPr>
          <p:cNvPr id="20486" name="Picture 6" descr="http://znaimo.com.ua/images/rubase_3_857552592_14470.jpg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500430" y="3357562"/>
            <a:ext cx="1734887" cy="1214422"/>
          </a:xfrm>
          <a:prstGeom prst="rect">
            <a:avLst/>
          </a:prstGeom>
          <a:noFill/>
        </p:spPr>
      </p:pic>
      <p:pic>
        <p:nvPicPr>
          <p:cNvPr id="20488" name="Picture 8" descr="http://znaimo.com.ua/images/rubase_3_1272070238_25887.jp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143372" y="214290"/>
            <a:ext cx="1285884" cy="1743658"/>
          </a:xfrm>
          <a:prstGeom prst="rect">
            <a:avLst/>
          </a:prstGeom>
          <a:noFill/>
        </p:spPr>
      </p:pic>
      <p:pic>
        <p:nvPicPr>
          <p:cNvPr id="20490" name="Picture 10" descr="Vincenzo bellini.jpg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2285984" y="3857628"/>
            <a:ext cx="1323482" cy="1714512"/>
          </a:xfrm>
          <a:prstGeom prst="rect">
            <a:avLst/>
          </a:prstGeom>
          <a:noFill/>
        </p:spPr>
      </p:pic>
      <p:pic>
        <p:nvPicPr>
          <p:cNvPr id="20492" name="Picture 12" descr="фото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571472" y="4000504"/>
            <a:ext cx="1453225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Романтизм в російській літературі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928926" y="357166"/>
            <a:ext cx="5643602" cy="36433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       </a:t>
            </a:r>
            <a:r>
              <a:rPr lang="ru-RU" sz="1900" i="1" dirty="0" err="1" smtClean="0">
                <a:latin typeface="Georgia" pitchFamily="18" charset="0"/>
              </a:rPr>
              <a:t>Зазвичай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вважається</a:t>
            </a:r>
            <a:r>
              <a:rPr lang="ru-RU" sz="1900" i="1" dirty="0" smtClean="0">
                <a:latin typeface="Georgia" pitchFamily="18" charset="0"/>
              </a:rPr>
              <a:t>, </a:t>
            </a:r>
            <a:r>
              <a:rPr lang="ru-RU" sz="1900" i="1" dirty="0" err="1" smtClean="0">
                <a:latin typeface="Georgia" pitchFamily="18" charset="0"/>
              </a:rPr>
              <a:t>що</a:t>
            </a:r>
            <a:r>
              <a:rPr lang="ru-RU" sz="1900" i="1" dirty="0" smtClean="0">
                <a:latin typeface="Georgia" pitchFamily="18" charset="0"/>
              </a:rPr>
              <a:t> в </a:t>
            </a:r>
            <a:r>
              <a:rPr lang="ru-RU" sz="1900" i="1" dirty="0" err="1" smtClean="0">
                <a:latin typeface="Georgia" pitchFamily="18" charset="0"/>
                <a:hlinkClick r:id="rId2" tooltip="Росія"/>
              </a:rPr>
              <a:t>Росії</a:t>
            </a:r>
            <a:r>
              <a:rPr lang="ru-RU" sz="1900" i="1" dirty="0" smtClean="0">
                <a:latin typeface="Georgia" pitchFamily="18" charset="0"/>
              </a:rPr>
              <a:t> романтизм </a:t>
            </a:r>
            <a:r>
              <a:rPr lang="ru-RU" sz="1900" i="1" dirty="0" err="1" smtClean="0">
                <a:latin typeface="Georgia" pitchFamily="18" charset="0"/>
              </a:rPr>
              <a:t>з'являється</a:t>
            </a:r>
            <a:r>
              <a:rPr lang="ru-RU" sz="1900" i="1" dirty="0" smtClean="0">
                <a:latin typeface="Georgia" pitchFamily="18" charset="0"/>
              </a:rPr>
              <a:t> в </a:t>
            </a:r>
            <a:r>
              <a:rPr lang="ru-RU" sz="1900" i="1" dirty="0" err="1" smtClean="0">
                <a:latin typeface="Georgia" pitchFamily="18" charset="0"/>
              </a:rPr>
              <a:t>поезії</a:t>
            </a:r>
            <a:r>
              <a:rPr lang="ru-RU" sz="1900" i="1" dirty="0" smtClean="0">
                <a:latin typeface="Georgia" pitchFamily="18" charset="0"/>
              </a:rPr>
              <a:t> </a:t>
            </a:r>
            <a:r>
              <a:rPr lang="ru-RU" sz="1900" i="1" dirty="0" smtClean="0">
                <a:latin typeface="Georgia" pitchFamily="18" charset="0"/>
                <a:hlinkClick r:id="rId3" tooltip="Жуковський, Василь Андрійович"/>
              </a:rPr>
              <a:t>В. А. </a:t>
            </a:r>
            <a:r>
              <a:rPr lang="ru-RU" sz="1900" i="1" dirty="0" err="1" smtClean="0">
                <a:latin typeface="Georgia" pitchFamily="18" charset="0"/>
                <a:hlinkClick r:id="rId3" tooltip="Жуковський, Василь Андрійович"/>
              </a:rPr>
              <a:t>Жуковського</a:t>
            </a:r>
            <a:r>
              <a:rPr lang="ru-RU" sz="1900" i="1" dirty="0" smtClean="0">
                <a:latin typeface="Georgia" pitchFamily="18" charset="0"/>
              </a:rPr>
              <a:t> (</a:t>
            </a:r>
            <a:r>
              <a:rPr lang="ru-RU" sz="1900" i="1" dirty="0" err="1" smtClean="0">
                <a:latin typeface="Georgia" pitchFamily="18" charset="0"/>
              </a:rPr>
              <a:t>хоча</a:t>
            </a:r>
            <a:r>
              <a:rPr lang="ru-RU" sz="1900" i="1" dirty="0" smtClean="0">
                <a:latin typeface="Georgia" pitchFamily="18" charset="0"/>
              </a:rPr>
              <a:t> до </a:t>
            </a:r>
            <a:r>
              <a:rPr lang="ru-RU" sz="1900" i="1" dirty="0" err="1" smtClean="0">
                <a:latin typeface="Georgia" pitchFamily="18" charset="0"/>
              </a:rPr>
              <a:t>предромантіческой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руху</a:t>
            </a:r>
            <a:r>
              <a:rPr lang="ru-RU" sz="1900" i="1" dirty="0" smtClean="0">
                <a:latin typeface="Georgia" pitchFamily="18" charset="0"/>
              </a:rPr>
              <a:t>, </a:t>
            </a:r>
            <a:r>
              <a:rPr lang="ru-RU" sz="1900" i="1" dirty="0" err="1" smtClean="0">
                <a:latin typeface="Georgia" pitchFamily="18" charset="0"/>
              </a:rPr>
              <a:t>розвиненому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з</a:t>
            </a:r>
            <a:r>
              <a:rPr lang="ru-RU" sz="1900" i="1" dirty="0" smtClean="0">
                <a:latin typeface="Georgia" pitchFamily="18" charset="0"/>
              </a:rPr>
              <a:t> </a:t>
            </a:r>
            <a:r>
              <a:rPr lang="ru-RU" sz="1900" i="1" dirty="0" err="1" smtClean="0">
                <a:latin typeface="Georgia" pitchFamily="18" charset="0"/>
                <a:hlinkClick r:id="rId4" tooltip="Сентименталізм"/>
              </a:rPr>
              <a:t>сентименталізму</a:t>
            </a:r>
            <a:r>
              <a:rPr lang="ru-RU" sz="1900" i="1" dirty="0" smtClean="0">
                <a:latin typeface="Georgia" pitchFamily="18" charset="0"/>
              </a:rPr>
              <a:t>, часто </a:t>
            </a:r>
            <a:r>
              <a:rPr lang="ru-RU" sz="1900" i="1" dirty="0" err="1" smtClean="0">
                <a:latin typeface="Georgia" pitchFamily="18" charset="0"/>
              </a:rPr>
              <a:t>відносять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вже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деякі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російські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поетичні</a:t>
            </a:r>
            <a:r>
              <a:rPr lang="ru-RU" sz="1900" i="1" dirty="0" smtClean="0">
                <a:latin typeface="Georgia" pitchFamily="18" charset="0"/>
              </a:rPr>
              <a:t> твори 1790-1800-х </a:t>
            </a:r>
            <a:r>
              <a:rPr lang="ru-RU" sz="1900" i="1" dirty="0" err="1" smtClean="0">
                <a:latin typeface="Georgia" pitchFamily="18" charset="0"/>
              </a:rPr>
              <a:t>років</a:t>
            </a:r>
            <a:r>
              <a:rPr lang="ru-RU" sz="1900" i="1" dirty="0" smtClean="0">
                <a:latin typeface="Georgia" pitchFamily="18" charset="0"/>
              </a:rPr>
              <a:t>). У </a:t>
            </a:r>
            <a:r>
              <a:rPr lang="ru-RU" sz="1900" i="1" dirty="0" err="1" smtClean="0">
                <a:latin typeface="Georgia" pitchFamily="18" charset="0"/>
              </a:rPr>
              <a:t>російській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романтизмі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з'являється</a:t>
            </a:r>
            <a:r>
              <a:rPr lang="ru-RU" sz="1900" i="1" dirty="0" smtClean="0">
                <a:latin typeface="Georgia" pitchFamily="18" charset="0"/>
              </a:rPr>
              <a:t> свобода </a:t>
            </a:r>
            <a:r>
              <a:rPr lang="ru-RU" sz="1900" i="1" dirty="0" err="1" smtClean="0">
                <a:latin typeface="Georgia" pitchFamily="18" charset="0"/>
              </a:rPr>
              <a:t>від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класичних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умовностей</a:t>
            </a:r>
            <a:r>
              <a:rPr lang="ru-RU" sz="1900" i="1" dirty="0" smtClean="0">
                <a:latin typeface="Georgia" pitchFamily="18" charset="0"/>
              </a:rPr>
              <a:t>, </a:t>
            </a:r>
            <a:r>
              <a:rPr lang="ru-RU" sz="1900" i="1" dirty="0" err="1" smtClean="0">
                <a:latin typeface="Georgia" pitchFamily="18" charset="0"/>
              </a:rPr>
              <a:t>створюється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балада</a:t>
            </a:r>
            <a:r>
              <a:rPr lang="ru-RU" sz="1900" i="1" dirty="0" smtClean="0">
                <a:latin typeface="Georgia" pitchFamily="18" charset="0"/>
              </a:rPr>
              <a:t>, романтична драма. </a:t>
            </a:r>
            <a:r>
              <a:rPr lang="ru-RU" sz="1900" i="1" dirty="0" err="1" smtClean="0">
                <a:latin typeface="Georgia" pitchFamily="18" charset="0"/>
              </a:rPr>
              <a:t>Стверджується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нове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уявлення</a:t>
            </a:r>
            <a:r>
              <a:rPr lang="ru-RU" sz="1900" i="1" dirty="0" smtClean="0">
                <a:latin typeface="Georgia" pitchFamily="18" charset="0"/>
              </a:rPr>
              <a:t> про </a:t>
            </a:r>
            <a:r>
              <a:rPr lang="ru-RU" sz="1900" i="1" dirty="0" err="1" smtClean="0">
                <a:latin typeface="Georgia" pitchFamily="18" charset="0"/>
              </a:rPr>
              <a:t>сутність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і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значення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поезії</a:t>
            </a:r>
            <a:r>
              <a:rPr lang="ru-RU" sz="1900" i="1" dirty="0" smtClean="0">
                <a:latin typeface="Georgia" pitchFamily="18" charset="0"/>
              </a:rPr>
              <a:t>, яка </a:t>
            </a:r>
            <a:r>
              <a:rPr lang="ru-RU" sz="1900" i="1" dirty="0" err="1" smtClean="0">
                <a:latin typeface="Georgia" pitchFamily="18" charset="0"/>
              </a:rPr>
              <a:t>визнається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самостійною</a:t>
            </a:r>
            <a:r>
              <a:rPr lang="ru-RU" sz="1900" i="1" dirty="0" smtClean="0">
                <a:latin typeface="Georgia" pitchFamily="18" charset="0"/>
              </a:rPr>
              <a:t> сферою </a:t>
            </a:r>
            <a:r>
              <a:rPr lang="ru-RU" sz="1900" i="1" dirty="0" err="1" smtClean="0">
                <a:latin typeface="Georgia" pitchFamily="18" charset="0"/>
              </a:rPr>
              <a:t>життя</a:t>
            </a:r>
            <a:r>
              <a:rPr lang="ru-RU" sz="1900" i="1" dirty="0" smtClean="0">
                <a:latin typeface="Georgia" pitchFamily="18" charset="0"/>
              </a:rPr>
              <a:t>, </a:t>
            </a:r>
            <a:r>
              <a:rPr lang="ru-RU" sz="1900" i="1" dirty="0" err="1" smtClean="0">
                <a:latin typeface="Georgia" pitchFamily="18" charset="0"/>
              </a:rPr>
              <a:t>виразницею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вищих</a:t>
            </a:r>
            <a:r>
              <a:rPr lang="ru-RU" sz="1900" i="1" dirty="0" smtClean="0">
                <a:latin typeface="Georgia" pitchFamily="18" charset="0"/>
              </a:rPr>
              <a:t>, </a:t>
            </a:r>
            <a:r>
              <a:rPr lang="ru-RU" sz="1900" i="1" dirty="0" err="1" smtClean="0">
                <a:latin typeface="Georgia" pitchFamily="18" charset="0"/>
              </a:rPr>
              <a:t>ідеальних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прагнень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людини</a:t>
            </a:r>
            <a:r>
              <a:rPr lang="ru-RU" sz="1900" i="1" dirty="0" smtClean="0">
                <a:latin typeface="Georgia" pitchFamily="18" charset="0"/>
              </a:rPr>
              <a:t>; </a:t>
            </a:r>
            <a:r>
              <a:rPr lang="ru-RU" sz="1900" i="1" dirty="0" err="1" smtClean="0">
                <a:latin typeface="Georgia" pitchFamily="18" charset="0"/>
              </a:rPr>
              <a:t>колишній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погляд</a:t>
            </a:r>
            <a:r>
              <a:rPr lang="ru-RU" sz="1900" i="1" dirty="0" smtClean="0">
                <a:latin typeface="Georgia" pitchFamily="18" charset="0"/>
              </a:rPr>
              <a:t>, за </a:t>
            </a:r>
            <a:r>
              <a:rPr lang="ru-RU" sz="1900" i="1" dirty="0" err="1" smtClean="0">
                <a:latin typeface="Georgia" pitchFamily="18" charset="0"/>
              </a:rPr>
              <a:t>яким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поезія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представлялася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порожньою</a:t>
            </a:r>
            <a:r>
              <a:rPr lang="ru-RU" sz="1900" i="1" dirty="0" smtClean="0">
                <a:latin typeface="Georgia" pitchFamily="18" charset="0"/>
              </a:rPr>
              <a:t> забавою, </a:t>
            </a:r>
            <a:r>
              <a:rPr lang="ru-RU" sz="1900" i="1" dirty="0" err="1" smtClean="0">
                <a:latin typeface="Georgia" pitchFamily="18" charset="0"/>
              </a:rPr>
              <a:t>чимось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цілком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службовим</a:t>
            </a:r>
            <a:r>
              <a:rPr lang="ru-RU" sz="1900" i="1" dirty="0" smtClean="0">
                <a:latin typeface="Georgia" pitchFamily="18" charset="0"/>
              </a:rPr>
              <a:t>, </a:t>
            </a:r>
            <a:r>
              <a:rPr lang="ru-RU" sz="1900" i="1" dirty="0" err="1" smtClean="0">
                <a:latin typeface="Georgia" pitchFamily="18" charset="0"/>
              </a:rPr>
              <a:t>виявляється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вже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неможливим</a:t>
            </a:r>
            <a:r>
              <a:rPr lang="ru-RU" sz="1900" i="1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       </a:t>
            </a:r>
            <a:r>
              <a:rPr lang="ru-RU" sz="1900" i="1" dirty="0" err="1" smtClean="0">
                <a:latin typeface="Georgia" pitchFamily="18" charset="0"/>
              </a:rPr>
              <a:t>Рання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поезія</a:t>
            </a:r>
            <a:r>
              <a:rPr lang="ru-RU" sz="1900" i="1" dirty="0" smtClean="0">
                <a:latin typeface="Georgia" pitchFamily="18" charset="0"/>
              </a:rPr>
              <a:t> </a:t>
            </a:r>
            <a:r>
              <a:rPr lang="ru-RU" sz="1900" i="1" dirty="0" smtClean="0">
                <a:latin typeface="Georgia" pitchFamily="18" charset="0"/>
                <a:hlinkClick r:id="rId5" tooltip="Пушкін, Олександр Сергійович"/>
              </a:rPr>
              <a:t>А. С. </a:t>
            </a:r>
            <a:r>
              <a:rPr lang="ru-RU" sz="1900" i="1" dirty="0" err="1" smtClean="0">
                <a:latin typeface="Georgia" pitchFamily="18" charset="0"/>
                <a:hlinkClick r:id="rId5" tooltip="Пушкін, Олександр Сергійович"/>
              </a:rPr>
              <a:t>Пушкіна</a:t>
            </a:r>
            <a:r>
              <a:rPr lang="ru-RU" sz="1900" i="1" dirty="0" smtClean="0">
                <a:latin typeface="Georgia" pitchFamily="18" charset="0"/>
              </a:rPr>
              <a:t> </a:t>
            </a:r>
            <a:r>
              <a:rPr lang="ru-RU" sz="1900" i="1" dirty="0" err="1" smtClean="0">
                <a:latin typeface="Georgia" pitchFamily="18" charset="0"/>
              </a:rPr>
              <a:t>також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розвивалася</a:t>
            </a:r>
            <a:r>
              <a:rPr lang="ru-RU" sz="1900" i="1" dirty="0" smtClean="0">
                <a:latin typeface="Georgia" pitchFamily="18" charset="0"/>
              </a:rPr>
              <a:t> в рамках романтизму. Вершиною </a:t>
            </a:r>
            <a:r>
              <a:rPr lang="ru-RU" sz="1900" i="1" dirty="0" err="1" smtClean="0">
                <a:latin typeface="Georgia" pitchFamily="18" charset="0"/>
              </a:rPr>
              <a:t>російського</a:t>
            </a:r>
            <a:r>
              <a:rPr lang="ru-RU" sz="1900" i="1" dirty="0" smtClean="0">
                <a:latin typeface="Georgia" pitchFamily="18" charset="0"/>
              </a:rPr>
              <a:t> романтизму </a:t>
            </a:r>
            <a:r>
              <a:rPr lang="ru-RU" sz="1900" i="1" dirty="0" err="1" smtClean="0">
                <a:latin typeface="Georgia" pitchFamily="18" charset="0"/>
              </a:rPr>
              <a:t>можна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вважати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поезію</a:t>
            </a:r>
            <a:r>
              <a:rPr lang="ru-RU" sz="1900" i="1" dirty="0" smtClean="0">
                <a:latin typeface="Georgia" pitchFamily="18" charset="0"/>
              </a:rPr>
              <a:t> </a:t>
            </a:r>
            <a:r>
              <a:rPr lang="ru-RU" sz="1900" i="1" dirty="0" smtClean="0">
                <a:latin typeface="Georgia" pitchFamily="18" charset="0"/>
                <a:hlinkClick r:id="rId6" tooltip="Лермонтов, Михайло Юрійович"/>
              </a:rPr>
              <a:t>М. Ю. Лермонтова</a:t>
            </a:r>
            <a:r>
              <a:rPr lang="ru-RU" sz="1900" i="1" dirty="0" smtClean="0">
                <a:latin typeface="Georgia" pitchFamily="18" charset="0"/>
              </a:rPr>
              <a:t>, "</a:t>
            </a:r>
            <a:r>
              <a:rPr lang="ru-RU" sz="1900" i="1" dirty="0" err="1" smtClean="0">
                <a:latin typeface="Georgia" pitchFamily="18" charset="0"/>
              </a:rPr>
              <a:t>російського</a:t>
            </a:r>
            <a:r>
              <a:rPr lang="ru-RU" sz="1900" i="1" dirty="0" smtClean="0">
                <a:latin typeface="Georgia" pitchFamily="18" charset="0"/>
              </a:rPr>
              <a:t> Байрона". </a:t>
            </a:r>
            <a:r>
              <a:rPr lang="ru-RU" sz="1900" i="1" dirty="0" err="1" smtClean="0">
                <a:latin typeface="Georgia" pitchFamily="18" charset="0"/>
              </a:rPr>
              <a:t>Філософська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лірика</a:t>
            </a:r>
            <a:r>
              <a:rPr lang="ru-RU" sz="1900" i="1" dirty="0" smtClean="0">
                <a:latin typeface="Georgia" pitchFamily="18" charset="0"/>
              </a:rPr>
              <a:t> </a:t>
            </a:r>
            <a:r>
              <a:rPr lang="ru-RU" sz="1900" i="1" dirty="0" smtClean="0">
                <a:latin typeface="Georgia" pitchFamily="18" charset="0"/>
                <a:hlinkClick r:id="rId7" tooltip="Тютчев, Федір Іванович"/>
              </a:rPr>
              <a:t>Ф. І. Тютчева</a:t>
            </a:r>
            <a:r>
              <a:rPr lang="ru-RU" sz="1900" i="1" dirty="0" smtClean="0">
                <a:latin typeface="Georgia" pitchFamily="18" charset="0"/>
              </a:rPr>
              <a:t> </a:t>
            </a:r>
            <a:r>
              <a:rPr lang="ru-RU" sz="1900" i="1" dirty="0" err="1" smtClean="0">
                <a:latin typeface="Georgia" pitchFamily="18" charset="0"/>
              </a:rPr>
              <a:t>є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одночасно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і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завершенням</a:t>
            </a:r>
            <a:r>
              <a:rPr lang="ru-RU" sz="1900" i="1" dirty="0" smtClean="0">
                <a:latin typeface="Georgia" pitchFamily="18" charset="0"/>
              </a:rPr>
              <a:t>, </a:t>
            </a:r>
            <a:r>
              <a:rPr lang="ru-RU" sz="1900" i="1" dirty="0" err="1" smtClean="0">
                <a:latin typeface="Georgia" pitchFamily="18" charset="0"/>
              </a:rPr>
              <a:t>і</a:t>
            </a:r>
            <a:r>
              <a:rPr lang="ru-RU" sz="1900" i="1" dirty="0" smtClean="0">
                <a:latin typeface="Georgia" pitchFamily="18" charset="0"/>
              </a:rPr>
              <a:t> </a:t>
            </a:r>
            <a:r>
              <a:rPr lang="ru-RU" sz="1900" i="1" dirty="0" err="1" smtClean="0">
                <a:latin typeface="Georgia" pitchFamily="18" charset="0"/>
              </a:rPr>
              <a:t>подоланням</a:t>
            </a:r>
            <a:r>
              <a:rPr lang="ru-RU" sz="1900" i="1" dirty="0" smtClean="0">
                <a:latin typeface="Georgia" pitchFamily="18" charset="0"/>
              </a:rPr>
              <a:t> романтизму в </a:t>
            </a:r>
            <a:r>
              <a:rPr lang="ru-RU" sz="1900" i="1" dirty="0" err="1" smtClean="0">
                <a:latin typeface="Georgia" pitchFamily="18" charset="0"/>
              </a:rPr>
              <a:t>Росії</a:t>
            </a:r>
            <a:r>
              <a:rPr lang="ru-RU" sz="1900" i="1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9458" name="Picture 2" descr="Bryullov portrait of Zhukovsk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14290"/>
            <a:ext cx="1624024" cy="2214578"/>
          </a:xfrm>
          <a:prstGeom prst="rect">
            <a:avLst/>
          </a:prstGeom>
          <a:noFill/>
        </p:spPr>
      </p:pic>
      <p:pic>
        <p:nvPicPr>
          <p:cNvPr id="19460" name="Picture 4" descr="Kiprensky Pushki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2071678"/>
            <a:ext cx="2000264" cy="2328308"/>
          </a:xfrm>
          <a:prstGeom prst="rect">
            <a:avLst/>
          </a:prstGeom>
          <a:noFill/>
        </p:spPr>
      </p:pic>
      <p:pic>
        <p:nvPicPr>
          <p:cNvPr id="19462" name="Picture 6" descr="Mikhail lermontov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3071810"/>
            <a:ext cx="2235567" cy="2986578"/>
          </a:xfrm>
          <a:prstGeom prst="rect">
            <a:avLst/>
          </a:prstGeom>
          <a:noFill/>
        </p:spPr>
      </p:pic>
      <p:pic>
        <p:nvPicPr>
          <p:cNvPr id="19466" name="Picture 10" descr="http://znaimo.com.ua/images/rubase_2_358989226_1659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1" y="3143248"/>
            <a:ext cx="1873783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183880" cy="1051560"/>
          </a:xfrm>
        </p:spPr>
        <p:txBody>
          <a:bodyPr/>
          <a:lstStyle/>
          <a:p>
            <a:r>
              <a:rPr lang="uk-UA" dirty="0" smtClean="0"/>
              <a:t>Романтизм в живописі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5069212" cy="35415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i="1" dirty="0" smtClean="0">
                <a:latin typeface="Georgia" pitchFamily="18" charset="0"/>
              </a:rPr>
              <a:t>      </a:t>
            </a:r>
            <a:r>
              <a:rPr lang="ru-RU" sz="1400" i="1" dirty="0" err="1" smtClean="0">
                <a:latin typeface="Georgia" pitchFamily="18" charset="0"/>
              </a:rPr>
              <a:t>Розвиток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smtClean="0">
                <a:latin typeface="Georgia" pitchFamily="18" charset="0"/>
              </a:rPr>
              <a:t>романтизму в </a:t>
            </a:r>
            <a:r>
              <a:rPr lang="ru-RU" sz="1400" i="1" dirty="0" err="1" smtClean="0">
                <a:latin typeface="Georgia" pitchFamily="18" charset="0"/>
              </a:rPr>
              <a:t>живописі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протікало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в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гострій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полеміці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з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прихильниками</a:t>
            </a:r>
            <a:r>
              <a:rPr lang="ru-RU" sz="1400" i="1" dirty="0" smtClean="0">
                <a:latin typeface="Georgia" pitchFamily="18" charset="0"/>
              </a:rPr>
              <a:t> </a:t>
            </a:r>
            <a:r>
              <a:rPr lang="ru-RU" sz="1400" i="1" dirty="0" err="1" smtClean="0">
                <a:latin typeface="Georgia" pitchFamily="18" charset="0"/>
                <a:hlinkClick r:id="rId2" tooltip="Класицизм"/>
              </a:rPr>
              <a:t>класицизму</a:t>
            </a:r>
            <a:r>
              <a:rPr lang="ru-RU" sz="1400" i="1" dirty="0" smtClean="0">
                <a:latin typeface="Georgia" pitchFamily="18" charset="0"/>
              </a:rPr>
              <a:t>. Романтики </a:t>
            </a:r>
            <a:r>
              <a:rPr lang="ru-RU" sz="1400" i="1" dirty="0" err="1" smtClean="0">
                <a:latin typeface="Georgia" pitchFamily="18" charset="0"/>
              </a:rPr>
              <a:t>докоряли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своїх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попередників</a:t>
            </a:r>
            <a:r>
              <a:rPr lang="ru-RU" sz="1400" i="1" dirty="0" smtClean="0">
                <a:latin typeface="Georgia" pitchFamily="18" charset="0"/>
              </a:rPr>
              <a:t> в "</a:t>
            </a:r>
            <a:r>
              <a:rPr lang="ru-RU" sz="1400" i="1" dirty="0" err="1" smtClean="0">
                <a:latin typeface="Georgia" pitchFamily="18" charset="0"/>
              </a:rPr>
              <a:t>холодній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розсудливості</a:t>
            </a:r>
            <a:r>
              <a:rPr lang="ru-RU" sz="1400" i="1" dirty="0" smtClean="0">
                <a:latin typeface="Georgia" pitchFamily="18" charset="0"/>
              </a:rPr>
              <a:t>" </a:t>
            </a:r>
            <a:r>
              <a:rPr lang="ru-RU" sz="1400" i="1" dirty="0" err="1" smtClean="0">
                <a:latin typeface="Georgia" pitchFamily="18" charset="0"/>
              </a:rPr>
              <a:t>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відсутності</a:t>
            </a:r>
            <a:r>
              <a:rPr lang="ru-RU" sz="1400" i="1" dirty="0" smtClean="0">
                <a:latin typeface="Georgia" pitchFamily="18" charset="0"/>
              </a:rPr>
              <a:t> "</a:t>
            </a:r>
            <a:r>
              <a:rPr lang="ru-RU" sz="1400" i="1" dirty="0" err="1" smtClean="0">
                <a:latin typeface="Georgia" pitchFamily="18" charset="0"/>
              </a:rPr>
              <a:t>руху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життя</a:t>
            </a:r>
            <a:r>
              <a:rPr lang="ru-RU" sz="1400" i="1" dirty="0" smtClean="0">
                <a:latin typeface="Georgia" pitchFamily="18" charset="0"/>
              </a:rPr>
              <a:t>". У 20-30-х роках </a:t>
            </a:r>
            <a:r>
              <a:rPr lang="ru-RU" sz="1400" i="1" dirty="0" err="1" smtClean="0">
                <a:latin typeface="Georgia" pitchFamily="18" charset="0"/>
              </a:rPr>
              <a:t>роботи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багатьох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художників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відрізнялися</a:t>
            </a:r>
            <a:r>
              <a:rPr lang="ru-RU" sz="1400" i="1" dirty="0" smtClean="0">
                <a:latin typeface="Georgia" pitchFamily="18" charset="0"/>
              </a:rPr>
              <a:t> патетикою, </a:t>
            </a:r>
            <a:r>
              <a:rPr lang="ru-RU" sz="1400" i="1" dirty="0" err="1" smtClean="0">
                <a:latin typeface="Georgia" pitchFamily="18" charset="0"/>
              </a:rPr>
              <a:t>нервової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збудженістю</a:t>
            </a:r>
            <a:r>
              <a:rPr lang="ru-RU" sz="1400" i="1" dirty="0" smtClean="0">
                <a:latin typeface="Georgia" pitchFamily="18" charset="0"/>
              </a:rPr>
              <a:t>; в них </a:t>
            </a:r>
            <a:r>
              <a:rPr lang="ru-RU" sz="1400" i="1" dirty="0" err="1" smtClean="0">
                <a:latin typeface="Georgia" pitchFamily="18" charset="0"/>
              </a:rPr>
              <a:t>намітилося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тяжіння</a:t>
            </a:r>
            <a:r>
              <a:rPr lang="ru-RU" sz="1400" i="1" dirty="0" smtClean="0">
                <a:latin typeface="Georgia" pitchFamily="18" charset="0"/>
              </a:rPr>
              <a:t> до </a:t>
            </a:r>
            <a:r>
              <a:rPr lang="ru-RU" sz="1400" i="1" dirty="0" err="1" smtClean="0">
                <a:latin typeface="Georgia" pitchFamily="18" charset="0"/>
              </a:rPr>
              <a:t>екзотичних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мотивів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грі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уяви</a:t>
            </a:r>
            <a:r>
              <a:rPr lang="ru-RU" sz="1400" i="1" dirty="0" smtClean="0">
                <a:latin typeface="Georgia" pitchFamily="18" charset="0"/>
              </a:rPr>
              <a:t>, </a:t>
            </a:r>
            <a:r>
              <a:rPr lang="ru-RU" sz="1400" i="1" dirty="0" err="1" smtClean="0">
                <a:latin typeface="Georgia" pitchFamily="18" charset="0"/>
              </a:rPr>
              <a:t>здатного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відвести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від</a:t>
            </a:r>
            <a:r>
              <a:rPr lang="ru-RU" sz="1400" i="1" dirty="0" smtClean="0">
                <a:latin typeface="Georgia" pitchFamily="18" charset="0"/>
              </a:rPr>
              <a:t> "</a:t>
            </a:r>
            <a:r>
              <a:rPr lang="ru-RU" sz="1400" i="1" dirty="0" err="1" smtClean="0">
                <a:latin typeface="Georgia" pitchFamily="18" charset="0"/>
              </a:rPr>
              <a:t>тьмяною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повсякденності</a:t>
            </a:r>
            <a:r>
              <a:rPr lang="ru-RU" sz="1400" i="1" dirty="0" smtClean="0">
                <a:latin typeface="Georgia" pitchFamily="18" charset="0"/>
              </a:rPr>
              <a:t>". </a:t>
            </a:r>
            <a:r>
              <a:rPr lang="ru-RU" sz="1400" i="1" dirty="0" err="1" smtClean="0">
                <a:latin typeface="Georgia" pitchFamily="18" charset="0"/>
              </a:rPr>
              <a:t>Боротьба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проти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застиглих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класицистських</a:t>
            </a:r>
            <a:r>
              <a:rPr lang="ru-RU" sz="1400" i="1" dirty="0" smtClean="0">
                <a:latin typeface="Georgia" pitchFamily="18" charset="0"/>
              </a:rPr>
              <a:t> норм </a:t>
            </a:r>
            <a:r>
              <a:rPr lang="ru-RU" sz="1400" i="1" dirty="0" err="1" smtClean="0">
                <a:latin typeface="Georgia" pitchFamily="18" charset="0"/>
              </a:rPr>
              <a:t>тривала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довго</a:t>
            </a:r>
            <a:r>
              <a:rPr lang="ru-RU" sz="1400" i="1" dirty="0" smtClean="0">
                <a:latin typeface="Georgia" pitchFamily="18" charset="0"/>
              </a:rPr>
              <a:t>, </a:t>
            </a:r>
            <a:r>
              <a:rPr lang="ru-RU" sz="1400" i="1" dirty="0" err="1" smtClean="0">
                <a:latin typeface="Georgia" pitchFamily="18" charset="0"/>
              </a:rPr>
              <a:t>майже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півстоліття</a:t>
            </a:r>
            <a:r>
              <a:rPr lang="ru-RU" sz="1400" i="1" dirty="0" smtClean="0">
                <a:latin typeface="Georgia" pitchFamily="18" charset="0"/>
              </a:rPr>
              <a:t>. Першим, кому </a:t>
            </a:r>
            <a:r>
              <a:rPr lang="ru-RU" sz="1400" i="1" dirty="0" err="1" smtClean="0">
                <a:latin typeface="Georgia" pitchFamily="18" charset="0"/>
              </a:rPr>
              <a:t>вдалося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закріпити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новий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напрямок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і</a:t>
            </a:r>
            <a:r>
              <a:rPr lang="ru-RU" sz="1400" i="1" dirty="0" smtClean="0">
                <a:latin typeface="Georgia" pitchFamily="18" charset="0"/>
              </a:rPr>
              <a:t> "</a:t>
            </a:r>
            <a:r>
              <a:rPr lang="ru-RU" sz="1400" i="1" dirty="0" err="1" smtClean="0">
                <a:latin typeface="Georgia" pitchFamily="18" charset="0"/>
              </a:rPr>
              <a:t>виправдати</a:t>
            </a:r>
            <a:r>
              <a:rPr lang="ru-RU" sz="1400" i="1" dirty="0" smtClean="0">
                <a:latin typeface="Georgia" pitchFamily="18" charset="0"/>
              </a:rPr>
              <a:t>" романтизм, </a:t>
            </a:r>
            <a:r>
              <a:rPr lang="ru-RU" sz="1400" i="1" dirty="0" err="1" smtClean="0">
                <a:latin typeface="Georgia" pitchFamily="18" charset="0"/>
              </a:rPr>
              <a:t>був</a:t>
            </a:r>
            <a:r>
              <a:rPr lang="ru-RU" sz="1400" i="1" dirty="0" smtClean="0">
                <a:latin typeface="Georgia" pitchFamily="18" charset="0"/>
              </a:rPr>
              <a:t> </a:t>
            </a:r>
            <a:r>
              <a:rPr lang="ru-RU" sz="1400" i="1" dirty="0" smtClean="0">
                <a:latin typeface="Georgia" pitchFamily="18" charset="0"/>
                <a:hlinkClick r:id="rId3" tooltip="Теодор Жеріко"/>
              </a:rPr>
              <a:t>Теодор </a:t>
            </a:r>
            <a:r>
              <a:rPr lang="ru-RU" sz="1400" i="1" dirty="0" err="1" smtClean="0">
                <a:latin typeface="Georgia" pitchFamily="18" charset="0"/>
                <a:hlinkClick r:id="rId3" tooltip="Теодор Жеріко"/>
              </a:rPr>
              <a:t>Жеріко</a:t>
            </a:r>
            <a:r>
              <a:rPr lang="ru-RU" sz="1400" i="1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sz="1400" i="1" dirty="0" smtClean="0">
                <a:latin typeface="Georgia" pitchFamily="18" charset="0"/>
              </a:rPr>
              <a:t>      Одним </a:t>
            </a:r>
            <a:r>
              <a:rPr lang="ru-RU" sz="1400" i="1" dirty="0" err="1" smtClean="0">
                <a:latin typeface="Georgia" pitchFamily="18" charset="0"/>
              </a:rPr>
              <a:t>з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відгалужень</a:t>
            </a:r>
            <a:r>
              <a:rPr lang="ru-RU" sz="1400" i="1" dirty="0" smtClean="0">
                <a:latin typeface="Georgia" pitchFamily="18" charset="0"/>
              </a:rPr>
              <a:t> романтизму в </a:t>
            </a:r>
            <a:r>
              <a:rPr lang="ru-RU" sz="1400" i="1" dirty="0" err="1" smtClean="0">
                <a:latin typeface="Georgia" pitchFamily="18" charset="0"/>
              </a:rPr>
              <a:t>живописі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є</a:t>
            </a:r>
            <a:r>
              <a:rPr lang="ru-RU" sz="1400" i="1" dirty="0" smtClean="0">
                <a:latin typeface="Georgia" pitchFamily="18" charset="0"/>
              </a:rPr>
              <a:t> стиль </a:t>
            </a:r>
            <a:r>
              <a:rPr lang="ru-RU" sz="1400" i="1" dirty="0" err="1" smtClean="0">
                <a:latin typeface="Georgia" pitchFamily="18" charset="0"/>
                <a:hlinkClick r:id="rId4" tooltip="Бидермейер"/>
              </a:rPr>
              <a:t>бідермейер</a:t>
            </a:r>
            <a:r>
              <a:rPr lang="ru-RU" sz="1400" i="1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sz="1400" i="1" dirty="0" smtClean="0">
                <a:latin typeface="Georgia" pitchFamily="18" charset="0"/>
              </a:rPr>
              <a:t>  </a:t>
            </a:r>
            <a:r>
              <a:rPr lang="ru-RU" sz="1400" i="1" dirty="0" smtClean="0">
                <a:latin typeface="Georgia" pitchFamily="18" charset="0"/>
              </a:rPr>
              <a:t/>
            </a:r>
            <a:br>
              <a:rPr lang="ru-RU" sz="1400" i="1" dirty="0" smtClean="0">
                <a:latin typeface="Georgia" pitchFamily="18" charset="0"/>
              </a:rPr>
            </a:br>
            <a:endParaRPr lang="ru-RU" sz="1400" i="1" dirty="0">
              <a:latin typeface="Georgia" pitchFamily="18" charset="0"/>
            </a:endParaRPr>
          </a:p>
        </p:txBody>
      </p:sp>
      <p:pic>
        <p:nvPicPr>
          <p:cNvPr id="21506" name="Picture 2" descr="Теодор Жеріко, портр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14290"/>
            <a:ext cx="1905000" cy="2381250"/>
          </a:xfrm>
          <a:prstGeom prst="rect">
            <a:avLst/>
          </a:prstGeom>
          <a:noFill/>
        </p:spPr>
      </p:pic>
      <p:pic>
        <p:nvPicPr>
          <p:cNvPr id="21510" name="Picture 6" descr="Файл:GericaultHorsem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0384" y="1714488"/>
            <a:ext cx="1862151" cy="2428892"/>
          </a:xfrm>
          <a:prstGeom prst="rect">
            <a:avLst/>
          </a:prstGeom>
          <a:noFill/>
        </p:spPr>
      </p:pic>
      <p:pic>
        <p:nvPicPr>
          <p:cNvPr id="21512" name="Picture 8" descr="Файл:Gericault Theodore 1814 Verwundeter Kuerassier verlaesst das Schlachtfel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071810"/>
            <a:ext cx="1866913" cy="2286016"/>
          </a:xfrm>
          <a:prstGeom prst="rect">
            <a:avLst/>
          </a:prstGeom>
          <a:noFill/>
        </p:spPr>
      </p:pic>
      <p:pic>
        <p:nvPicPr>
          <p:cNvPr id="21514" name="Picture 10" descr="Файл:Jean Louis Théodore Géricault 0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3656887"/>
            <a:ext cx="3000396" cy="2107779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188</TotalTime>
  <Words>114</Words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Видатні композитори романтики</vt:lpstr>
      <vt:lpstr>Слайд 2</vt:lpstr>
      <vt:lpstr>Романтизм</vt:lpstr>
      <vt:lpstr>Романтизм у живописі</vt:lpstr>
      <vt:lpstr>Романтизм у літературі</vt:lpstr>
      <vt:lpstr>Слайд 6</vt:lpstr>
      <vt:lpstr>Романтизм у музиці</vt:lpstr>
      <vt:lpstr>Романтизм в російській літературі</vt:lpstr>
      <vt:lpstr>Романтизм в живописі</vt:lpstr>
      <vt:lpstr>Найбільший порив</vt:lpstr>
      <vt:lpstr>       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композитори романтики</dc:title>
  <cp:lastModifiedBy>Minutka15</cp:lastModifiedBy>
  <cp:revision>20</cp:revision>
  <dcterms:modified xsi:type="dcterms:W3CDTF">2014-03-18T20:07:43Z</dcterms:modified>
</cp:coreProperties>
</file>