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65" r:id="rId4"/>
    <p:sldId id="256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AD3DC-FE19-422D-896E-6D7E0F387866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AD556-8433-4AC1-AB57-1B9D9BB6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2CF1-8568-445E-9B9B-5F35385705EC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FFE9-5687-4533-B18D-A64A89D454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140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BFFE9-5687-4533-B18D-A64A89D4546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47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60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561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92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883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168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684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99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104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54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6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9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106B-075E-4F5B-9A9F-0C3AD2506470}" type="datetimeFigureOut">
              <a:rPr lang="ru-RU" smtClean="0"/>
              <a:pPr/>
              <a:t>26.12.2013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7D7D-B30C-4A4D-9717-5557860B3D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4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0;&#1086;&#1089;&#1090;&#1103;\&#1056;&#1072;&#1073;&#1086;&#1095;&#1080;&#1081;%20&#1089;&#1090;&#1086;&#1083;\Bobby%20Helms%20-%20Jingle%20Bells%20Roc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10" y="4598534"/>
            <a:ext cx="2198399" cy="2259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9001" flipH="1">
            <a:off x="6668587" y="938756"/>
            <a:ext cx="1959427" cy="1912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236" y="2099202"/>
            <a:ext cx="5243550" cy="3523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84130">
            <a:off x="249543" y="417461"/>
            <a:ext cx="447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Зимові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свята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8112" y="4645152"/>
            <a:ext cx="2551176" cy="187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>
                <a:solidFill>
                  <a:srgbClr val="00B0F0"/>
                </a:solidFill>
              </a:rPr>
              <a:t>Презентація</a:t>
            </a:r>
            <a:endParaRPr lang="ru-RU" sz="2800" dirty="0" smtClean="0">
              <a:solidFill>
                <a:srgbClr val="00B0F0"/>
              </a:solidFill>
            </a:endParaRPr>
          </a:p>
          <a:p>
            <a:pPr algn="r"/>
            <a:r>
              <a:rPr lang="ru-RU" sz="2800" dirty="0" err="1" smtClean="0">
                <a:solidFill>
                  <a:srgbClr val="00B0F0"/>
                </a:solidFill>
              </a:rPr>
              <a:t>Нізіцької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Олександри</a:t>
            </a:r>
            <a:endParaRPr lang="ru-RU" sz="2800" dirty="0" smtClean="0">
              <a:solidFill>
                <a:srgbClr val="00B0F0"/>
              </a:solidFill>
            </a:endParaRPr>
          </a:p>
          <a:p>
            <a:pPr algn="r"/>
            <a:r>
              <a:rPr lang="ru-RU" sz="2800" dirty="0" smtClean="0">
                <a:solidFill>
                  <a:srgbClr val="00B0F0"/>
                </a:solidFill>
              </a:rPr>
              <a:t>10-А </a:t>
            </a:r>
            <a:r>
              <a:rPr lang="ru-RU" sz="2800" dirty="0" err="1" smtClean="0">
                <a:solidFill>
                  <a:srgbClr val="00B0F0"/>
                </a:solidFill>
              </a:rPr>
              <a:t>клас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0" name="Bobby Helms - Jingle Bells Ro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28344" y="5507736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4249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366797">
            <a:off x="329184" y="192025"/>
            <a:ext cx="7754112" cy="84124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Зимові свята: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35818">
            <a:off x="1975104" y="1322705"/>
            <a:ext cx="4325112" cy="4200271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19 грудня – свято Миколи Чудотворця</a:t>
            </a:r>
            <a:endParaRPr lang="uk-UA" sz="2400" dirty="0" smtClean="0">
              <a:solidFill>
                <a:srgbClr val="C00000"/>
              </a:solidFill>
            </a:endParaRPr>
          </a:p>
          <a:p>
            <a:r>
              <a:rPr lang="uk-UA" sz="2400" b="1" dirty="0" smtClean="0">
                <a:solidFill>
                  <a:srgbClr val="C00000"/>
                </a:solidFill>
              </a:rPr>
              <a:t>1 січня – Новий рік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uk-UA" sz="2400" b="1" dirty="0" smtClean="0">
                <a:solidFill>
                  <a:srgbClr val="C00000"/>
                </a:solidFill>
              </a:rPr>
              <a:t>7 січня - Різдво Христове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19 січня – свято Водохрещі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uk-UA" sz="2400" b="1" dirty="0" smtClean="0">
                <a:solidFill>
                  <a:srgbClr val="C00000"/>
                </a:solidFill>
              </a:rPr>
              <a:t>Свято Масляної</a:t>
            </a:r>
          </a:p>
          <a:p>
            <a:endParaRPr lang="ru-RU" dirty="0"/>
          </a:p>
        </p:txBody>
      </p:sp>
      <p:pic>
        <p:nvPicPr>
          <p:cNvPr id="8" name="Picture 8" descr="newy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418" y="916098"/>
            <a:ext cx="11969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2310951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54" y="4055918"/>
            <a:ext cx="2743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034" y="1590955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1210" y="4597718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74" y="465258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754" y="318954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626" y="5859590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2690" y="611562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9638">
            <a:off x="16318" y="329757"/>
            <a:ext cx="5897265" cy="73215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День Святого Миколая.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94605">
            <a:off x="2165396" y="1320449"/>
            <a:ext cx="5741322" cy="45803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19грудня - день святого </a:t>
            </a:r>
            <a:r>
              <a:rPr lang="ru-RU" dirty="0" err="1" smtClean="0">
                <a:solidFill>
                  <a:srgbClr val="00B0F0"/>
                </a:solidFill>
              </a:rPr>
              <a:t>Миколая</a:t>
            </a:r>
            <a:r>
              <a:rPr lang="ru-RU" dirty="0" smtClean="0">
                <a:solidFill>
                  <a:srgbClr val="00B0F0"/>
                </a:solidFill>
              </a:rPr>
              <a:t>. Св. </a:t>
            </a:r>
            <a:r>
              <a:rPr lang="ru-RU" dirty="0" err="1" smtClean="0">
                <a:solidFill>
                  <a:srgbClr val="00B0F0"/>
                </a:solidFill>
              </a:rPr>
              <a:t>Миколай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також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відомий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іменами</a:t>
            </a:r>
            <a:r>
              <a:rPr lang="ru-RU" dirty="0" smtClean="0">
                <a:solidFill>
                  <a:srgbClr val="00B0F0"/>
                </a:solidFill>
              </a:rPr>
              <a:t>: </a:t>
            </a:r>
            <a:r>
              <a:rPr lang="ru-RU" dirty="0" err="1" smtClean="0">
                <a:solidFill>
                  <a:srgbClr val="00B0F0"/>
                </a:solidFill>
              </a:rPr>
              <a:t>Міколай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Міклаш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Йолупукі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Сейнт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Ніколаус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Сантаклос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Фадер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Крісмас</a:t>
            </a:r>
            <a:r>
              <a:rPr lang="ru-RU" dirty="0" smtClean="0">
                <a:solidFill>
                  <a:srgbClr val="00B0F0"/>
                </a:solidFill>
              </a:rPr>
              <a:t>, Пер </a:t>
            </a:r>
            <a:r>
              <a:rPr lang="ru-RU" dirty="0" err="1" smtClean="0">
                <a:solidFill>
                  <a:srgbClr val="00B0F0"/>
                </a:solidFill>
              </a:rPr>
              <a:t>Ноель</a:t>
            </a:r>
            <a:r>
              <a:rPr lang="ru-RU" dirty="0" smtClean="0">
                <a:solidFill>
                  <a:srgbClr val="00B0F0"/>
                </a:solidFill>
              </a:rPr>
              <a:t>, </a:t>
            </a:r>
            <a:r>
              <a:rPr lang="ru-RU" dirty="0" err="1" smtClean="0">
                <a:solidFill>
                  <a:srgbClr val="00B0F0"/>
                </a:solidFill>
              </a:rPr>
              <a:t>Сінтер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Клаас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00B0F0"/>
                </a:solidFill>
              </a:rPr>
              <a:t>Це</a:t>
            </a:r>
            <a:r>
              <a:rPr lang="ru-RU" b="1" dirty="0" smtClean="0">
                <a:solidFill>
                  <a:srgbClr val="00B0F0"/>
                </a:solidFill>
              </a:rPr>
              <a:t> </a:t>
            </a:r>
            <a:r>
              <a:rPr lang="ru-RU" b="1" dirty="0" err="1" smtClean="0">
                <a:solidFill>
                  <a:srgbClr val="00B0F0"/>
                </a:solidFill>
              </a:rPr>
              <a:t>найбажаніший</a:t>
            </a:r>
            <a:r>
              <a:rPr lang="ru-RU" b="1" dirty="0" smtClean="0">
                <a:solidFill>
                  <a:srgbClr val="00B0F0"/>
                </a:solidFill>
              </a:rPr>
              <a:t> день у </a:t>
            </a:r>
            <a:r>
              <a:rPr lang="ru-RU" b="1" dirty="0" err="1" smtClean="0">
                <a:solidFill>
                  <a:srgbClr val="00B0F0"/>
                </a:solidFill>
              </a:rPr>
              <a:t>році</a:t>
            </a:r>
            <a:r>
              <a:rPr lang="ru-RU" b="1" dirty="0" smtClean="0">
                <a:solidFill>
                  <a:srgbClr val="00B0F0"/>
                </a:solidFill>
              </a:rPr>
              <a:t> для </a:t>
            </a:r>
            <a:r>
              <a:rPr lang="ru-RU" b="1" dirty="0" err="1" smtClean="0">
                <a:solidFill>
                  <a:srgbClr val="00B0F0"/>
                </a:solidFill>
              </a:rPr>
              <a:t>дітлахів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Напередодні</a:t>
            </a:r>
            <a:r>
              <a:rPr lang="ru-RU" dirty="0" smtClean="0">
                <a:solidFill>
                  <a:srgbClr val="00B0F0"/>
                </a:solidFill>
              </a:rPr>
              <a:t> свята </a:t>
            </a:r>
            <a:r>
              <a:rPr lang="ru-RU" dirty="0" err="1" smtClean="0">
                <a:solidFill>
                  <a:srgbClr val="00B0F0"/>
                </a:solidFill>
              </a:rPr>
              <a:t>діти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пишуть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нього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листи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своїми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побажаннями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вкидають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їх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поштову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скриньку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 в </a:t>
            </a:r>
            <a:r>
              <a:rPr lang="ru-RU" dirty="0" err="1" smtClean="0">
                <a:solidFill>
                  <a:srgbClr val="00B0F0"/>
                </a:solidFill>
              </a:rPr>
              <a:t>ніч</a:t>
            </a:r>
            <a:r>
              <a:rPr lang="ru-RU" dirty="0" smtClean="0">
                <a:solidFill>
                  <a:srgbClr val="00B0F0"/>
                </a:solidFill>
              </a:rPr>
              <a:t> на 19 </a:t>
            </a:r>
            <a:r>
              <a:rPr lang="ru-RU" dirty="0" err="1" smtClean="0">
                <a:solidFill>
                  <a:srgbClr val="00B0F0"/>
                </a:solidFill>
              </a:rPr>
              <a:t>грудня</a:t>
            </a:r>
            <a:r>
              <a:rPr lang="ru-RU" dirty="0" smtClean="0">
                <a:solidFill>
                  <a:srgbClr val="00B0F0"/>
                </a:solidFill>
              </a:rPr>
              <a:t> до </a:t>
            </a:r>
            <a:r>
              <a:rPr lang="ru-RU" dirty="0" err="1" smtClean="0">
                <a:solidFill>
                  <a:srgbClr val="00B0F0"/>
                </a:solidFill>
              </a:rPr>
              <a:t>кожної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дитинки</a:t>
            </a:r>
            <a:r>
              <a:rPr lang="ru-RU" dirty="0" smtClean="0">
                <a:solidFill>
                  <a:srgbClr val="00B0F0"/>
                </a:solidFill>
              </a:rPr>
              <a:t> приходить </a:t>
            </a:r>
            <a:r>
              <a:rPr lang="ru-RU" dirty="0" err="1" smtClean="0">
                <a:solidFill>
                  <a:srgbClr val="00B0F0"/>
                </a:solidFill>
              </a:rPr>
              <a:t>Святий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Миколай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кладе </a:t>
            </a:r>
            <a:r>
              <a:rPr lang="ru-RU" dirty="0" err="1" smtClean="0">
                <a:solidFill>
                  <a:srgbClr val="00B0F0"/>
                </a:solidFill>
              </a:rPr>
              <a:t>під</a:t>
            </a:r>
            <a:r>
              <a:rPr lang="ru-RU" dirty="0" smtClean="0">
                <a:solidFill>
                  <a:srgbClr val="00B0F0"/>
                </a:solidFill>
              </a:rPr>
              <a:t> подушку </a:t>
            </a:r>
            <a:r>
              <a:rPr lang="ru-RU" dirty="0" err="1" smtClean="0">
                <a:solidFill>
                  <a:srgbClr val="00B0F0"/>
                </a:solidFill>
              </a:rPr>
              <a:t>подарунки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 </a:t>
            </a:r>
            <a:r>
              <a:rPr lang="ru-RU" dirty="0" err="1" smtClean="0">
                <a:solidFill>
                  <a:srgbClr val="00B0F0"/>
                </a:solidFill>
              </a:rPr>
              <a:t>сучасні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часи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з’явилась</a:t>
            </a:r>
            <a:r>
              <a:rPr lang="ru-RU" dirty="0" smtClean="0">
                <a:solidFill>
                  <a:srgbClr val="00B0F0"/>
                </a:solidFill>
              </a:rPr>
              <a:t> добра </a:t>
            </a:r>
            <a:r>
              <a:rPr lang="ru-RU" dirty="0" err="1" smtClean="0">
                <a:solidFill>
                  <a:srgbClr val="00B0F0"/>
                </a:solidFill>
              </a:rPr>
              <a:t>традиція</a:t>
            </a:r>
            <a:r>
              <a:rPr lang="ru-RU" dirty="0" smtClean="0">
                <a:solidFill>
                  <a:srgbClr val="00B0F0"/>
                </a:solidFill>
              </a:rPr>
              <a:t> – </a:t>
            </a:r>
            <a:r>
              <a:rPr lang="ru-RU" dirty="0" err="1" smtClean="0">
                <a:solidFill>
                  <a:srgbClr val="00B0F0"/>
                </a:solidFill>
              </a:rPr>
              <a:t>саме</a:t>
            </a:r>
            <a:r>
              <a:rPr lang="ru-RU" dirty="0" smtClean="0">
                <a:solidFill>
                  <a:srgbClr val="00B0F0"/>
                </a:solidFill>
              </a:rPr>
              <a:t> у день святого </a:t>
            </a:r>
            <a:r>
              <a:rPr lang="ru-RU" dirty="0" err="1" smtClean="0">
                <a:solidFill>
                  <a:srgbClr val="00B0F0"/>
                </a:solidFill>
              </a:rPr>
              <a:t>Миколая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опікуватись</a:t>
            </a:r>
            <a:r>
              <a:rPr lang="ru-RU" dirty="0" smtClean="0">
                <a:solidFill>
                  <a:srgbClr val="00B0F0"/>
                </a:solidFill>
              </a:rPr>
              <a:t> сиротами та </a:t>
            </a:r>
            <a:r>
              <a:rPr lang="ru-RU" dirty="0" err="1" smtClean="0">
                <a:solidFill>
                  <a:srgbClr val="00B0F0"/>
                </a:solidFill>
              </a:rPr>
              <a:t>знедоленими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дітьми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даруючи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їм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подарунки</a:t>
            </a:r>
            <a:r>
              <a:rPr lang="ru-RU" dirty="0" smtClean="0">
                <a:solidFill>
                  <a:srgbClr val="00B0F0"/>
                </a:solidFill>
              </a:rPr>
              <a:t>. 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13" descr="Пер-Ноэль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282" y="1311805"/>
            <a:ext cx="12239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Пер-Ноэль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176" y="5734515"/>
            <a:ext cx="12239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ewy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163" y="4251833"/>
            <a:ext cx="1680976" cy="22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5638" y="591557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797" y="2289076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405" y="618616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снежинка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3972" y="2024709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2997">
            <a:off x="341098" y="4555029"/>
            <a:ext cx="1799545" cy="24776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71" y="4572533"/>
            <a:ext cx="1448480" cy="1811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51363">
            <a:off x="344629" y="422501"/>
            <a:ext cx="44253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Новий рік.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143" y="1524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rot="21442946">
            <a:off x="2150036" y="1371147"/>
            <a:ext cx="5440680" cy="3051072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Новий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рік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ru-RU" sz="2400" dirty="0" err="1" smtClean="0">
                <a:solidFill>
                  <a:srgbClr val="00B0F0"/>
                </a:solidFill>
              </a:rPr>
              <a:t>одне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найдавніших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найпопулярніших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календарних</a:t>
            </a:r>
            <a:r>
              <a:rPr lang="ru-RU" sz="2400" dirty="0" smtClean="0">
                <a:solidFill>
                  <a:srgbClr val="00B0F0"/>
                </a:solidFill>
              </a:rPr>
              <a:t> свят. </a:t>
            </a:r>
            <a:r>
              <a:rPr lang="ru-RU" sz="2400" dirty="0" err="1" smtClean="0">
                <a:solidFill>
                  <a:srgbClr val="00B0F0"/>
                </a:solidFill>
              </a:rPr>
              <a:t>Це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мабуть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єдина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подія</a:t>
            </a:r>
            <a:r>
              <a:rPr lang="ru-RU" sz="2400" dirty="0" smtClean="0">
                <a:solidFill>
                  <a:srgbClr val="00B0F0"/>
                </a:solidFill>
              </a:rPr>
              <a:t>, яку </a:t>
            </a:r>
            <a:r>
              <a:rPr lang="ru-RU" sz="2400" dirty="0" err="1" smtClean="0">
                <a:solidFill>
                  <a:srgbClr val="00B0F0"/>
                </a:solidFill>
              </a:rPr>
              <a:t>протягом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століть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щорічно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відзначають</a:t>
            </a:r>
            <a:r>
              <a:rPr lang="ru-RU" sz="2400" dirty="0" smtClean="0">
                <a:solidFill>
                  <a:srgbClr val="00B0F0"/>
                </a:solidFill>
              </a:rPr>
              <a:t> у </a:t>
            </a:r>
            <a:r>
              <a:rPr lang="ru-RU" sz="2400" dirty="0" err="1" smtClean="0">
                <a:solidFill>
                  <a:srgbClr val="00B0F0"/>
                </a:solidFill>
              </a:rPr>
              <a:t>всіх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країнах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на </a:t>
            </a:r>
            <a:r>
              <a:rPr lang="ru-RU" sz="2400" dirty="0" err="1" smtClean="0">
                <a:solidFill>
                  <a:srgbClr val="00B0F0"/>
                </a:solidFill>
              </a:rPr>
              <a:t>всіх</a:t>
            </a:r>
            <a:r>
              <a:rPr lang="ru-RU" sz="2400" dirty="0" smtClean="0">
                <a:solidFill>
                  <a:srgbClr val="00B0F0"/>
                </a:solidFill>
              </a:rPr>
              <a:t> континентах, яку </a:t>
            </a:r>
            <a:r>
              <a:rPr lang="ru-RU" sz="2400" dirty="0" err="1" smtClean="0">
                <a:solidFill>
                  <a:srgbClr val="00B0F0"/>
                </a:solidFill>
              </a:rPr>
              <a:t>знають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люблять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яку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нетерпінням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чекають</a:t>
            </a:r>
            <a:r>
              <a:rPr lang="ru-RU" sz="2400" dirty="0" smtClean="0">
                <a:solidFill>
                  <a:srgbClr val="00B0F0"/>
                </a:solidFill>
              </a:rPr>
              <a:t> люди, </a:t>
            </a:r>
            <a:r>
              <a:rPr lang="ru-RU" sz="2400" dirty="0" err="1" smtClean="0">
                <a:solidFill>
                  <a:srgbClr val="00B0F0"/>
                </a:solidFill>
              </a:rPr>
              <a:t>різні</a:t>
            </a:r>
            <a:r>
              <a:rPr lang="ru-RU" sz="2400" dirty="0" smtClean="0">
                <a:solidFill>
                  <a:srgbClr val="00B0F0"/>
                </a:solidFill>
              </a:rPr>
              <a:t> у </a:t>
            </a:r>
            <a:r>
              <a:rPr lang="ru-RU" sz="2400" dirty="0" err="1" smtClean="0">
                <a:solidFill>
                  <a:srgbClr val="00B0F0"/>
                </a:solidFill>
              </a:rPr>
              <a:t>своїх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етно-національних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традиціях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релігійних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переконаннях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" name="Picture 13" descr="newy5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5624" y="4876016"/>
            <a:ext cx="227795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снежинка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57882" y="1781366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снежинка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7202" y="2613470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снежинка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930" y="478974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снежинка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74" y="4021646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снежинка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4906" y="4414838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561205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5488" y="3464651"/>
            <a:ext cx="3120911" cy="3147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143" y="1524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1301829">
            <a:off x="678176" y="342512"/>
            <a:ext cx="29794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Різдво.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414637">
            <a:off x="1873784" y="1602437"/>
            <a:ext cx="5747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7 </a:t>
            </a:r>
            <a:r>
              <a:rPr lang="ru-RU" sz="2400" dirty="0" err="1" smtClean="0">
                <a:solidFill>
                  <a:srgbClr val="00B0F0"/>
                </a:solidFill>
              </a:rPr>
              <a:t>січня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особлива</a:t>
            </a:r>
            <a:r>
              <a:rPr lang="ru-RU" sz="2400" dirty="0" smtClean="0">
                <a:solidFill>
                  <a:srgbClr val="00B0F0"/>
                </a:solidFill>
              </a:rPr>
              <a:t> духовна </a:t>
            </a:r>
            <a:r>
              <a:rPr lang="ru-RU" sz="2400" dirty="0" err="1" smtClean="0">
                <a:solidFill>
                  <a:srgbClr val="00B0F0"/>
                </a:solidFill>
              </a:rPr>
              <a:t>радість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обіймає</a:t>
            </a:r>
            <a:r>
              <a:rPr lang="ru-RU" sz="2400" dirty="0" smtClean="0">
                <a:solidFill>
                  <a:srgbClr val="00B0F0"/>
                </a:solidFill>
              </a:rPr>
              <a:t> кожного </a:t>
            </a:r>
            <a:r>
              <a:rPr lang="ru-RU" sz="2400" dirty="0" err="1" smtClean="0">
                <a:solidFill>
                  <a:srgbClr val="00B0F0"/>
                </a:solidFill>
              </a:rPr>
              <a:t>з</a:t>
            </a:r>
            <a:r>
              <a:rPr lang="ru-RU" sz="2400" dirty="0" smtClean="0">
                <a:solidFill>
                  <a:srgbClr val="00B0F0"/>
                </a:solidFill>
              </a:rPr>
              <a:t> нас, </a:t>
            </a:r>
            <a:r>
              <a:rPr lang="ru-RU" sz="2400" dirty="0" err="1" smtClean="0">
                <a:solidFill>
                  <a:srgbClr val="00B0F0"/>
                </a:solidFill>
              </a:rPr>
              <a:t>бо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цей</a:t>
            </a:r>
            <a:r>
              <a:rPr lang="ru-RU" sz="2400" dirty="0" smtClean="0">
                <a:solidFill>
                  <a:srgbClr val="00B0F0"/>
                </a:solidFill>
              </a:rPr>
              <a:t> день – </a:t>
            </a:r>
            <a:r>
              <a:rPr lang="ru-RU" sz="2400" dirty="0" err="1" smtClean="0">
                <a:solidFill>
                  <a:srgbClr val="00B0F0"/>
                </a:solidFill>
              </a:rPr>
              <a:t>незвичайний</a:t>
            </a:r>
            <a:r>
              <a:rPr lang="ru-RU" sz="2400" dirty="0" smtClean="0">
                <a:solidFill>
                  <a:srgbClr val="00B0F0"/>
                </a:solidFill>
              </a:rPr>
              <a:t>. Ми </a:t>
            </a:r>
            <a:r>
              <a:rPr lang="ru-RU" sz="2400" dirty="0" err="1" smtClean="0">
                <a:solidFill>
                  <a:srgbClr val="00B0F0"/>
                </a:solidFill>
              </a:rPr>
              <a:t>прославляємо</a:t>
            </a:r>
            <a:r>
              <a:rPr lang="ru-RU" sz="2400" dirty="0" smtClean="0">
                <a:solidFill>
                  <a:srgbClr val="00B0F0"/>
                </a:solidFill>
              </a:rPr>
              <a:t> одну </a:t>
            </a:r>
            <a:r>
              <a:rPr lang="ru-RU" sz="2400" dirty="0" err="1" smtClean="0">
                <a:solidFill>
                  <a:srgbClr val="00B0F0"/>
                </a:solidFill>
              </a:rPr>
              <a:t>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найвеличніших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подій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Священної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історії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щирим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сповненим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радості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привітанням</a:t>
            </a:r>
            <a:r>
              <a:rPr lang="ru-RU" sz="2400" dirty="0" smtClean="0">
                <a:solidFill>
                  <a:srgbClr val="00B0F0"/>
                </a:solidFill>
              </a:rPr>
              <a:t>: „Христос </a:t>
            </a:r>
            <a:r>
              <a:rPr lang="ru-RU" sz="2400" dirty="0" err="1" smtClean="0">
                <a:solidFill>
                  <a:srgbClr val="00B0F0"/>
                </a:solidFill>
              </a:rPr>
              <a:t>рождається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ru-RU" sz="2400" dirty="0" err="1" smtClean="0">
                <a:solidFill>
                  <a:srgbClr val="00B0F0"/>
                </a:solidFill>
              </a:rPr>
              <a:t>славіте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Його</a:t>
            </a:r>
            <a:r>
              <a:rPr lang="ru-RU" sz="2400" dirty="0" smtClean="0">
                <a:solidFill>
                  <a:srgbClr val="00B0F0"/>
                </a:solidFill>
              </a:rPr>
              <a:t>!”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" name="Picture 14" descr="newy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591" y="3897561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8691" y="5056329"/>
            <a:ext cx="57610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7491" y="6018210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5744" y="1244047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9100" y="3897051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622" y="4571966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44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78221">
            <a:off x="421728" y="383891"/>
            <a:ext cx="4188549" cy="98818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Коляда.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41202">
            <a:off x="1750960" y="1452117"/>
            <a:ext cx="6474378" cy="502777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Споконвіку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існував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нашому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народі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гарний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звичай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бажати</a:t>
            </a:r>
            <a:r>
              <a:rPr lang="ru-RU" dirty="0" smtClean="0">
                <a:solidFill>
                  <a:srgbClr val="00B0F0"/>
                </a:solidFill>
              </a:rPr>
              <a:t> один одному </a:t>
            </a:r>
            <a:r>
              <a:rPr lang="ru-RU" dirty="0" err="1" smtClean="0">
                <a:solidFill>
                  <a:srgbClr val="00B0F0"/>
                </a:solidFill>
              </a:rPr>
              <a:t>щастя-здоров'я</a:t>
            </a:r>
            <a:r>
              <a:rPr lang="ru-RU" dirty="0" smtClean="0">
                <a:solidFill>
                  <a:srgbClr val="00B0F0"/>
                </a:solidFill>
              </a:rPr>
              <a:t>, многих </a:t>
            </a:r>
            <a:r>
              <a:rPr lang="ru-RU" dirty="0" err="1" smtClean="0">
                <a:solidFill>
                  <a:srgbClr val="00B0F0"/>
                </a:solidFill>
              </a:rPr>
              <a:t>літ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всяких </a:t>
            </a:r>
            <a:r>
              <a:rPr lang="ru-RU" dirty="0" err="1" smtClean="0">
                <a:solidFill>
                  <a:srgbClr val="00B0F0"/>
                </a:solidFill>
              </a:rPr>
              <a:t>статків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хаті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родині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00B0F0"/>
                </a:solidFill>
              </a:rPr>
              <a:t>Готувалися</a:t>
            </a:r>
            <a:r>
              <a:rPr lang="ru-RU" dirty="0" smtClean="0">
                <a:solidFill>
                  <a:srgbClr val="00B0F0"/>
                </a:solidFill>
              </a:rPr>
              <a:t> до </a:t>
            </a:r>
            <a:r>
              <a:rPr lang="ru-RU" dirty="0" err="1" smtClean="0">
                <a:solidFill>
                  <a:srgbClr val="00B0F0"/>
                </a:solidFill>
              </a:rPr>
              <a:t>колядування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заздалегідь</a:t>
            </a:r>
            <a:r>
              <a:rPr lang="ru-RU" dirty="0" smtClean="0">
                <a:solidFill>
                  <a:srgbClr val="00B0F0"/>
                </a:solidFill>
              </a:rPr>
              <a:t> — </a:t>
            </a:r>
            <a:r>
              <a:rPr lang="ru-RU" dirty="0" err="1" smtClean="0">
                <a:solidFill>
                  <a:srgbClr val="00B0F0"/>
                </a:solidFill>
              </a:rPr>
              <a:t>виготовляли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колядницькі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обладунки</a:t>
            </a:r>
            <a:r>
              <a:rPr lang="ru-RU" dirty="0" smtClean="0">
                <a:solidFill>
                  <a:srgbClr val="00B0F0"/>
                </a:solidFill>
              </a:rPr>
              <a:t>: </a:t>
            </a:r>
            <a:r>
              <a:rPr lang="ru-RU" dirty="0" err="1" smtClean="0">
                <a:solidFill>
                  <a:srgbClr val="00B0F0"/>
                </a:solidFill>
              </a:rPr>
              <a:t>восьмикутну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зірку</a:t>
            </a:r>
            <a:r>
              <a:rPr lang="ru-RU" dirty="0" smtClean="0">
                <a:solidFill>
                  <a:srgbClr val="00B0F0"/>
                </a:solidFill>
              </a:rPr>
              <a:t>, маски </a:t>
            </a:r>
            <a:r>
              <a:rPr lang="ru-RU" dirty="0" err="1" smtClean="0">
                <a:solidFill>
                  <a:srgbClr val="00B0F0"/>
                </a:solidFill>
              </a:rPr>
              <a:t>Кози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Ведмедика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Різдвяні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колядницькі</a:t>
            </a:r>
            <a:r>
              <a:rPr lang="ru-RU" dirty="0" smtClean="0">
                <a:solidFill>
                  <a:srgbClr val="00B0F0"/>
                </a:solidFill>
              </a:rPr>
              <a:t> гурти </a:t>
            </a:r>
            <a:r>
              <a:rPr lang="ru-RU" dirty="0" err="1" smtClean="0">
                <a:solidFill>
                  <a:srgbClr val="00B0F0"/>
                </a:solidFill>
              </a:rPr>
              <a:t>споряджали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переважно</a:t>
            </a:r>
            <a:r>
              <a:rPr lang="ru-RU" dirty="0" smtClean="0">
                <a:solidFill>
                  <a:srgbClr val="00B0F0"/>
                </a:solidFill>
              </a:rPr>
              <a:t> парубки. Вони обирали </a:t>
            </a:r>
            <a:r>
              <a:rPr lang="ru-RU" dirty="0" err="1" smtClean="0">
                <a:solidFill>
                  <a:srgbClr val="00B0F0"/>
                </a:solidFill>
              </a:rPr>
              <a:t>отамана</a:t>
            </a:r>
            <a:r>
              <a:rPr lang="ru-RU" dirty="0" smtClean="0">
                <a:solidFill>
                  <a:srgbClr val="00B0F0"/>
                </a:solidFill>
              </a:rPr>
              <a:t> — </a:t>
            </a:r>
            <a:r>
              <a:rPr lang="ru-RU" dirty="0" err="1" smtClean="0">
                <a:solidFill>
                  <a:srgbClr val="00B0F0"/>
                </a:solidFill>
              </a:rPr>
              <a:t>хлопця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котрий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вирізнявся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спритністю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дотепністю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якого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селі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поважали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Крім</a:t>
            </a:r>
            <a:r>
              <a:rPr lang="ru-RU" dirty="0" smtClean="0">
                <a:solidFill>
                  <a:srgbClr val="00B0F0"/>
                </a:solidFill>
              </a:rPr>
              <a:t> того, </a:t>
            </a:r>
            <a:r>
              <a:rPr lang="ru-RU" dirty="0" err="1" smtClean="0">
                <a:solidFill>
                  <a:srgbClr val="00B0F0"/>
                </a:solidFill>
              </a:rPr>
              <a:t>він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мав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уміти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гарно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починати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пісню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зробити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ній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вивід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Традиційний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одяг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колядницьких</a:t>
            </a:r>
            <a:r>
              <a:rPr lang="ru-RU" dirty="0" smtClean="0">
                <a:solidFill>
                  <a:srgbClr val="00B0F0"/>
                </a:solidFill>
              </a:rPr>
              <a:t> ватаг — </a:t>
            </a:r>
            <a:r>
              <a:rPr lang="ru-RU" dirty="0" err="1" smtClean="0">
                <a:solidFill>
                  <a:srgbClr val="00B0F0"/>
                </a:solidFill>
              </a:rPr>
              <a:t>білі</a:t>
            </a:r>
            <a:r>
              <a:rPr lang="ru-RU" dirty="0" smtClean="0">
                <a:solidFill>
                  <a:srgbClr val="00B0F0"/>
                </a:solidFill>
              </a:rPr>
              <a:t> та </a:t>
            </a:r>
            <a:r>
              <a:rPr lang="ru-RU" dirty="0" err="1" smtClean="0">
                <a:solidFill>
                  <a:srgbClr val="00B0F0"/>
                </a:solidFill>
              </a:rPr>
              <a:t>коричневі</a:t>
            </a:r>
            <a:r>
              <a:rPr lang="ru-RU" dirty="0" smtClean="0">
                <a:solidFill>
                  <a:srgbClr val="00B0F0"/>
                </a:solidFill>
              </a:rPr>
              <a:t> кожушки </a:t>
            </a:r>
            <a:r>
              <a:rPr lang="ru-RU" dirty="0" err="1" smtClean="0">
                <a:solidFill>
                  <a:srgbClr val="00B0F0"/>
                </a:solidFill>
              </a:rPr>
              <a:t>й</a:t>
            </a:r>
            <a:r>
              <a:rPr lang="ru-RU" dirty="0" smtClean="0">
                <a:solidFill>
                  <a:srgbClr val="00B0F0"/>
                </a:solidFill>
              </a:rPr>
              <a:t> свитки, </a:t>
            </a:r>
            <a:r>
              <a:rPr lang="ru-RU" dirty="0" err="1" smtClean="0">
                <a:solidFill>
                  <a:srgbClr val="00B0F0"/>
                </a:solidFill>
              </a:rPr>
              <a:t>чоботи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власної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роботи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хустки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або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віночки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дівчат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Святкові</a:t>
            </a:r>
            <a:r>
              <a:rPr lang="ru-RU" dirty="0" smtClean="0">
                <a:solidFill>
                  <a:srgbClr val="00B0F0"/>
                </a:solidFill>
              </a:rPr>
              <a:t> ватаги </a:t>
            </a:r>
            <a:r>
              <a:rPr lang="ru-RU" dirty="0" err="1" smtClean="0">
                <a:solidFill>
                  <a:srgbClr val="00B0F0"/>
                </a:solidFill>
              </a:rPr>
              <a:t>залежно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регіону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різнилися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своїм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кількісним</a:t>
            </a:r>
            <a:r>
              <a:rPr lang="ru-RU" dirty="0" smtClean="0">
                <a:solidFill>
                  <a:srgbClr val="00B0F0"/>
                </a:solidFill>
              </a:rPr>
              <a:t> складом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обрядовими</a:t>
            </a:r>
            <a:r>
              <a:rPr lang="ru-RU" dirty="0" smtClean="0">
                <a:solidFill>
                  <a:srgbClr val="00B0F0"/>
                </a:solidFill>
              </a:rPr>
              <a:t> персонажами.</a:t>
            </a:r>
          </a:p>
          <a:p>
            <a:endParaRPr lang="ru-RU" dirty="0"/>
          </a:p>
        </p:txBody>
      </p:sp>
      <p:pic>
        <p:nvPicPr>
          <p:cNvPr id="4" name="Picture 12" descr="newy16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" y="4681736"/>
            <a:ext cx="195738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снежинка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954" y="1991678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снежинка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930" y="5722430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снежинка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626" y="200082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снежинка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458" y="5978462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newy1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330" y="4758245"/>
            <a:ext cx="16129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78466">
            <a:off x="620746" y="331077"/>
            <a:ext cx="3619902" cy="8644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 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Водохреща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40589">
            <a:off x="2189008" y="1306264"/>
            <a:ext cx="4889058" cy="4121701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Ще</a:t>
            </a:r>
            <a:r>
              <a:rPr lang="ru-RU" sz="2400" dirty="0" smtClean="0">
                <a:solidFill>
                  <a:srgbClr val="00B0F0"/>
                </a:solidFill>
              </a:rPr>
              <a:t> не </a:t>
            </a:r>
            <a:r>
              <a:rPr lang="ru-RU" sz="2400" dirty="0" err="1" smtClean="0">
                <a:solidFill>
                  <a:srgbClr val="00B0F0"/>
                </a:solidFill>
              </a:rPr>
              <a:t>встигли</a:t>
            </a:r>
            <a:r>
              <a:rPr lang="ru-RU" sz="2400" dirty="0" smtClean="0">
                <a:solidFill>
                  <a:srgbClr val="00B0F0"/>
                </a:solidFill>
              </a:rPr>
              <a:t> прийти свята як скоро вони </a:t>
            </a:r>
            <a:r>
              <a:rPr lang="ru-RU" sz="2400" dirty="0" err="1" smtClean="0">
                <a:solidFill>
                  <a:srgbClr val="00B0F0"/>
                </a:solidFill>
              </a:rPr>
              <a:t>відійдуть</a:t>
            </a:r>
            <a:r>
              <a:rPr lang="ru-RU" sz="2400" dirty="0" smtClean="0">
                <a:solidFill>
                  <a:srgbClr val="00B0F0"/>
                </a:solidFill>
              </a:rPr>
              <a:t>. Як </a:t>
            </a:r>
            <a:r>
              <a:rPr lang="ru-RU" sz="2400" dirty="0" err="1" smtClean="0">
                <a:solidFill>
                  <a:srgbClr val="00B0F0"/>
                </a:solidFill>
              </a:rPr>
              <a:t>співається</a:t>
            </a:r>
            <a:r>
              <a:rPr lang="ru-RU" sz="2400" dirty="0" smtClean="0">
                <a:solidFill>
                  <a:srgbClr val="00B0F0"/>
                </a:solidFill>
              </a:rPr>
              <a:t> в </a:t>
            </a:r>
            <a:r>
              <a:rPr lang="ru-RU" sz="2400" dirty="0" err="1" smtClean="0">
                <a:solidFill>
                  <a:srgbClr val="00B0F0"/>
                </a:solidFill>
              </a:rPr>
              <a:t>коляді</a:t>
            </a:r>
            <a:r>
              <a:rPr lang="ru-RU" sz="2400" dirty="0" smtClean="0">
                <a:solidFill>
                  <a:srgbClr val="00B0F0"/>
                </a:solidFill>
              </a:rPr>
              <a:t>: «А той </a:t>
            </a:r>
            <a:r>
              <a:rPr lang="ru-RU" sz="2400" dirty="0" err="1" smtClean="0">
                <a:solidFill>
                  <a:srgbClr val="00B0F0"/>
                </a:solidFill>
              </a:rPr>
              <a:t>третій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празник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ru-RU" sz="2400" dirty="0" err="1" smtClean="0">
                <a:solidFill>
                  <a:srgbClr val="00B0F0"/>
                </a:solidFill>
              </a:rPr>
              <a:t>Святе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Водохреща</a:t>
            </a:r>
            <a:r>
              <a:rPr lang="ru-RU" sz="2400" dirty="0" smtClean="0">
                <a:solidFill>
                  <a:srgbClr val="00B0F0"/>
                </a:solidFill>
              </a:rPr>
              <a:t>». </a:t>
            </a:r>
            <a:r>
              <a:rPr lang="ru-RU" sz="2400" b="1" i="1" dirty="0" err="1" smtClean="0">
                <a:solidFill>
                  <a:srgbClr val="00B0F0"/>
                </a:solidFill>
              </a:rPr>
              <a:t>Хрещення</a:t>
            </a:r>
            <a:r>
              <a:rPr lang="ru-RU" sz="2400" b="1" i="1" dirty="0" smtClean="0">
                <a:solidFill>
                  <a:srgbClr val="00B0F0"/>
                </a:solidFill>
              </a:rPr>
              <a:t> </a:t>
            </a:r>
            <a:r>
              <a:rPr lang="ru-RU" sz="2400" b="1" i="1" dirty="0" err="1" smtClean="0">
                <a:solidFill>
                  <a:srgbClr val="00B0F0"/>
                </a:solidFill>
              </a:rPr>
              <a:t>Господнє</a:t>
            </a:r>
            <a:r>
              <a:rPr lang="ru-RU" sz="2400" dirty="0" smtClean="0">
                <a:solidFill>
                  <a:srgbClr val="00B0F0"/>
                </a:solidFill>
              </a:rPr>
              <a:t> — </a:t>
            </a:r>
            <a:r>
              <a:rPr lang="ru-RU" sz="2400" dirty="0" err="1" smtClean="0">
                <a:solidFill>
                  <a:srgbClr val="00B0F0"/>
                </a:solidFill>
              </a:rPr>
              <a:t>третє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завершальне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велике</a:t>
            </a:r>
            <a:r>
              <a:rPr lang="ru-RU" sz="2400" dirty="0" smtClean="0">
                <a:solidFill>
                  <a:srgbClr val="00B0F0"/>
                </a:solidFill>
              </a:rPr>
              <a:t> свято </a:t>
            </a:r>
            <a:r>
              <a:rPr lang="ru-RU" sz="2400" dirty="0" err="1" smtClean="0">
                <a:solidFill>
                  <a:srgbClr val="00B0F0"/>
                </a:solidFill>
              </a:rPr>
              <a:t>різдвяно-новорічного</a:t>
            </a:r>
            <a:r>
              <a:rPr lang="ru-RU" sz="2400" dirty="0" smtClean="0">
                <a:solidFill>
                  <a:srgbClr val="00B0F0"/>
                </a:solidFill>
              </a:rPr>
              <a:t> циклу, яке в </a:t>
            </a:r>
            <a:r>
              <a:rPr lang="ru-RU" sz="2400" dirty="0" err="1" smtClean="0">
                <a:solidFill>
                  <a:srgbClr val="00B0F0"/>
                </a:solidFill>
              </a:rPr>
              <a:t>народі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має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назву</a:t>
            </a:r>
            <a:r>
              <a:rPr lang="ru-RU" sz="2400" dirty="0" smtClean="0">
                <a:solidFill>
                  <a:srgbClr val="00B0F0"/>
                </a:solidFill>
              </a:rPr>
              <a:t> Йордан, </a:t>
            </a:r>
            <a:r>
              <a:rPr lang="ru-RU" sz="2400" dirty="0" err="1" smtClean="0">
                <a:solidFill>
                  <a:srgbClr val="00B0F0"/>
                </a:solidFill>
              </a:rPr>
              <a:t>або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Водохреща</a:t>
            </a:r>
            <a:r>
              <a:rPr lang="ru-RU" sz="2400" dirty="0" smtClean="0">
                <a:solidFill>
                  <a:srgbClr val="00B0F0"/>
                </a:solidFill>
              </a:rPr>
              <a:t>. </a:t>
            </a:r>
            <a:r>
              <a:rPr lang="ru-RU" sz="2400" dirty="0" err="1" smtClean="0">
                <a:solidFill>
                  <a:srgbClr val="00B0F0"/>
                </a:solidFill>
              </a:rPr>
              <a:t>Православні</a:t>
            </a:r>
            <a:r>
              <a:rPr lang="ru-RU" sz="2400" dirty="0" smtClean="0">
                <a:solidFill>
                  <a:srgbClr val="00B0F0"/>
                </a:solidFill>
              </a:rPr>
              <a:t> та </a:t>
            </a:r>
            <a:r>
              <a:rPr lang="ru-RU" sz="2400" dirty="0" err="1" smtClean="0">
                <a:solidFill>
                  <a:srgbClr val="00B0F0"/>
                </a:solidFill>
              </a:rPr>
              <a:t>греко-католицькі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християни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відзначають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його</a:t>
            </a:r>
            <a:r>
              <a:rPr lang="ru-RU" sz="2400" dirty="0" smtClean="0">
                <a:solidFill>
                  <a:srgbClr val="00B0F0"/>
                </a:solidFill>
              </a:rPr>
              <a:t> 19 </a:t>
            </a:r>
            <a:r>
              <a:rPr lang="ru-RU" sz="2400" dirty="0" err="1" smtClean="0">
                <a:solidFill>
                  <a:srgbClr val="00B0F0"/>
                </a:solidFill>
              </a:rPr>
              <a:t>січня</a:t>
            </a:r>
            <a:r>
              <a:rPr lang="ru-RU" sz="2400" dirty="0" smtClean="0">
                <a:solidFill>
                  <a:srgbClr val="00B0F0"/>
                </a:solidFill>
              </a:rPr>
              <a:t>, тому </a:t>
            </a:r>
            <a:r>
              <a:rPr lang="ru-RU" sz="2400" dirty="0" err="1" smtClean="0">
                <a:solidFill>
                  <a:srgbClr val="00B0F0"/>
                </a:solidFill>
              </a:rPr>
              <a:t>воно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збігається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зі</a:t>
            </a:r>
            <a:r>
              <a:rPr lang="ru-RU" sz="2400" dirty="0" smtClean="0">
                <a:solidFill>
                  <a:srgbClr val="00B0F0"/>
                </a:solidFill>
              </a:rPr>
              <a:t> святом </a:t>
            </a:r>
            <a:r>
              <a:rPr lang="ru-RU" sz="2400" dirty="0" err="1" smtClean="0">
                <a:solidFill>
                  <a:srgbClr val="00B0F0"/>
                </a:solidFill>
              </a:rPr>
              <a:t>Богоявлення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Picture 22" descr="butterfly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361" y="1325012"/>
            <a:ext cx="857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ewy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293" y="1343608"/>
            <a:ext cx="1217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695129" y="2806959"/>
            <a:ext cx="436985" cy="426098"/>
          </a:xfrm>
          <a:prstGeom prst="star5">
            <a:avLst/>
          </a:prstGeom>
          <a:solidFill>
            <a:srgbClr val="0070C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newy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6387" y="0"/>
            <a:ext cx="1217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ewy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8787" y="152400"/>
            <a:ext cx="12176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конечная звезда 9"/>
          <p:cNvSpPr/>
          <p:nvPr/>
        </p:nvSpPr>
        <p:spPr>
          <a:xfrm>
            <a:off x="7378958" y="3242388"/>
            <a:ext cx="436985" cy="426098"/>
          </a:xfrm>
          <a:prstGeom prst="star5">
            <a:avLst/>
          </a:prstGeom>
          <a:solidFill>
            <a:srgbClr val="0070C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761929" y="4058816"/>
            <a:ext cx="436985" cy="426098"/>
          </a:xfrm>
          <a:prstGeom prst="star5">
            <a:avLst/>
          </a:prstGeom>
          <a:solidFill>
            <a:srgbClr val="0070C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203301" y="2240902"/>
            <a:ext cx="436985" cy="426098"/>
          </a:xfrm>
          <a:prstGeom prst="star5">
            <a:avLst/>
          </a:prstGeom>
          <a:solidFill>
            <a:srgbClr val="0070C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newy6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5250"/>
            <a:ext cx="2092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2458">
            <a:off x="1784973" y="1600746"/>
            <a:ext cx="5638130" cy="26376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Бажаю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щасливого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Нового року! Нехай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щастить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у Новому 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році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!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16" descr="j02837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792" y="357166"/>
            <a:ext cx="12779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ewy1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720" y="4177668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Рамка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50"/>
            <a:ext cx="93249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216" y="1872238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57" y="3652830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8331" y="467980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028" y="485087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331" y="4147351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снежинка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1903" y="5203266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298</Words>
  <Application>Microsoft Office PowerPoint</Application>
  <PresentationFormat>Экран (4:3)</PresentationFormat>
  <Paragraphs>31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Зимові свята:</vt:lpstr>
      <vt:lpstr>День Святого Миколая.</vt:lpstr>
      <vt:lpstr>Слайд 4</vt:lpstr>
      <vt:lpstr>Слайд 5</vt:lpstr>
      <vt:lpstr>Коляда. </vt:lpstr>
      <vt:lpstr> Водохреща. </vt:lpstr>
      <vt:lpstr>Бажаю щасливого Нового року! Нехай щастить у Новому році!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Home</cp:lastModifiedBy>
  <cp:revision>45</cp:revision>
  <dcterms:created xsi:type="dcterms:W3CDTF">2012-12-23T10:54:41Z</dcterms:created>
  <dcterms:modified xsi:type="dcterms:W3CDTF">2013-12-26T07:44:50Z</dcterms:modified>
</cp:coreProperties>
</file>