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20F7-76AF-4C81-AF40-F6E16765032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5391-7889-4623-885D-F09D88042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1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5391-7889-4623-885D-F09D880420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8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8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9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5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1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0E38-836D-4B61-A39A-E87A0754D0B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F9D4-C8D0-451D-9EEA-1DECD7D3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284984"/>
            <a:ext cx="830118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uk-UA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Годівнички для птахів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998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6617200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потроху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закладати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-Особливо корму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бути вдосталь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ожеледиці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снігопадів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негоду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лишаються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</a:t>
            </a:r>
            <a:r>
              <a:rPr lang="uk-U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підгодовують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тижня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залишають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перелітають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Водоплавні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підгодовуються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зерном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гороху, проса, рапсу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200г на одну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особину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-Корм 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висипати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очерету.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типах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підгодівлі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розмішувати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пісок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гальку, особливо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болотистих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місцевостях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0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35752">
            <a:off x="1020993" y="2348440"/>
            <a:ext cx="73420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438648">
            <a:off x="2156972" y="4808332"/>
            <a:ext cx="57868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 </a:t>
            </a:r>
            <a:r>
              <a:rPr lang="uk-UA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підготував</a:t>
            </a:r>
            <a:endParaRPr lang="uk-U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Барановський </a:t>
            </a: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ячеслав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6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41744" y="404664"/>
            <a:ext cx="520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Типи годівничок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743" y="1505170"/>
            <a:ext cx="8459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Годівниці </a:t>
            </a:r>
            <a:r>
              <a:rPr lang="uk-UA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бувать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відкритого та закритого типів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193">
            <a:off x="4783980" y="2577708"/>
            <a:ext cx="393382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2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55">
            <a:off x="279644" y="3055013"/>
            <a:ext cx="39719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504" y="285769"/>
            <a:ext cx="532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 годівничок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9" y="1556792"/>
            <a:ext cx="246862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73264"/>
            <a:ext cx="8784976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Найпростішою годівничкою є звичайна фанерна дощечка з бортами 3-5 см, її краще чіпляти під якимось навісом. З метою більш раціонального використання кормів, краще робити годівниці з дахом. 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автомат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корм,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поїдання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птахами,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досипається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Годівницю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автомат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пляшки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cap="none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птахи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взимку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годуються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кільчаста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горлиця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посмітюха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вівсянка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куріпка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птахам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робиться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плескатий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рами 1,5х1,5м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2х2м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куреня,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з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випадок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випадає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територію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годівниці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присипа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половою, соломою,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корою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1397"/>
              </p:ext>
            </p:extLst>
          </p:nvPr>
        </p:nvGraphicFramePr>
        <p:xfrm>
          <a:off x="683568" y="620688"/>
          <a:ext cx="7920880" cy="5565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3960440"/>
              </a:tblGrid>
              <a:tr h="924103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uk-UA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годівничці повинні бути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uk-UA" sz="28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Виготовляючи годівничку</a:t>
                      </a:r>
                      <a:r>
                        <a:rPr lang="uk-UA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 можна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Два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отвори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вліт та виліт.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Фарбувати, покривати лаком.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Дах.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Вішати біля дороги.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Борти.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Залишати гострі цвяхи.</a:t>
                      </a:r>
                    </a:p>
                    <a:p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Годівниця повинна бути добре урівноважена.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Використовувати жорсткі дошки.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Регулярно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потрібно насипати корм.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 залишати гострих країв.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2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98" y="188640"/>
            <a:ext cx="83390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Годівничка із пластикових 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пляшок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996" y="2198820"/>
            <a:ext cx="84899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dirty="0" smtClean="0"/>
              <a:t>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пластиковій пляшці від води просто потрібно прорізати кілька великих віконець, щоб птахи могли легко добиратися до їжі. 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21" y="3768480"/>
            <a:ext cx="4070888" cy="28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869" y="188640"/>
            <a:ext cx="7410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Годівничка з дерева чи 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картону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965" y="1956076"/>
            <a:ext cx="748036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годівничку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змайструвати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самому: з дерева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картону.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зручною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пташок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29" y="3969416"/>
            <a:ext cx="3888432" cy="27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83" y="260648"/>
            <a:ext cx="8655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Годівничка зі скляної банки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941" y="1412776"/>
            <a:ext cx="792813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Банку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закрити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кришкою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отвір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горизонтальному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годівничку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дроту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мотузок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закріпити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будь-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іншому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0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75" y="3942735"/>
            <a:ext cx="4212462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27" y="188640"/>
            <a:ext cx="7538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Годівничка для синички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40" y="1268760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кусочок сала або м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яса протягнути мотузку чи дріт і підвісити на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опорі.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3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56" y="2996952"/>
            <a:ext cx="3895696" cy="29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440" y="404664"/>
            <a:ext cx="535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Годування птахів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162" y="1327994"/>
            <a:ext cx="74253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Таблиця оцінки за «5» бальною шкалою зимових кормів для птахів.  Де "0” – не їдять, "5” –  </a:t>
            </a:r>
            <a:r>
              <a:rPr lang="uk-UA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їдять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найкраще.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28" y="3065850"/>
            <a:ext cx="5832648" cy="35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373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2014-12-18T16:44:17Z</dcterms:created>
  <dcterms:modified xsi:type="dcterms:W3CDTF">2015-02-22T11:56:18Z</dcterms:modified>
</cp:coreProperties>
</file>