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2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3" autoAdjust="0"/>
    <p:restoredTop sz="94638" autoAdjust="0"/>
  </p:normalViewPr>
  <p:slideViewPr>
    <p:cSldViewPr>
      <p:cViewPr varScale="1">
        <p:scale>
          <a:sx n="68" d="100"/>
          <a:sy n="68" d="100"/>
        </p:scale>
        <p:origin x="-4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9A864-E204-43D2-BC85-2B0587B59756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0508E-085A-41D1-A74B-58C87D2D6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0508E-085A-41D1-A74B-58C87D2D649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5" name="Пі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31" name="Місце для дати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93959E6-847B-4937-8C3D-49CDB5BA4EF3}" type="datetimeFigureOut">
              <a:rPr lang="uk-UA" smtClean="0"/>
              <a:pPr/>
              <a:t>24.12.2013</a:t>
            </a:fld>
            <a:endParaRPr lang="uk-UA"/>
          </a:p>
        </p:txBody>
      </p:sp>
      <p:sp>
        <p:nvSpPr>
          <p:cNvPr id="18" name="Місце для нижнього колонтитула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24.12.2013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24.12.2013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24.12.2013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3959E6-847B-4937-8C3D-49CDB5BA4EF3}" type="datetimeFigureOut">
              <a:rPr lang="uk-UA" smtClean="0"/>
              <a:pPr/>
              <a:t>24.12.2013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24.12.2013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24.12.2013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24.12.2013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3959E6-847B-4937-8C3D-49CDB5BA4EF3}" type="datetimeFigureOut">
              <a:rPr lang="uk-UA" smtClean="0"/>
              <a:pPr/>
              <a:t>24.12.2013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24.12.2013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кут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24.12.2013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Місце для зображення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Місце для заголовка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1" name="Місце для тексту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7" name="Місце для дати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93959E6-847B-4937-8C3D-49CDB5BA4EF3}" type="datetimeFigureOut">
              <a:rPr lang="uk-UA" smtClean="0"/>
              <a:pPr/>
              <a:t>24.12.2013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cover dir="ld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7;&#1077;&#1085;&#1080;&#1082;\Downloads\cascada_-_last_christmas_radio_edit_(zaycev.net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11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4.jpeg"/><Relationship Id="rId7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2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0.jpeg"/><Relationship Id="rId7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slide" Target="slide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3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slide" Target="slide7.xml"/><Relationship Id="rId5" Type="http://schemas.openxmlformats.org/officeDocument/2006/relationships/slide" Target="slide3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slide" Target="slide8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3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424936" cy="792088"/>
          </a:xfrm>
          <a:blipFill dpi="0" rotWithShape="1">
            <a:blip r:embed="rId3" cstate="print">
              <a:alphaModFix amt="99000"/>
            </a:blip>
            <a:srcRect/>
            <a:tile tx="0" ty="0" sx="100000" sy="100000" flip="none" algn="tl"/>
          </a:blipFill>
          <a:ln w="3175" cmpd="sng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prstDash val="soli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4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Новий рік</a:t>
            </a:r>
            <a:endParaRPr lang="ru-RU" sz="4400" cap="none" dirty="0">
              <a:ln/>
              <a:solidFill>
                <a:schemeClr val="accent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1547664" y="2348880"/>
            <a:ext cx="590465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96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2014</a:t>
            </a:r>
            <a:endParaRPr lang="uk-UA" sz="96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cascada_-_last_christmas_radio_edit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00392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5679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88640"/>
            <a:ext cx="86868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Новорічні атрибути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dk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5868144" y="1844824"/>
            <a:ext cx="27911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Мандарин</a:t>
            </a:r>
            <a:endParaRPr lang="uk-UA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Рисунок 6" descr="242974-1600x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221088"/>
            <a:ext cx="3240360" cy="1822702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395536" y="2132856"/>
            <a:ext cx="53640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Новорічна ялинка</a:t>
            </a:r>
            <a:endParaRPr lang="uk-U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" name="Рисунок 11" descr="mand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708920"/>
            <a:ext cx="2915816" cy="1913504"/>
          </a:xfrm>
          <a:prstGeom prst="rect">
            <a:avLst/>
          </a:prstGeom>
        </p:spPr>
      </p:pic>
      <p:sp>
        <p:nvSpPr>
          <p:cNvPr id="13" name="Округлений прямокутник 12">
            <a:hlinkClick r:id="rId4" action="ppaction://hlinksldjump"/>
          </p:cNvPr>
          <p:cNvSpPr/>
          <p:nvPr/>
        </p:nvSpPr>
        <p:spPr>
          <a:xfrm>
            <a:off x="5220072" y="5517232"/>
            <a:ext cx="8640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ілка вправо 13">
            <a:hlinkClick r:id="rId5" action="ppaction://hlinksldjump"/>
          </p:cNvPr>
          <p:cNvSpPr/>
          <p:nvPr/>
        </p:nvSpPr>
        <p:spPr>
          <a:xfrm>
            <a:off x="6156176" y="5445224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ілка вліво 14">
            <a:hlinkClick r:id="rId6" action="ppaction://hlinksldjump"/>
          </p:cNvPr>
          <p:cNvSpPr/>
          <p:nvPr/>
        </p:nvSpPr>
        <p:spPr>
          <a:xfrm>
            <a:off x="4355976" y="5445224"/>
            <a:ext cx="792088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9033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692696"/>
            <a:ext cx="4752528" cy="332656"/>
          </a:xfrm>
        </p:spPr>
        <p:txBody>
          <a:bodyPr>
            <a:normAutofit fontScale="90000"/>
          </a:bodyPr>
          <a:lstStyle/>
          <a:p>
            <a:r>
              <a:rPr lang="uk-UA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Дід мороз! </a:t>
            </a:r>
            <a:r>
              <a:rPr 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:D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Місце для вмісту 3" descr="240753-1600x9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132856"/>
            <a:ext cx="4860032" cy="3227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391391-1600x9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052736"/>
            <a:ext cx="349402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387815-1600x9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4293096"/>
            <a:ext cx="3626419" cy="2204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трілка вліво 7">
            <a:hlinkClick r:id="rId6" action="ppaction://hlinksldjump"/>
          </p:cNvPr>
          <p:cNvSpPr/>
          <p:nvPr/>
        </p:nvSpPr>
        <p:spPr>
          <a:xfrm>
            <a:off x="1331640" y="5661248"/>
            <a:ext cx="864096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ілка вправо 9">
            <a:hlinkClick r:id="rId7" action="ppaction://hlinksldjump"/>
          </p:cNvPr>
          <p:cNvSpPr/>
          <p:nvPr/>
        </p:nvSpPr>
        <p:spPr>
          <a:xfrm>
            <a:off x="2843808" y="5661248"/>
            <a:ext cx="100811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Click r:id="rId8" action="ppaction://hlinksldjump"/>
          </p:cNvPr>
          <p:cNvSpPr/>
          <p:nvPr/>
        </p:nvSpPr>
        <p:spPr>
          <a:xfrm>
            <a:off x="2339752" y="580526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624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331640" y="548680"/>
            <a:ext cx="7363544" cy="309897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Щастя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здоров*я у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2014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році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291965-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137038"/>
            <a:ext cx="5256584" cy="3285365"/>
          </a:xfrm>
          <a:prstGeom prst="rect">
            <a:avLst/>
          </a:prstGeom>
        </p:spPr>
      </p:pic>
    </p:spTree>
  </p:cSld>
  <p:clrMapOvr>
    <a:masterClrMapping/>
  </p:clrMapOvr>
  <p:transition advTm="0"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Новий рік</a:t>
            </a:r>
            <a:endParaRPr lang="ru-RU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907704" y="2060848"/>
            <a:ext cx="6480720" cy="3515221"/>
          </a:xfrm>
        </p:spPr>
        <p:txBody>
          <a:bodyPr>
            <a:normAutofit fontScale="92500"/>
          </a:bodyPr>
          <a:lstStyle/>
          <a:p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Новий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рік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свято,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відзначається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багатьма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народами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відповідно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прийнятого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календарем,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настає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момент переходу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останнього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дня року в перший день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наступного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року.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Звичай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святкувати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Новий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рік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існував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уже в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Месопотамії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третьому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тисячолітті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нашої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ери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380878-5616x37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5307359"/>
            <a:ext cx="2325962" cy="1550641"/>
          </a:xfrm>
          <a:prstGeom prst="rect">
            <a:avLst/>
          </a:prstGeom>
        </p:spPr>
      </p:pic>
      <p:pic>
        <p:nvPicPr>
          <p:cNvPr id="6" name="Рисунок 5" descr="3fwU48idCy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116632"/>
            <a:ext cx="3168352" cy="20248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407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" presetID="5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7053E-6 L -0.22049 -0.36711 " pathEditMode="relative" ptsTypes="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Зміст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71600" y="1554162"/>
            <a:ext cx="8020000" cy="4525963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hlinkClick r:id="rId2" action="ppaction://hlinksldjump"/>
              </a:rPr>
              <a:t>Історія появи свята</a:t>
            </a:r>
            <a:endParaRPr lang="en-US" sz="2800" b="1" dirty="0" smtClean="0"/>
          </a:p>
          <a:p>
            <a:r>
              <a:rPr lang="uk-UA" sz="2800" b="1" dirty="0" smtClean="0">
                <a:hlinkClick r:id="rId3" action="ppaction://hlinksldjump"/>
              </a:rPr>
              <a:t>Новий рік</a:t>
            </a:r>
            <a:endParaRPr lang="uk-UA" sz="2800" b="1" dirty="0" smtClean="0"/>
          </a:p>
          <a:p>
            <a:r>
              <a:rPr lang="uk-UA" sz="2800" b="1" dirty="0" smtClean="0"/>
              <a:t>Новий рік у різних країнах світу</a:t>
            </a:r>
          </a:p>
          <a:p>
            <a:pPr lvl="1"/>
            <a:r>
              <a:rPr lang="uk-UA" b="1" dirty="0" smtClean="0">
                <a:hlinkClick r:id="rId4" action="ppaction://hlinksldjump"/>
              </a:rPr>
              <a:t>Китай</a:t>
            </a:r>
            <a:endParaRPr lang="uk-UA" b="1" dirty="0" smtClean="0"/>
          </a:p>
          <a:p>
            <a:pPr lvl="1"/>
            <a:r>
              <a:rPr lang="uk-UA" b="1" dirty="0" smtClean="0">
                <a:hlinkClick r:id="rId5" action="ppaction://hlinksldjump"/>
              </a:rPr>
              <a:t>Японія</a:t>
            </a:r>
            <a:endParaRPr lang="uk-UA" b="1" dirty="0" smtClean="0"/>
          </a:p>
          <a:p>
            <a:pPr lvl="1"/>
            <a:r>
              <a:rPr lang="uk-UA" b="1" dirty="0" smtClean="0">
                <a:hlinkClick r:id="rId6" action="ppaction://hlinksldjump"/>
              </a:rPr>
              <a:t>Іспанія</a:t>
            </a:r>
            <a:endParaRPr lang="ru-RU" b="1" dirty="0" smtClean="0"/>
          </a:p>
          <a:p>
            <a:r>
              <a:rPr lang="uk-UA" b="1" dirty="0" smtClean="0">
                <a:hlinkClick r:id="rId7" action="ppaction://hlinksldjump"/>
              </a:rPr>
              <a:t>Головні атрибути нового року</a:t>
            </a:r>
            <a:endParaRPr lang="uk-UA" b="1" dirty="0" smtClean="0"/>
          </a:p>
          <a:p>
            <a:r>
              <a:rPr lang="uk-UA" b="1" dirty="0" smtClean="0">
                <a:hlinkClick r:id="rId8" action="ppaction://hlinksldjump"/>
              </a:rPr>
              <a:t>Дід мороз</a:t>
            </a:r>
            <a:endParaRPr lang="uk-UA" b="1" dirty="0" smtClean="0"/>
          </a:p>
        </p:txBody>
      </p:sp>
    </p:spTree>
  </p:cSld>
  <p:clrMapOvr>
    <a:masterClrMapping/>
  </p:clrMapOvr>
  <p:transition advTm="6115"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Історія</a:t>
            </a:r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появи</a:t>
            </a:r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свята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619672" y="1628800"/>
            <a:ext cx="6768752" cy="33123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Новий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рік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одним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календарних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свят.</a:t>
            </a:r>
          </a:p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 XV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століття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новий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рік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починався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січня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як в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даний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час, 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березня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(як 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республіканському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Стародавньому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Римі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або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вересня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(як 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Візантії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за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юліанським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календарем.</a:t>
            </a:r>
          </a:p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 XV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століття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новий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рік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починався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вересня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history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4365104"/>
            <a:ext cx="1224136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3959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25144"/>
            <a:ext cx="3456384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N7agF9by0L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251520" y="4653136"/>
            <a:ext cx="1900420" cy="1876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трілка вправо 8">
            <a:hlinkClick r:id="rId5" action="ppaction://hlinksldjump"/>
          </p:cNvPr>
          <p:cNvSpPr/>
          <p:nvPr/>
        </p:nvSpPr>
        <p:spPr>
          <a:xfrm>
            <a:off x="7236296" y="33265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кутник із двома вирізаними сусідніми кутами 9">
            <a:hlinkClick r:id="rId6" action="ppaction://hlinksldjump"/>
          </p:cNvPr>
          <p:cNvSpPr/>
          <p:nvPr/>
        </p:nvSpPr>
        <p:spPr>
          <a:xfrm>
            <a:off x="6444208" y="188640"/>
            <a:ext cx="648072" cy="432048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7722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686800" cy="838200"/>
          </a:xfrm>
        </p:spPr>
        <p:txBody>
          <a:bodyPr/>
          <a:lstStyle/>
          <a:p>
            <a:r>
              <a:rPr lang="uk-UA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Китайський новий рік</a:t>
            </a:r>
            <a:endParaRPr lang="ru-RU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9" name="Рисунок 38" descr="Chinatown_lond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3640" y="4427730"/>
            <a:ext cx="3240360" cy="2430270"/>
          </a:xfrm>
          <a:prstGeom prst="rect">
            <a:avLst/>
          </a:prstGeom>
          <a:ln w="508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Рисунок 41" descr="681e20cbfc_203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6196" y="2276872"/>
            <a:ext cx="3427804" cy="2095143"/>
          </a:xfrm>
          <a:prstGeom prst="rect">
            <a:avLst/>
          </a:prstGeom>
          <a:ln w="508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Рисунок 45" descr="3833845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2159" y="116632"/>
            <a:ext cx="2991841" cy="2132856"/>
          </a:xfrm>
          <a:prstGeom prst="rect">
            <a:avLst/>
          </a:prstGeom>
          <a:ln w="508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" name="Рисунок 46" descr="Kitajskij-Novyj-god-v-restorane-Vostok_artic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807212"/>
            <a:ext cx="3240360" cy="2050788"/>
          </a:xfrm>
          <a:prstGeom prst="rect">
            <a:avLst/>
          </a:prstGeom>
          <a:ln w="508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8" name="Хвиля 47"/>
          <p:cNvSpPr/>
          <p:nvPr/>
        </p:nvSpPr>
        <p:spPr>
          <a:xfrm>
            <a:off x="0" y="6858000"/>
            <a:ext cx="395536" cy="4571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кутник 49"/>
          <p:cNvSpPr/>
          <p:nvPr/>
        </p:nvSpPr>
        <p:spPr>
          <a:xfrm>
            <a:off x="467544" y="119675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Китайський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рік</a:t>
            </a:r>
            <a:r>
              <a:rPr lang="ru-RU" dirty="0" smtClean="0"/>
              <a:t> (</a:t>
            </a:r>
            <a:r>
              <a:rPr lang="en-US" dirty="0" err="1" smtClean="0"/>
              <a:t>chunjie</a:t>
            </a:r>
            <a:r>
              <a:rPr lang="en-US" dirty="0" smtClean="0"/>
              <a:t>, </a:t>
            </a:r>
            <a:r>
              <a:rPr lang="ru-RU" dirty="0" err="1" smtClean="0"/>
              <a:t>трад.китайськ</a:t>
            </a:r>
            <a:r>
              <a:rPr lang="ru-RU" dirty="0" smtClean="0"/>
              <a:t>. </a:t>
            </a:r>
            <a:r>
              <a:rPr lang="ja-JP" altLang="en-US" dirty="0" smtClean="0"/>
              <a:t>春節</a:t>
            </a:r>
            <a:r>
              <a:rPr lang="en-US" altLang="ja-JP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ja-JP" altLang="en-US" dirty="0" smtClean="0"/>
              <a:t>農曆新年</a:t>
            </a:r>
            <a:r>
              <a:rPr lang="en-US" altLang="ja-JP" dirty="0" smtClean="0"/>
              <a:t>) </a:t>
            </a:r>
            <a:r>
              <a:rPr lang="ru-RU" dirty="0" err="1" smtClean="0"/>
              <a:t>традиційно</a:t>
            </a:r>
            <a:r>
              <a:rPr lang="ru-RU" dirty="0" smtClean="0"/>
              <a:t> </a:t>
            </a:r>
            <a:r>
              <a:rPr lang="ru-RU" dirty="0" err="1" smtClean="0"/>
              <a:t>припадає</a:t>
            </a:r>
            <a:r>
              <a:rPr lang="ru-RU" dirty="0" smtClean="0"/>
              <a:t> на перший молодик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 err="1" smtClean="0"/>
              <a:t>місяця</a:t>
            </a:r>
            <a:r>
              <a:rPr lang="ru-RU" dirty="0" smtClean="0"/>
              <a:t> року, </a:t>
            </a:r>
            <a:r>
              <a:rPr lang="ru-RU" dirty="0" err="1" smtClean="0"/>
              <a:t>між</a:t>
            </a:r>
            <a:r>
              <a:rPr lang="ru-RU" dirty="0" smtClean="0"/>
              <a:t> 12 с</a:t>
            </a:r>
            <a:r>
              <a:rPr lang="uk-UA" dirty="0" err="1" smtClean="0"/>
              <a:t>ічня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en-US" dirty="0" smtClean="0"/>
              <a:t>19 </a:t>
            </a:r>
            <a:r>
              <a:rPr lang="ru-RU" dirty="0" smtClean="0"/>
              <a:t>лютого.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введення</a:t>
            </a:r>
            <a:r>
              <a:rPr lang="ru-RU" dirty="0" smtClean="0"/>
              <a:t> </a:t>
            </a:r>
            <a:r>
              <a:rPr lang="ru-RU" dirty="0" err="1" smtClean="0"/>
              <a:t>григоріанського</a:t>
            </a:r>
            <a:r>
              <a:rPr lang="ru-RU" dirty="0" smtClean="0"/>
              <a:t> календаря </a:t>
            </a:r>
            <a:r>
              <a:rPr lang="ru-RU" dirty="0" err="1" smtClean="0"/>
              <a:t>це</a:t>
            </a:r>
            <a:r>
              <a:rPr lang="ru-RU" dirty="0" smtClean="0"/>
              <a:t> свято стали </a:t>
            </a:r>
            <a:r>
              <a:rPr lang="ru-RU" dirty="0" err="1" smtClean="0"/>
              <a:t>називати</a:t>
            </a:r>
            <a:r>
              <a:rPr lang="ru-RU" dirty="0" smtClean="0"/>
              <a:t> «святом </a:t>
            </a:r>
            <a:r>
              <a:rPr lang="ru-RU" dirty="0" err="1" smtClean="0"/>
              <a:t>весни</a:t>
            </a:r>
            <a:r>
              <a:rPr lang="ru-RU" dirty="0" smtClean="0"/>
              <a:t>»,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відокремити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Нового року за </a:t>
            </a:r>
            <a:r>
              <a:rPr lang="ru-RU" dirty="0" err="1" smtClean="0"/>
              <a:t>західним</a:t>
            </a:r>
            <a:r>
              <a:rPr lang="ru-RU" dirty="0" smtClean="0"/>
              <a:t> стилем. </a:t>
            </a:r>
            <a:r>
              <a:rPr lang="ru-RU" dirty="0" err="1" smtClean="0"/>
              <a:t>Первісний</a:t>
            </a:r>
            <a:r>
              <a:rPr lang="ru-RU" dirty="0" smtClean="0"/>
              <a:t> </a:t>
            </a:r>
            <a:r>
              <a:rPr lang="ru-RU" dirty="0" err="1" smtClean="0"/>
              <a:t>зміст</a:t>
            </a:r>
            <a:r>
              <a:rPr lang="ru-RU" dirty="0" smtClean="0"/>
              <a:t> свята </a:t>
            </a:r>
            <a:r>
              <a:rPr lang="ru-RU" dirty="0" err="1" smtClean="0"/>
              <a:t>полягав</a:t>
            </a:r>
            <a:r>
              <a:rPr lang="ru-RU" dirty="0" smtClean="0"/>
              <a:t> у </a:t>
            </a:r>
            <a:r>
              <a:rPr lang="ru-RU" dirty="0" err="1" smtClean="0"/>
              <a:t>даруванні</a:t>
            </a:r>
            <a:r>
              <a:rPr lang="ru-RU" dirty="0" smtClean="0"/>
              <a:t> </a:t>
            </a:r>
            <a:r>
              <a:rPr lang="ru-RU" dirty="0" err="1" smtClean="0"/>
              <a:t>подарунків</a:t>
            </a:r>
            <a:r>
              <a:rPr lang="ru-RU" dirty="0" smtClean="0"/>
              <a:t>, </a:t>
            </a:r>
            <a:r>
              <a:rPr lang="ru-RU" dirty="0" err="1" smtClean="0"/>
              <a:t>суттю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побажання</a:t>
            </a:r>
            <a:r>
              <a:rPr lang="ru-RU" dirty="0" smtClean="0"/>
              <a:t>, </a:t>
            </a:r>
            <a:r>
              <a:rPr lang="ru-RU" dirty="0" err="1" smtClean="0"/>
              <a:t>аби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урожай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багатим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1" name="Стрілка вправо 50">
            <a:hlinkClick r:id="rId6" action="ppaction://hlinksldjump"/>
          </p:cNvPr>
          <p:cNvSpPr/>
          <p:nvPr/>
        </p:nvSpPr>
        <p:spPr>
          <a:xfrm>
            <a:off x="4644008" y="6093296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круглений прямокутник 51">
            <a:hlinkClick r:id="rId7" action="ppaction://hlinksldjump"/>
          </p:cNvPr>
          <p:cNvSpPr/>
          <p:nvPr/>
        </p:nvSpPr>
        <p:spPr>
          <a:xfrm>
            <a:off x="4143372" y="6215082"/>
            <a:ext cx="43204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ілка вліво 52">
            <a:hlinkClick r:id="rId8" action="ppaction://hlinksldjump"/>
          </p:cNvPr>
          <p:cNvSpPr/>
          <p:nvPr/>
        </p:nvSpPr>
        <p:spPr>
          <a:xfrm>
            <a:off x="3275856" y="6093296"/>
            <a:ext cx="792088" cy="4766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9531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Японія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15616" y="1554162"/>
            <a:ext cx="7875984" cy="4179093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 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Японії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Новий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рік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вважається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найбільшим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святом, яке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святкують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протягом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декількох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днів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</a:p>
          <a:p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Святкування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сході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країни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триває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сім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днів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а на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заході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—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цілих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п'ятнадцять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перші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дні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Нового року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японці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також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відвідують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синтоїстські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святилища.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Одягнувши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традиційне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кімоно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вони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вимолюють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місцевих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богів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благословення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процвітання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цьому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році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Як правило, у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дні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прийнято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купувати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різноманітні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амулети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як то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зображення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тварини-покровителя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року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або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стріли-обереги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7" name="Рисунок 6" descr="novgodyp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96752"/>
            <a:ext cx="3810000" cy="4086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27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060848"/>
            <a:ext cx="3024336" cy="2268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Стрілка вправо 8"/>
          <p:cNvSpPr/>
          <p:nvPr/>
        </p:nvSpPr>
        <p:spPr>
          <a:xfrm>
            <a:off x="6372200" y="5733256"/>
            <a:ext cx="792088" cy="548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круглений прямокутник 9">
            <a:hlinkClick r:id="rId5" action="ppaction://hlinksldjump"/>
          </p:cNvPr>
          <p:cNvSpPr/>
          <p:nvPr/>
        </p:nvSpPr>
        <p:spPr>
          <a:xfrm>
            <a:off x="5580112" y="5733256"/>
            <a:ext cx="64807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ілка вліво 10">
            <a:hlinkClick r:id="rId6" action="ppaction://hlinksldjump"/>
          </p:cNvPr>
          <p:cNvSpPr/>
          <p:nvPr/>
        </p:nvSpPr>
        <p:spPr>
          <a:xfrm>
            <a:off x="4644008" y="5733256"/>
            <a:ext cx="792088" cy="4766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advTm="1014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сп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7515" y="5000636"/>
            <a:ext cx="2476485" cy="1857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73687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1731" y="1071546"/>
            <a:ext cx="2762269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navidad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80359" y="3286124"/>
            <a:ext cx="2463641" cy="1645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0960" cy="8382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Іспанія.12 іспанських бажань</a:t>
            </a:r>
            <a:endParaRPr lang="ru-RU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428736"/>
            <a:ext cx="7239000" cy="484632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рік</a:t>
            </a:r>
            <a:r>
              <a:rPr lang="ru-RU" dirty="0" smtClean="0"/>
              <a:t> в </a:t>
            </a:r>
            <a:r>
              <a:rPr lang="ru-RU" dirty="0" err="1" smtClean="0"/>
              <a:t>Іспанії</a:t>
            </a:r>
            <a:r>
              <a:rPr lang="ru-RU" dirty="0" smtClean="0"/>
              <a:t>: 12 </a:t>
            </a:r>
            <a:r>
              <a:rPr lang="ru-RU" dirty="0" err="1" smtClean="0"/>
              <a:t>іспанських</a:t>
            </a:r>
            <a:r>
              <a:rPr lang="ru-RU" dirty="0" smtClean="0"/>
              <a:t> </a:t>
            </a:r>
            <a:r>
              <a:rPr lang="ru-RU" dirty="0" err="1" smtClean="0"/>
              <a:t>бажань</a:t>
            </a:r>
            <a:endParaRPr lang="ru-RU" dirty="0" smtClean="0"/>
          </a:p>
          <a:p>
            <a:r>
              <a:rPr lang="ru-RU" dirty="0" err="1" smtClean="0"/>
              <a:t>новорічну</a:t>
            </a:r>
            <a:r>
              <a:rPr lang="ru-RU" dirty="0" smtClean="0"/>
              <a:t> </a:t>
            </a:r>
            <a:r>
              <a:rPr lang="ru-RU" dirty="0" err="1" smtClean="0"/>
              <a:t>ніч</a:t>
            </a:r>
            <a:r>
              <a:rPr lang="ru-RU" dirty="0" smtClean="0"/>
              <a:t> </a:t>
            </a:r>
            <a:r>
              <a:rPr lang="ru-RU" dirty="0" err="1" smtClean="0"/>
              <a:t>збирається</a:t>
            </a:r>
            <a:r>
              <a:rPr lang="ru-RU" dirty="0" smtClean="0"/>
              <a:t> </a:t>
            </a:r>
            <a:r>
              <a:rPr lang="ru-RU" dirty="0" err="1" smtClean="0"/>
              <a:t>ціла</a:t>
            </a:r>
            <a:r>
              <a:rPr lang="ru-RU" dirty="0" smtClean="0"/>
              <a:t> </a:t>
            </a:r>
            <a:r>
              <a:rPr lang="ru-RU" dirty="0" err="1" smtClean="0"/>
              <a:t>юрба</a:t>
            </a:r>
            <a:r>
              <a:rPr lang="ru-RU" dirty="0" smtClean="0"/>
              <a:t> </a:t>
            </a:r>
            <a:r>
              <a:rPr lang="ru-RU" dirty="0" err="1" smtClean="0"/>
              <a:t>іспанців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"</a:t>
            </a:r>
            <a:r>
              <a:rPr lang="ru-RU" dirty="0" err="1" smtClean="0"/>
              <a:t>відсиділи</a:t>
            </a:r>
            <a:r>
              <a:rPr lang="ru-RU" dirty="0" smtClean="0"/>
              <a:t>" у </a:t>
            </a:r>
            <a:r>
              <a:rPr lang="ru-RU" dirty="0" err="1" smtClean="0"/>
              <a:t>сімейному</a:t>
            </a:r>
            <a:r>
              <a:rPr lang="ru-RU" dirty="0" smtClean="0"/>
              <a:t> </a:t>
            </a:r>
            <a:r>
              <a:rPr lang="ru-RU" dirty="0" err="1" smtClean="0"/>
              <a:t>колі</a:t>
            </a:r>
            <a:r>
              <a:rPr lang="ru-RU" dirty="0" smtClean="0"/>
              <a:t> </a:t>
            </a:r>
            <a:r>
              <a:rPr lang="ru-RU" dirty="0" err="1" smtClean="0"/>
              <a:t>Різдво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тепер</a:t>
            </a:r>
            <a:r>
              <a:rPr lang="ru-RU" dirty="0" smtClean="0"/>
              <a:t> </a:t>
            </a:r>
            <a:r>
              <a:rPr lang="ru-RU" dirty="0" err="1" smtClean="0"/>
              <a:t>всією</a:t>
            </a:r>
            <a:r>
              <a:rPr lang="ru-RU" dirty="0" smtClean="0"/>
              <a:t> </a:t>
            </a:r>
            <a:r>
              <a:rPr lang="ru-RU" dirty="0" err="1" smtClean="0"/>
              <a:t>душею</a:t>
            </a:r>
            <a:r>
              <a:rPr lang="ru-RU" dirty="0" smtClean="0"/>
              <a:t> </a:t>
            </a:r>
            <a:r>
              <a:rPr lang="ru-RU" dirty="0" err="1" smtClean="0"/>
              <a:t>спрямовуються</a:t>
            </a:r>
            <a:r>
              <a:rPr lang="ru-RU" dirty="0" smtClean="0"/>
              <a:t> до свята.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бій</a:t>
            </a:r>
            <a:r>
              <a:rPr lang="ru-RU" dirty="0" smtClean="0"/>
              <a:t> </a:t>
            </a:r>
            <a:r>
              <a:rPr lang="ru-RU" dirty="0" err="1" smtClean="0"/>
              <a:t>курантів</a:t>
            </a:r>
            <a:r>
              <a:rPr lang="ru-RU" dirty="0" smtClean="0"/>
              <a:t> люди </a:t>
            </a:r>
            <a:r>
              <a:rPr lang="ru-RU" dirty="0" err="1" smtClean="0"/>
              <a:t>гарячково</a:t>
            </a:r>
            <a:r>
              <a:rPr lang="ru-RU" dirty="0" smtClean="0"/>
              <a:t> </a:t>
            </a:r>
            <a:r>
              <a:rPr lang="ru-RU" dirty="0" err="1" smtClean="0"/>
              <a:t>запихають</a:t>
            </a:r>
            <a:r>
              <a:rPr lang="ru-RU" dirty="0" smtClean="0"/>
              <a:t> у рот виноград: по </a:t>
            </a:r>
            <a:r>
              <a:rPr lang="ru-RU" dirty="0" err="1" smtClean="0"/>
              <a:t>іспанській</a:t>
            </a:r>
            <a:r>
              <a:rPr lang="ru-RU" dirty="0" smtClean="0"/>
              <a:t> </a:t>
            </a:r>
            <a:r>
              <a:rPr lang="ru-RU" dirty="0" err="1" smtClean="0"/>
              <a:t>прикметі</a:t>
            </a:r>
            <a:r>
              <a:rPr lang="ru-RU" dirty="0" smtClean="0"/>
              <a:t>, треба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бій</a:t>
            </a:r>
            <a:r>
              <a:rPr lang="ru-RU" dirty="0" smtClean="0"/>
              <a:t> годин </a:t>
            </a:r>
            <a:r>
              <a:rPr lang="ru-RU" dirty="0" err="1" smtClean="0"/>
              <a:t>з'їсти</a:t>
            </a:r>
            <a:r>
              <a:rPr lang="ru-RU" dirty="0" smtClean="0"/>
              <a:t> 12 виноградин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загадати</a:t>
            </a:r>
            <a:r>
              <a:rPr lang="ru-RU" dirty="0" smtClean="0"/>
              <a:t> 12 </a:t>
            </a:r>
            <a:r>
              <a:rPr lang="ru-RU" dirty="0" err="1" smtClean="0"/>
              <a:t>бажань</a:t>
            </a:r>
            <a:r>
              <a:rPr lang="ru-RU" dirty="0" smtClean="0"/>
              <a:t> - </a:t>
            </a:r>
            <a:r>
              <a:rPr lang="ru-RU" dirty="0" err="1" smtClean="0"/>
              <a:t>і</a:t>
            </a:r>
            <a:r>
              <a:rPr lang="ru-RU" dirty="0" smtClean="0"/>
              <a:t> буде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щастя</a:t>
            </a:r>
            <a:r>
              <a:rPr lang="ru-RU" dirty="0" smtClean="0"/>
              <a:t>!</a:t>
            </a:r>
          </a:p>
          <a:p>
            <a:r>
              <a:rPr lang="ru-RU" dirty="0" smtClean="0"/>
              <a:t> Люди </a:t>
            </a:r>
            <a:r>
              <a:rPr lang="ru-RU" dirty="0" err="1" smtClean="0"/>
              <a:t>веселяться</a:t>
            </a:r>
            <a:r>
              <a:rPr lang="ru-RU" dirty="0" smtClean="0"/>
              <a:t>, </a:t>
            </a:r>
            <a:r>
              <a:rPr lang="ru-RU" dirty="0" err="1" smtClean="0"/>
              <a:t>обсипаючи</a:t>
            </a:r>
            <a:r>
              <a:rPr lang="ru-RU" dirty="0" smtClean="0"/>
              <a:t> один одного серпантином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конфетті</a:t>
            </a:r>
            <a:r>
              <a:rPr lang="ru-RU" dirty="0" smtClean="0"/>
              <a:t>, </a:t>
            </a:r>
            <a:r>
              <a:rPr lang="ru-RU" dirty="0" err="1" smtClean="0"/>
              <a:t>трясучи</a:t>
            </a:r>
            <a:r>
              <a:rPr lang="ru-RU" dirty="0" smtClean="0"/>
              <a:t> петардами, годин до </a:t>
            </a:r>
            <a:r>
              <a:rPr lang="ru-RU" dirty="0" err="1" smtClean="0"/>
              <a:t>п'ятої</a:t>
            </a:r>
            <a:r>
              <a:rPr lang="ru-RU" dirty="0" smtClean="0"/>
              <a:t> ранку, 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направляються</a:t>
            </a:r>
            <a:r>
              <a:rPr lang="ru-RU" dirty="0" smtClean="0"/>
              <a:t> в кафе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ресторани</a:t>
            </a:r>
            <a:r>
              <a:rPr lang="ru-RU" dirty="0" smtClean="0"/>
              <a:t> </a:t>
            </a:r>
            <a:r>
              <a:rPr lang="ru-RU" dirty="0" err="1" smtClean="0"/>
              <a:t>пити</a:t>
            </a:r>
            <a:r>
              <a:rPr lang="ru-RU" dirty="0" smtClean="0"/>
              <a:t> </a:t>
            </a:r>
            <a:r>
              <a:rPr lang="ru-RU" dirty="0" err="1" smtClean="0"/>
              <a:t>гарячий</a:t>
            </a:r>
            <a:r>
              <a:rPr lang="ru-RU" dirty="0" smtClean="0"/>
              <a:t> шоколад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закушувати</a:t>
            </a:r>
            <a:r>
              <a:rPr lang="ru-RU" dirty="0" smtClean="0"/>
              <a:t> пончиками.</a:t>
            </a:r>
          </a:p>
          <a:p>
            <a:endParaRPr lang="ru-RU" dirty="0"/>
          </a:p>
        </p:txBody>
      </p:sp>
      <p:sp>
        <p:nvSpPr>
          <p:cNvPr id="10" name="Округлений прямокутник 9">
            <a:hlinkClick r:id="rId5" action="ppaction://hlinksldjump"/>
          </p:cNvPr>
          <p:cNvSpPr/>
          <p:nvPr/>
        </p:nvSpPr>
        <p:spPr>
          <a:xfrm>
            <a:off x="6588224" y="6093296"/>
            <a:ext cx="79208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ілка вправо 10">
            <a:hlinkClick r:id="rId6" action="ppaction://hlinksldjump"/>
          </p:cNvPr>
          <p:cNvSpPr/>
          <p:nvPr/>
        </p:nvSpPr>
        <p:spPr>
          <a:xfrm>
            <a:off x="7596336" y="6165304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ілка вліво 11">
            <a:hlinkClick r:id="rId7" action="ppaction://hlinksldjump"/>
          </p:cNvPr>
          <p:cNvSpPr/>
          <p:nvPr/>
        </p:nvSpPr>
        <p:spPr>
          <a:xfrm>
            <a:off x="5508104" y="6165304"/>
            <a:ext cx="936104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8361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82836E-6 L -0.15348 0.1797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55679E-6 L 0.16528 0.2100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Данія</a:t>
            </a:r>
            <a:endParaRPr lang="ru-RU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1556792"/>
            <a:ext cx="6624736" cy="396044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Багато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датчан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встають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стільці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потім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коли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проб'є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рівно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12 дружно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стрибають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Цей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стрибок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сприяє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залученню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удачі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весь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наступний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рік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74664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149080"/>
            <a:ext cx="1647796" cy="2028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ілка вправо 4">
            <a:hlinkClick r:id="rId4" action="ppaction://hlinksldjump"/>
          </p:cNvPr>
          <p:cNvSpPr/>
          <p:nvPr/>
        </p:nvSpPr>
        <p:spPr>
          <a:xfrm>
            <a:off x="5652120" y="5805264"/>
            <a:ext cx="9361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круглений прямокутник 5">
            <a:hlinkClick r:id="rId5" action="ppaction://hlinksldjump"/>
          </p:cNvPr>
          <p:cNvSpPr/>
          <p:nvPr/>
        </p:nvSpPr>
        <p:spPr>
          <a:xfrm>
            <a:off x="4788024" y="5733256"/>
            <a:ext cx="64807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ілка вліво 6">
            <a:hlinkClick r:id="rId6" action="ppaction://hlinksldjump"/>
          </p:cNvPr>
          <p:cNvSpPr/>
          <p:nvPr/>
        </p:nvSpPr>
        <p:spPr>
          <a:xfrm>
            <a:off x="3779912" y="5805264"/>
            <a:ext cx="792088" cy="4766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advTm="6178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Новорічні атрибути</a:t>
            </a:r>
            <a:endParaRPr lang="ru-RU" dirty="0"/>
          </a:p>
        </p:txBody>
      </p:sp>
      <p:sp>
        <p:nvSpPr>
          <p:cNvPr id="4" name="Прямокутник 3"/>
          <p:cNvSpPr/>
          <p:nvPr/>
        </p:nvSpPr>
        <p:spPr>
          <a:xfrm>
            <a:off x="3347864" y="1124744"/>
            <a:ext cx="33497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Різдвяний вінок</a:t>
            </a:r>
            <a:endParaRPr lang="uk-UA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 descr="242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844824"/>
            <a:ext cx="3096344" cy="1974178"/>
          </a:xfrm>
          <a:prstGeom prst="rect">
            <a:avLst/>
          </a:prstGeom>
        </p:spPr>
      </p:pic>
      <p:pic>
        <p:nvPicPr>
          <p:cNvPr id="6" name="Рисунок 5" descr="245687-1600x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4221088"/>
            <a:ext cx="4320480" cy="2430270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-180528" y="1268760"/>
            <a:ext cx="36724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Вогники</a:t>
            </a:r>
            <a:endParaRPr lang="uk-UA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9" name="Рисунок 8" descr="3981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988840"/>
            <a:ext cx="2627784" cy="1675433"/>
          </a:xfrm>
          <a:prstGeom prst="rect">
            <a:avLst/>
          </a:prstGeom>
        </p:spPr>
      </p:pic>
      <p:sp>
        <p:nvSpPr>
          <p:cNvPr id="10" name="Прямокутник 9"/>
          <p:cNvSpPr/>
          <p:nvPr/>
        </p:nvSpPr>
        <p:spPr>
          <a:xfrm>
            <a:off x="179512" y="4293096"/>
            <a:ext cx="3755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Дзвіночки</a:t>
            </a:r>
            <a:endParaRPr lang="uk-U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Округлений прямокутник 10">
            <a:hlinkClick r:id="rId5" action="ppaction://hlinksldjump"/>
          </p:cNvPr>
          <p:cNvSpPr/>
          <p:nvPr/>
        </p:nvSpPr>
        <p:spPr>
          <a:xfrm>
            <a:off x="2051720" y="6021288"/>
            <a:ext cx="64807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ілка вправо 11">
            <a:hlinkClick r:id="rId6" action="ppaction://hlinksldjump"/>
          </p:cNvPr>
          <p:cNvSpPr/>
          <p:nvPr/>
        </p:nvSpPr>
        <p:spPr>
          <a:xfrm>
            <a:off x="2915816" y="6021288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ілка вліво 12">
            <a:hlinkClick r:id="rId7" action="ppaction://hlinksldjump"/>
          </p:cNvPr>
          <p:cNvSpPr/>
          <p:nvPr/>
        </p:nvSpPr>
        <p:spPr>
          <a:xfrm>
            <a:off x="1115616" y="6021288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8439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шукана">
  <a:themeElements>
    <a:clrScheme name="Вишукана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ишукана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Вишукана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301</TotalTime>
  <Words>302</Words>
  <Application>Microsoft Office PowerPoint</Application>
  <PresentationFormat>Экран (4:3)</PresentationFormat>
  <Paragraphs>40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Вишукана</vt:lpstr>
      <vt:lpstr>Новий рік</vt:lpstr>
      <vt:lpstr>Новий рік</vt:lpstr>
      <vt:lpstr>Зміст</vt:lpstr>
      <vt:lpstr>Історія появи свята</vt:lpstr>
      <vt:lpstr>Китайський новий рік</vt:lpstr>
      <vt:lpstr>Японія </vt:lpstr>
      <vt:lpstr>Іспанія.12 іспанських бажань</vt:lpstr>
      <vt:lpstr>Данія</vt:lpstr>
      <vt:lpstr>Новорічні атрибути</vt:lpstr>
      <vt:lpstr>Слайд 10</vt:lpstr>
      <vt:lpstr>Дід мороз! :D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Новий рік</dc:title>
  <dc:creator>Rostslav</dc:creator>
  <cp:lastModifiedBy>вова</cp:lastModifiedBy>
  <cp:revision>36</cp:revision>
  <dcterms:created xsi:type="dcterms:W3CDTF">2012-12-17T18:13:24Z</dcterms:created>
  <dcterms:modified xsi:type="dcterms:W3CDTF">2013-12-24T05:02:30Z</dcterms:modified>
</cp:coreProperties>
</file>