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6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814" autoAdjust="0"/>
    <p:restoredTop sz="94660"/>
  </p:normalViewPr>
  <p:slideViewPr>
    <p:cSldViewPr>
      <p:cViewPr varScale="1">
        <p:scale>
          <a:sx n="73" d="100"/>
          <a:sy n="73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23.02.2015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uk-UA" sz="6700" b="1" dirty="0" smtClean="0">
                <a:latin typeface="Wooden Ship Decorated" pitchFamily="2" charset="0"/>
                <a:ea typeface="Segoe UI Symbol" pitchFamily="34" charset="0"/>
              </a:rPr>
              <a:t>Хімічна зброя</a:t>
            </a:r>
            <a:r>
              <a:rPr lang="uk-UA" b="1" dirty="0" smtClean="0"/>
              <a:t/>
            </a:r>
            <a:br>
              <a:rPr lang="uk-UA" b="1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latin typeface="Buxton Sketch" pitchFamily="66" charset="0"/>
              </a:rPr>
              <a:t>Все, </a:t>
            </a:r>
            <a:r>
              <a:rPr lang="ru-RU" sz="3600" dirty="0" err="1" smtClean="0">
                <a:latin typeface="Buxton Sketch" pitchFamily="66" charset="0"/>
              </a:rPr>
              <a:t>що</a:t>
            </a:r>
            <a:r>
              <a:rPr lang="ru-RU" sz="3600" dirty="0" smtClean="0">
                <a:latin typeface="Buxton Sketch" pitchFamily="66" charset="0"/>
              </a:rPr>
              <a:t> треба знати</a:t>
            </a:r>
            <a:r>
              <a:rPr lang="ru-RU" sz="3600" dirty="0" smtClean="0"/>
              <a:t>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188640"/>
            <a:ext cx="7643192" cy="1477886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Buxton Sketch" pitchFamily="66" charset="0"/>
              </a:rPr>
              <a:t>ОР </a:t>
            </a:r>
            <a:r>
              <a:rPr lang="ru-RU" sz="5400" b="1" dirty="0" err="1" smtClean="0">
                <a:latin typeface="Buxton Sketch" pitchFamily="66" charset="0"/>
              </a:rPr>
              <a:t>психохімічної</a:t>
            </a:r>
            <a:r>
              <a:rPr lang="ru-RU" sz="5400" b="1" dirty="0" smtClean="0">
                <a:latin typeface="Buxton Sketch" pitchFamily="66" charset="0"/>
              </a:rPr>
              <a:t> </a:t>
            </a:r>
            <a:r>
              <a:rPr lang="ru-RU" sz="5400" b="1" dirty="0" err="1" smtClean="0">
                <a:latin typeface="Buxton Sketch" pitchFamily="66" charset="0"/>
              </a:rPr>
              <a:t>дії</a:t>
            </a:r>
            <a:endParaRPr lang="ru-RU" sz="5400" dirty="0">
              <a:latin typeface="Buxton Sketch" pitchFamily="66" charset="0"/>
            </a:endParaRPr>
          </a:p>
        </p:txBody>
      </p:sp>
      <p:pic>
        <p:nvPicPr>
          <p:cNvPr id="4" name="Содержимое 3" descr="уакуа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1340768"/>
            <a:ext cx="4270529" cy="417646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Рисунок 8" descr="аку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16016" y="1556792"/>
            <a:ext cx="4225513" cy="3584759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ауц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11560" y="396297"/>
            <a:ext cx="5400600" cy="336586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" name="Рисунок 4" descr="куаук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131840" y="3933056"/>
            <a:ext cx="5891564" cy="21602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915816" y="267494"/>
            <a:ext cx="5770984" cy="1399032"/>
          </a:xfrm>
        </p:spPr>
        <p:txBody>
          <a:bodyPr/>
          <a:lstStyle/>
          <a:p>
            <a:r>
              <a:rPr lang="ru-RU" dirty="0" smtClean="0">
                <a:latin typeface="Wooden Ship Decorated" pitchFamily="2" charset="0"/>
              </a:rPr>
              <a:t>К</a:t>
            </a:r>
            <a:r>
              <a:rPr lang="uk-UA" dirty="0" err="1" smtClean="0">
                <a:latin typeface="Wooden Ship Decorated" pitchFamily="2" charset="0"/>
              </a:rPr>
              <a:t>інець</a:t>
            </a:r>
            <a:endParaRPr lang="ru-RU" dirty="0">
              <a:latin typeface="Wooden Ship Decorated" pitchFamily="2" charset="0"/>
            </a:endParaRPr>
          </a:p>
        </p:txBody>
      </p:sp>
      <p:pic>
        <p:nvPicPr>
          <p:cNvPr id="4" name="Содержимое 3" descr="мкму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259632" y="1484784"/>
            <a:ext cx="6466931" cy="4536504"/>
          </a:xfr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5184576" cy="1440160"/>
          </a:xfrm>
        </p:spPr>
        <p:txBody>
          <a:bodyPr>
            <a:normAutofit/>
          </a:bodyPr>
          <a:lstStyle/>
          <a:p>
            <a:r>
              <a:rPr lang="ru-RU" sz="3600" dirty="0" err="1" smtClean="0">
                <a:latin typeface="Wooden Ship Decorated" pitchFamily="2" charset="0"/>
              </a:rPr>
              <a:t>Що</a:t>
            </a:r>
            <a:r>
              <a:rPr lang="ru-RU" sz="3600" dirty="0" smtClean="0">
                <a:latin typeface="Wooden Ship Decorated" pitchFamily="2" charset="0"/>
              </a:rPr>
              <a:t> </a:t>
            </a:r>
            <a:r>
              <a:rPr lang="ru-RU" sz="3600" dirty="0" err="1" smtClean="0">
                <a:latin typeface="Wooden Ship Decorated" pitchFamily="2" charset="0"/>
              </a:rPr>
              <a:t>це</a:t>
            </a:r>
            <a:r>
              <a:rPr lang="ru-RU" sz="3600" dirty="0" smtClean="0">
                <a:latin typeface="Wooden Ship Decorated" pitchFamily="2" charset="0"/>
              </a:rPr>
              <a:t> </a:t>
            </a:r>
            <a:r>
              <a:rPr lang="ru-RU" sz="3600" dirty="0" err="1" smtClean="0">
                <a:latin typeface="Wooden Ship Decorated" pitchFamily="2" charset="0"/>
              </a:rPr>
              <a:t>таке</a:t>
            </a:r>
            <a:r>
              <a:rPr lang="ru-RU" sz="3600" dirty="0" smtClean="0">
                <a:latin typeface="Wooden Ship Decorated" pitchFamily="2" charset="0"/>
              </a:rPr>
              <a:t>?</a:t>
            </a:r>
            <a:endParaRPr lang="ru-RU" sz="3600" dirty="0">
              <a:latin typeface="Wooden Ship Decorated" pitchFamily="2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4716016" cy="5328592"/>
          </a:xfrm>
        </p:spPr>
        <p:txBody>
          <a:bodyPr>
            <a:normAutofit lnSpcReduction="10000"/>
          </a:bodyPr>
          <a:lstStyle/>
          <a:p>
            <a:r>
              <a:rPr lang="ru-RU" dirty="0" smtClean="0">
                <a:latin typeface="Buxton Sketch" pitchFamily="66" charset="0"/>
              </a:rPr>
              <a:t>Вид </a:t>
            </a:r>
            <a:r>
              <a:rPr lang="ru-RU" dirty="0" err="1" smtClean="0">
                <a:latin typeface="Buxton Sketch" pitchFamily="66" charset="0"/>
              </a:rPr>
              <a:t>зброї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масового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ураження</a:t>
            </a:r>
            <a:r>
              <a:rPr lang="ru-RU" dirty="0" smtClean="0">
                <a:latin typeface="Buxton Sketch" pitchFamily="66" charset="0"/>
              </a:rPr>
              <a:t>, </a:t>
            </a:r>
            <a:r>
              <a:rPr lang="ru-RU" dirty="0" err="1" smtClean="0">
                <a:latin typeface="Buxton Sketch" pitchFamily="66" charset="0"/>
              </a:rPr>
              <a:t>дія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якої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заснована</a:t>
            </a:r>
            <a:r>
              <a:rPr lang="ru-RU" dirty="0" smtClean="0">
                <a:latin typeface="Buxton Sketch" pitchFamily="66" charset="0"/>
              </a:rPr>
              <a:t> на </a:t>
            </a:r>
            <a:r>
              <a:rPr lang="ru-RU" dirty="0" err="1" smtClean="0">
                <a:latin typeface="Buxton Sketch" pitchFamily="66" charset="0"/>
              </a:rPr>
              <a:t>токсичних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властивостях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хімічних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речовин</a:t>
            </a:r>
            <a:r>
              <a:rPr lang="ru-RU" dirty="0" smtClean="0">
                <a:latin typeface="Buxton Sketch" pitchFamily="66" charset="0"/>
              </a:rPr>
              <a:t>. </a:t>
            </a:r>
            <a:r>
              <a:rPr lang="ru-RU" dirty="0" err="1" smtClean="0">
                <a:latin typeface="Buxton Sketch" pitchFamily="66" charset="0"/>
              </a:rPr>
              <a:t>Головними</a:t>
            </a:r>
            <a:r>
              <a:rPr lang="ru-RU" dirty="0" smtClean="0">
                <a:latin typeface="Buxton Sketch" pitchFamily="66" charset="0"/>
              </a:rPr>
              <a:t> компонентами </a:t>
            </a:r>
            <a:r>
              <a:rPr lang="ru-RU" dirty="0" err="1" smtClean="0">
                <a:latin typeface="Buxton Sketch" pitchFamily="66" charset="0"/>
              </a:rPr>
              <a:t>хімічної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зброї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є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бойові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отруйні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засоби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і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їх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застосування</a:t>
            </a:r>
            <a:r>
              <a:rPr lang="ru-RU" dirty="0" smtClean="0">
                <a:latin typeface="Buxton Sketch" pitchFamily="66" charset="0"/>
              </a:rPr>
              <a:t>, </a:t>
            </a:r>
            <a:r>
              <a:rPr lang="ru-RU" dirty="0" err="1" smtClean="0">
                <a:latin typeface="Buxton Sketch" pitchFamily="66" charset="0"/>
              </a:rPr>
              <a:t>включаючи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носії</a:t>
            </a:r>
            <a:r>
              <a:rPr lang="ru-RU" dirty="0" smtClean="0">
                <a:latin typeface="Buxton Sketch" pitchFamily="66" charset="0"/>
              </a:rPr>
              <a:t>, </a:t>
            </a:r>
            <a:r>
              <a:rPr lang="ru-RU" dirty="0" err="1" smtClean="0">
                <a:latin typeface="Buxton Sketch" pitchFamily="66" charset="0"/>
              </a:rPr>
              <a:t>прилади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і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пристрої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керування</a:t>
            </a:r>
            <a:r>
              <a:rPr lang="ru-RU" dirty="0" smtClean="0">
                <a:latin typeface="Buxton Sketch" pitchFamily="66" charset="0"/>
              </a:rPr>
              <a:t>, </a:t>
            </a:r>
            <a:r>
              <a:rPr lang="ru-RU" dirty="0" err="1" smtClean="0">
                <a:latin typeface="Buxton Sketch" pitchFamily="66" charset="0"/>
              </a:rPr>
              <a:t>які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використовуються</a:t>
            </a:r>
            <a:r>
              <a:rPr lang="ru-RU" dirty="0" smtClean="0">
                <a:latin typeface="Buxton Sketch" pitchFamily="66" charset="0"/>
              </a:rPr>
              <a:t> для доставки </a:t>
            </a:r>
            <a:r>
              <a:rPr lang="ru-RU" dirty="0" err="1" smtClean="0">
                <a:latin typeface="Buxton Sketch" pitchFamily="66" charset="0"/>
              </a:rPr>
              <a:t>хімічних</a:t>
            </a:r>
            <a:r>
              <a:rPr lang="ru-RU" dirty="0" smtClean="0">
                <a:latin typeface="Buxton Sketch" pitchFamily="66" charset="0"/>
              </a:rPr>
              <a:t> </a:t>
            </a:r>
            <a:r>
              <a:rPr lang="ru-RU" dirty="0" err="1" smtClean="0">
                <a:latin typeface="Buxton Sketch" pitchFamily="66" charset="0"/>
              </a:rPr>
              <a:t>боєприпасів</a:t>
            </a:r>
            <a:r>
              <a:rPr lang="ru-RU" dirty="0" smtClean="0">
                <a:latin typeface="Buxton Sketch" pitchFamily="66" charset="0"/>
              </a:rPr>
              <a:t> до </a:t>
            </a:r>
            <a:r>
              <a:rPr lang="ru-RU" dirty="0" err="1" smtClean="0">
                <a:latin typeface="Buxton Sketch" pitchFamily="66" charset="0"/>
              </a:rPr>
              <a:t>цілі</a:t>
            </a:r>
            <a:r>
              <a:rPr lang="ru-RU" dirty="0" smtClean="0">
                <a:latin typeface="Buxton Sketch" pitchFamily="66" charset="0"/>
              </a:rPr>
              <a:t>.</a:t>
            </a:r>
            <a:endParaRPr lang="ru-RU" dirty="0">
              <a:latin typeface="Buxton Sketch" pitchFamily="66" charset="0"/>
            </a:endParaRPr>
          </a:p>
        </p:txBody>
      </p:sp>
      <p:pic>
        <p:nvPicPr>
          <p:cNvPr id="4" name="Рисунок 3" descr="indexссв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355976" y="4581128"/>
            <a:ext cx="4320480" cy="199822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5" name="Рисунок 4" descr="indexс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980728"/>
            <a:ext cx="3648405" cy="273630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5969818"/>
          </a:xfrm>
        </p:spPr>
        <p:txBody>
          <a:bodyPr>
            <a:normAutofit/>
          </a:bodyPr>
          <a:lstStyle/>
          <a:p>
            <a:r>
              <a:rPr lang="ru-RU" sz="4800" b="1" dirty="0" smtClean="0">
                <a:latin typeface="Wooden Ship Decorated" pitchFamily="2" charset="0"/>
              </a:rPr>
              <a:t>Характеристика </a:t>
            </a:r>
            <a:r>
              <a:rPr lang="ru-RU" sz="4800" b="1" dirty="0" err="1" smtClean="0">
                <a:latin typeface="Wooden Ship Decorated" pitchFamily="2" charset="0"/>
              </a:rPr>
              <a:t>отруйних</a:t>
            </a:r>
            <a:r>
              <a:rPr lang="ru-RU" sz="4800" b="1" dirty="0" smtClean="0">
                <a:latin typeface="Wooden Ship Decorated" pitchFamily="2" charset="0"/>
              </a:rPr>
              <a:t> </a:t>
            </a:r>
            <a:r>
              <a:rPr lang="ru-RU" sz="4800" b="1" dirty="0" err="1" smtClean="0">
                <a:latin typeface="Wooden Ship Decorated" pitchFamily="2" charset="0"/>
              </a:rPr>
              <a:t>речовин</a:t>
            </a:r>
            <a:r>
              <a:rPr lang="ru-RU" sz="4800" b="1" dirty="0" smtClean="0">
                <a:latin typeface="Wooden Ship Decorated" pitchFamily="2" charset="0"/>
              </a:rPr>
              <a:t>, </a:t>
            </a:r>
            <a:r>
              <a:rPr lang="ru-RU" sz="4800" b="1" dirty="0" err="1" smtClean="0">
                <a:latin typeface="Wooden Ship Decorated" pitchFamily="2" charset="0"/>
              </a:rPr>
              <a:t>засоби</a:t>
            </a:r>
            <a:r>
              <a:rPr lang="ru-RU" sz="4800" b="1" dirty="0" smtClean="0">
                <a:latin typeface="Wooden Ship Decorated" pitchFamily="2" charset="0"/>
              </a:rPr>
              <a:t> </a:t>
            </a:r>
            <a:r>
              <a:rPr lang="ru-RU" sz="4800" b="1" dirty="0" err="1" smtClean="0">
                <a:latin typeface="Wooden Ship Decorated" pitchFamily="2" charset="0"/>
              </a:rPr>
              <a:t>і</a:t>
            </a:r>
            <a:r>
              <a:rPr lang="ru-RU" sz="4800" b="1" dirty="0" smtClean="0">
                <a:latin typeface="Wooden Ship Decorated" pitchFamily="2" charset="0"/>
              </a:rPr>
              <a:t> </a:t>
            </a:r>
            <a:r>
              <a:rPr lang="ru-RU" sz="4800" b="1" dirty="0" err="1" smtClean="0">
                <a:latin typeface="Wooden Ship Decorated" pitchFamily="2" charset="0"/>
              </a:rPr>
              <a:t>способи</a:t>
            </a:r>
            <a:r>
              <a:rPr lang="ru-RU" sz="4800" b="1" dirty="0" smtClean="0">
                <a:latin typeface="Wooden Ship Decorated" pitchFamily="2" charset="0"/>
              </a:rPr>
              <a:t> </a:t>
            </a:r>
            <a:r>
              <a:rPr lang="ru-RU" sz="4800" b="1" dirty="0" err="1" smtClean="0">
                <a:latin typeface="Wooden Ship Decorated" pitchFamily="2" charset="0"/>
              </a:rPr>
              <a:t>захисту</a:t>
            </a:r>
            <a:r>
              <a:rPr lang="ru-RU" sz="4800" b="1" dirty="0" smtClean="0">
                <a:latin typeface="Wooden Ship Decorated" pitchFamily="2" charset="0"/>
              </a:rPr>
              <a:t> </a:t>
            </a:r>
            <a:r>
              <a:rPr lang="ru-RU" sz="4800" b="1" dirty="0" err="1" smtClean="0">
                <a:latin typeface="Wooden Ship Decorated" pitchFamily="2" charset="0"/>
              </a:rPr>
              <a:t>від</a:t>
            </a:r>
            <a:r>
              <a:rPr lang="ru-RU" sz="4800" b="1" dirty="0" smtClean="0">
                <a:latin typeface="Wooden Ship Decorated" pitchFamily="2" charset="0"/>
              </a:rPr>
              <a:t> них</a:t>
            </a:r>
            <a:br>
              <a:rPr lang="ru-RU" sz="4800" b="1" dirty="0" smtClean="0">
                <a:latin typeface="Wooden Ship Decorated" pitchFamily="2" charset="0"/>
              </a:rPr>
            </a:br>
            <a:endParaRPr lang="ru-RU" sz="4800" dirty="0">
              <a:latin typeface="Wooden Ship Decorated" pitchFamily="2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600" dirty="0" smtClean="0">
                <a:latin typeface="Buxton Sketch" pitchFamily="66" charset="0"/>
              </a:rPr>
              <a:t>За </a:t>
            </a:r>
            <a:r>
              <a:rPr lang="ru-RU" sz="3600" dirty="0" err="1" smtClean="0">
                <a:latin typeface="Buxton Sketch" pitchFamily="66" charset="0"/>
              </a:rPr>
              <a:t>тактичним</a:t>
            </a:r>
            <a:r>
              <a:rPr lang="ru-RU" sz="3600" dirty="0" smtClean="0">
                <a:latin typeface="Buxton Sketch" pitchFamily="66" charset="0"/>
              </a:rPr>
              <a:t> </a:t>
            </a:r>
            <a:r>
              <a:rPr lang="ru-RU" sz="3600" dirty="0" err="1" smtClean="0">
                <a:latin typeface="Buxton Sketch" pitchFamily="66" charset="0"/>
              </a:rPr>
              <a:t>призначенням</a:t>
            </a:r>
            <a:r>
              <a:rPr lang="ru-RU" sz="3600" dirty="0" smtClean="0">
                <a:latin typeface="Buxton Sketch" pitchFamily="66" charset="0"/>
              </a:rPr>
              <a:t> </a:t>
            </a:r>
            <a:r>
              <a:rPr lang="ru-RU" sz="3600" dirty="0" err="1" smtClean="0">
                <a:latin typeface="Buxton Sketch" pitchFamily="66" charset="0"/>
              </a:rPr>
              <a:t>і</a:t>
            </a:r>
            <a:r>
              <a:rPr lang="ru-RU" sz="3600" dirty="0" smtClean="0">
                <a:latin typeface="Buxton Sketch" pitchFamily="66" charset="0"/>
              </a:rPr>
              <a:t> </a:t>
            </a:r>
            <a:r>
              <a:rPr lang="ru-RU" sz="3600" dirty="0" err="1" smtClean="0">
                <a:latin typeface="Buxton Sketch" pitchFamily="66" charset="0"/>
              </a:rPr>
              <a:t>за</a:t>
            </a:r>
            <a:r>
              <a:rPr lang="ru-RU" sz="3600" dirty="0" smtClean="0">
                <a:latin typeface="Buxton Sketch" pitchFamily="66" charset="0"/>
              </a:rPr>
              <a:t> характером </a:t>
            </a:r>
            <a:r>
              <a:rPr lang="ru-RU" sz="3600" dirty="0" err="1" smtClean="0">
                <a:latin typeface="Buxton Sketch" pitchFamily="66" charset="0"/>
              </a:rPr>
              <a:t>вражаючої</a:t>
            </a:r>
            <a:r>
              <a:rPr lang="ru-RU" sz="3600" dirty="0" smtClean="0">
                <a:latin typeface="Buxton Sketch" pitchFamily="66" charset="0"/>
              </a:rPr>
              <a:t> </a:t>
            </a:r>
            <a:r>
              <a:rPr lang="ru-RU" sz="3600" dirty="0" err="1" smtClean="0">
                <a:latin typeface="Buxton Sketch" pitchFamily="66" charset="0"/>
              </a:rPr>
              <a:t>дії</a:t>
            </a:r>
            <a:r>
              <a:rPr lang="ru-RU" sz="3600" dirty="0" smtClean="0">
                <a:latin typeface="Buxton Sketch" pitchFamily="66" charset="0"/>
              </a:rPr>
              <a:t> ОР </a:t>
            </a:r>
            <a:r>
              <a:rPr lang="ru-RU" sz="3600" dirty="0" err="1" smtClean="0">
                <a:latin typeface="Buxton Sketch" pitchFamily="66" charset="0"/>
              </a:rPr>
              <a:t>поділяються</a:t>
            </a:r>
            <a:r>
              <a:rPr lang="ru-RU" sz="3600" dirty="0" smtClean="0">
                <a:latin typeface="Buxton Sketch" pitchFamily="66" charset="0"/>
              </a:rPr>
              <a:t> на </a:t>
            </a:r>
            <a:r>
              <a:rPr lang="ru-RU" sz="3600" dirty="0" err="1" smtClean="0">
                <a:latin typeface="Buxton Sketch" pitchFamily="66" charset="0"/>
              </a:rPr>
              <a:t>групи</a:t>
            </a:r>
            <a:r>
              <a:rPr lang="ru-RU" sz="3600" dirty="0" smtClean="0">
                <a:latin typeface="Buxton Sketch" pitchFamily="66" charset="0"/>
              </a:rPr>
              <a:t>:</a:t>
            </a:r>
            <a:endParaRPr lang="ru-RU" sz="3600" dirty="0">
              <a:latin typeface="Buxton Sketch" pitchFamily="66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88024" y="1882808"/>
            <a:ext cx="4032448" cy="4714544"/>
          </a:xfrm>
        </p:spPr>
        <p:txBody>
          <a:bodyPr>
            <a:normAutofit lnSpcReduction="10000"/>
          </a:bodyPr>
          <a:lstStyle/>
          <a:p>
            <a:r>
              <a:rPr lang="ru-RU" sz="2400" dirty="0" err="1" smtClean="0"/>
              <a:t>смертельні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летальні</a:t>
            </a:r>
            <a:r>
              <a:rPr lang="ru-RU" sz="2400" dirty="0" smtClean="0"/>
              <a:t> (для смертельного </a:t>
            </a:r>
            <a:r>
              <a:rPr lang="ru-RU" sz="2400" dirty="0" err="1" smtClean="0"/>
              <a:t>ураження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чи</a:t>
            </a:r>
            <a:r>
              <a:rPr lang="ru-RU" sz="2400" dirty="0" smtClean="0"/>
              <a:t> </a:t>
            </a:r>
            <a:r>
              <a:rPr lang="ru-RU" sz="2400" dirty="0" err="1" smtClean="0"/>
              <a:t>виводу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ладу людей на </a:t>
            </a:r>
            <a:r>
              <a:rPr lang="ru-RU" sz="2400" dirty="0" err="1" smtClean="0"/>
              <a:t>тривалий</a:t>
            </a:r>
            <a:r>
              <a:rPr lang="ru-RU" sz="2400" dirty="0" smtClean="0"/>
              <a:t> </a:t>
            </a:r>
            <a:r>
              <a:rPr lang="ru-RU" sz="2400" dirty="0" err="1" smtClean="0"/>
              <a:t>термін</a:t>
            </a:r>
            <a:r>
              <a:rPr lang="ru-RU" sz="2400" dirty="0" smtClean="0"/>
              <a:t>),</a:t>
            </a:r>
          </a:p>
          <a:p>
            <a:r>
              <a:rPr lang="ru-RU" sz="2400" dirty="0" err="1" smtClean="0"/>
              <a:t>що</a:t>
            </a:r>
            <a:r>
              <a:rPr lang="ru-RU" sz="2400" dirty="0" smtClean="0"/>
              <a:t> </a:t>
            </a:r>
            <a:r>
              <a:rPr lang="ru-RU" sz="2400" dirty="0" err="1" smtClean="0"/>
              <a:t>тимчасово</a:t>
            </a:r>
            <a:r>
              <a:rPr lang="ru-RU" sz="2400" dirty="0" smtClean="0"/>
              <a:t> </a:t>
            </a:r>
            <a:r>
              <a:rPr lang="ru-RU" sz="2400" dirty="0" err="1" smtClean="0"/>
              <a:t>виводять</a:t>
            </a:r>
            <a:r>
              <a:rPr lang="ru-RU" sz="2400" dirty="0" smtClean="0"/>
              <a:t> </a:t>
            </a:r>
            <a:r>
              <a:rPr lang="ru-RU" sz="2400" dirty="0" err="1" smtClean="0"/>
              <a:t>з</a:t>
            </a:r>
            <a:r>
              <a:rPr lang="ru-RU" sz="2400" dirty="0" smtClean="0"/>
              <a:t> ладу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інкапаситанти</a:t>
            </a:r>
            <a:r>
              <a:rPr lang="ru-RU" sz="2400" dirty="0" smtClean="0"/>
              <a:t> (</a:t>
            </a:r>
            <a:r>
              <a:rPr lang="ru-RU" sz="2400" dirty="0" err="1" smtClean="0"/>
              <a:t>діють</a:t>
            </a:r>
            <a:r>
              <a:rPr lang="ru-RU" sz="2400" dirty="0" smtClean="0"/>
              <a:t> на </a:t>
            </a:r>
            <a:r>
              <a:rPr lang="ru-RU" sz="2400" dirty="0" err="1" smtClean="0"/>
              <a:t>нервову</a:t>
            </a:r>
            <a:r>
              <a:rPr lang="ru-RU" sz="2400" dirty="0" smtClean="0"/>
              <a:t> систему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викликають</a:t>
            </a:r>
            <a:r>
              <a:rPr lang="ru-RU" sz="2400" dirty="0" smtClean="0"/>
              <a:t> </a:t>
            </a:r>
            <a:r>
              <a:rPr lang="ru-RU" sz="2400" dirty="0" err="1" smtClean="0"/>
              <a:t>психічні</a:t>
            </a:r>
            <a:r>
              <a:rPr lang="ru-RU" sz="2400" dirty="0" smtClean="0"/>
              <a:t> </a:t>
            </a:r>
            <a:r>
              <a:rPr lang="ru-RU" sz="2400" dirty="0" err="1" smtClean="0"/>
              <a:t>розлади</a:t>
            </a:r>
            <a:r>
              <a:rPr lang="ru-RU" sz="2400" dirty="0" smtClean="0"/>
              <a:t>),</a:t>
            </a:r>
          </a:p>
          <a:p>
            <a:r>
              <a:rPr lang="ru-RU" sz="2400" dirty="0" err="1" smtClean="0"/>
              <a:t>дратівні</a:t>
            </a:r>
            <a:r>
              <a:rPr lang="ru-RU" sz="2400" dirty="0" smtClean="0"/>
              <a:t> </a:t>
            </a:r>
            <a:r>
              <a:rPr lang="ru-RU" sz="2400" dirty="0" err="1" smtClean="0"/>
              <a:t>і</a:t>
            </a:r>
            <a:r>
              <a:rPr lang="ru-RU" sz="2400" dirty="0" smtClean="0"/>
              <a:t> </a:t>
            </a:r>
            <a:r>
              <a:rPr lang="ru-RU" sz="2400" dirty="0" err="1" smtClean="0"/>
              <a:t>навчальні</a:t>
            </a:r>
            <a:r>
              <a:rPr lang="ru-RU" sz="2400" dirty="0" smtClean="0"/>
              <a:t> </a:t>
            </a:r>
            <a:r>
              <a:rPr lang="ru-RU" sz="2400" dirty="0" err="1" smtClean="0"/>
              <a:t>або</a:t>
            </a:r>
            <a:r>
              <a:rPr lang="ru-RU" sz="2400" dirty="0" smtClean="0"/>
              <a:t> </a:t>
            </a:r>
            <a:r>
              <a:rPr lang="ru-RU" sz="2400" dirty="0" err="1" smtClean="0"/>
              <a:t>ірританти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Рисунок 3" descr="index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2348879"/>
            <a:ext cx="4701698" cy="326846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39903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Buxton Sketch" pitchFamily="66" charset="0"/>
              </a:rPr>
              <a:t>ОР </a:t>
            </a:r>
            <a:r>
              <a:rPr lang="ru-RU" sz="5400" b="1" dirty="0" err="1" smtClean="0">
                <a:latin typeface="Buxton Sketch" pitchFamily="66" charset="0"/>
              </a:rPr>
              <a:t>нервово-паралітичної</a:t>
            </a:r>
            <a:r>
              <a:rPr lang="ru-RU" sz="5400" b="1" dirty="0" smtClean="0">
                <a:latin typeface="Buxton Sketch" pitchFamily="66" charset="0"/>
              </a:rPr>
              <a:t> </a:t>
            </a:r>
            <a:r>
              <a:rPr lang="ru-RU" sz="5400" b="1" dirty="0" err="1" smtClean="0">
                <a:latin typeface="Buxton Sketch" pitchFamily="66" charset="0"/>
              </a:rPr>
              <a:t>дії</a:t>
            </a:r>
            <a:endParaRPr lang="ru-RU" sz="5400" dirty="0">
              <a:latin typeface="Buxton Sketch" pitchFamily="66" charset="0"/>
            </a:endParaRPr>
          </a:p>
        </p:txBody>
      </p:sp>
      <p:pic>
        <p:nvPicPr>
          <p:cNvPr id="7" name="Содержимое 6" descr="івву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27784" y="1124744"/>
            <a:ext cx="6120680" cy="313831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0" name="Рисунок 9" descr="вцу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3861048"/>
            <a:ext cx="4800254" cy="28083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229600" cy="1399032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Buxton Sketch" pitchFamily="66" charset="0"/>
              </a:rPr>
              <a:t>ОР </a:t>
            </a:r>
            <a:r>
              <a:rPr lang="ru-RU" sz="5400" b="1" dirty="0" err="1" smtClean="0">
                <a:latin typeface="Buxton Sketch" pitchFamily="66" charset="0"/>
              </a:rPr>
              <a:t>шкірнонаривної</a:t>
            </a:r>
            <a:r>
              <a:rPr lang="ru-RU" sz="5400" b="1" dirty="0" smtClean="0">
                <a:latin typeface="Buxton Sketch" pitchFamily="66" charset="0"/>
              </a:rPr>
              <a:t> </a:t>
            </a:r>
            <a:r>
              <a:rPr lang="ru-RU" sz="5400" b="1" dirty="0" err="1" smtClean="0">
                <a:latin typeface="Buxton Sketch" pitchFamily="66" charset="0"/>
              </a:rPr>
              <a:t>дії</a:t>
            </a:r>
            <a:endParaRPr lang="ru-RU" sz="5400" dirty="0">
              <a:latin typeface="Buxton Sketch" pitchFamily="66" charset="0"/>
            </a:endParaRPr>
          </a:p>
        </p:txBody>
      </p:sp>
      <p:pic>
        <p:nvPicPr>
          <p:cNvPr id="4" name="Содержимое 3" descr="imag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572000" y="980728"/>
            <a:ext cx="4394026" cy="315043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нп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3356992"/>
            <a:ext cx="4673687" cy="273630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211144" cy="1189854"/>
          </a:xfrm>
        </p:spPr>
        <p:txBody>
          <a:bodyPr>
            <a:normAutofit/>
          </a:bodyPr>
          <a:lstStyle/>
          <a:p>
            <a:r>
              <a:rPr lang="ru-RU" sz="5400" b="1" dirty="0" smtClean="0">
                <a:latin typeface="Buxton Sketch" pitchFamily="66" charset="0"/>
              </a:rPr>
              <a:t>ОР </a:t>
            </a:r>
            <a:r>
              <a:rPr lang="ru-RU" sz="5400" b="1" dirty="0" err="1" smtClean="0">
                <a:latin typeface="Buxton Sketch" pitchFamily="66" charset="0"/>
              </a:rPr>
              <a:t>задушливої</a:t>
            </a:r>
            <a:r>
              <a:rPr lang="ru-RU" sz="5400" b="1" dirty="0" smtClean="0">
                <a:latin typeface="Buxton Sketch" pitchFamily="66" charset="0"/>
              </a:rPr>
              <a:t> </a:t>
            </a:r>
            <a:r>
              <a:rPr lang="ru-RU" sz="5400" b="1" dirty="0" err="1" smtClean="0">
                <a:latin typeface="Buxton Sketch" pitchFamily="66" charset="0"/>
              </a:rPr>
              <a:t>дії</a:t>
            </a:r>
            <a:endParaRPr lang="ru-RU" sz="5400" dirty="0">
              <a:latin typeface="Buxton Sketch" pitchFamily="66" charset="0"/>
            </a:endParaRPr>
          </a:p>
        </p:txBody>
      </p:sp>
      <p:pic>
        <p:nvPicPr>
          <p:cNvPr id="4" name="Содержимое 3" descr="вма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3312" y="1412776"/>
            <a:ext cx="4399570" cy="292771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ип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4008" y="2348880"/>
            <a:ext cx="4326048" cy="324036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Buxton Sketch" pitchFamily="66" charset="0"/>
              </a:rPr>
              <a:t>ОР </a:t>
            </a:r>
            <a:r>
              <a:rPr lang="ru-RU" sz="5400" b="1" dirty="0" err="1" smtClean="0">
                <a:latin typeface="Buxton Sketch" pitchFamily="66" charset="0"/>
              </a:rPr>
              <a:t>загальноотруйної</a:t>
            </a:r>
            <a:r>
              <a:rPr lang="ru-RU" sz="5400" b="1" dirty="0" smtClean="0">
                <a:latin typeface="Buxton Sketch" pitchFamily="66" charset="0"/>
              </a:rPr>
              <a:t> </a:t>
            </a:r>
            <a:r>
              <a:rPr lang="ru-RU" sz="5400" b="1" dirty="0" err="1" smtClean="0">
                <a:latin typeface="Buxton Sketch" pitchFamily="66" charset="0"/>
              </a:rPr>
              <a:t>дії</a:t>
            </a:r>
            <a:endParaRPr lang="ru-RU" sz="5400" dirty="0">
              <a:latin typeface="Buxton Sketch" pitchFamily="66" charset="0"/>
            </a:endParaRPr>
          </a:p>
        </p:txBody>
      </p:sp>
      <p:pic>
        <p:nvPicPr>
          <p:cNvPr id="4" name="Содержимое 3" descr="inde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1520" y="1844824"/>
            <a:ext cx="5197269" cy="3612971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5" name="Рисунок 4" descr="акуауа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1841224"/>
            <a:ext cx="3426296" cy="473257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5400" b="1" dirty="0" smtClean="0">
                <a:latin typeface="Buxton Sketch" pitchFamily="66" charset="0"/>
              </a:rPr>
              <a:t>ОР </a:t>
            </a:r>
            <a:r>
              <a:rPr lang="ru-RU" sz="5400" b="1" dirty="0" err="1" smtClean="0">
                <a:latin typeface="Buxton Sketch" pitchFamily="66" charset="0"/>
              </a:rPr>
              <a:t>подразнювальної</a:t>
            </a:r>
            <a:r>
              <a:rPr lang="ru-RU" sz="5400" b="1" dirty="0" smtClean="0">
                <a:latin typeface="Buxton Sketch" pitchFamily="66" charset="0"/>
              </a:rPr>
              <a:t> </a:t>
            </a:r>
            <a:r>
              <a:rPr lang="ru-RU" sz="5400" b="1" dirty="0" err="1" smtClean="0">
                <a:latin typeface="Buxton Sketch" pitchFamily="66" charset="0"/>
              </a:rPr>
              <a:t>дії</a:t>
            </a:r>
            <a:endParaRPr lang="ru-RU" sz="5400" dirty="0">
              <a:latin typeface="Buxton Sketch" pitchFamily="66" charset="0"/>
            </a:endParaRPr>
          </a:p>
        </p:txBody>
      </p:sp>
      <p:pic>
        <p:nvPicPr>
          <p:cNvPr id="6" name="Содержимое 5" descr="мв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55576" y="1340768"/>
            <a:ext cx="4371914" cy="2448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Рисунок 6" descr="цув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211960" y="3140968"/>
            <a:ext cx="4501357" cy="313787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Яркая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70</TotalTime>
  <Words>137</Words>
  <Application>Microsoft Office PowerPoint</Application>
  <PresentationFormat>Экран (4:3)</PresentationFormat>
  <Paragraphs>16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Яркая</vt:lpstr>
      <vt:lpstr>Хімічна зброя </vt:lpstr>
      <vt:lpstr>Що це таке?</vt:lpstr>
      <vt:lpstr>Характеристика отруйних речовин, засоби і способи захисту від них </vt:lpstr>
      <vt:lpstr>За тактичним призначенням і за характером вражаючої дії ОР поділяються на групи:</vt:lpstr>
      <vt:lpstr>ОР нервово-паралітичної дії</vt:lpstr>
      <vt:lpstr>ОР шкірнонаривної дії</vt:lpstr>
      <vt:lpstr>ОР задушливої дії</vt:lpstr>
      <vt:lpstr>ОР загальноотруйної дії</vt:lpstr>
      <vt:lpstr>ОР подразнювальної дії</vt:lpstr>
      <vt:lpstr>ОР психохімічної дії</vt:lpstr>
      <vt:lpstr>Слайд 11</vt:lpstr>
      <vt:lpstr>Кінець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Хімічна зброя </dc:title>
  <dc:creator>Natka</dc:creator>
  <cp:lastModifiedBy>Natka</cp:lastModifiedBy>
  <cp:revision>10</cp:revision>
  <dcterms:created xsi:type="dcterms:W3CDTF">2014-09-08T14:49:49Z</dcterms:created>
  <dcterms:modified xsi:type="dcterms:W3CDTF">2015-02-23T17:52:35Z</dcterms:modified>
</cp:coreProperties>
</file>