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0" d="100"/>
          <a:sy n="70" d="100"/>
        </p:scale>
        <p:origin x="-117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2264-AFA6-45D4-B0CA-C825178B34AF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4B5-B058-4C61-A47E-D53816620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2264-AFA6-45D4-B0CA-C825178B34AF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4B5-B058-4C61-A47E-D53816620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2264-AFA6-45D4-B0CA-C825178B34AF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4B5-B058-4C61-A47E-D53816620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2264-AFA6-45D4-B0CA-C825178B34AF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4B5-B058-4C61-A47E-D53816620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2264-AFA6-45D4-B0CA-C825178B34AF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6FD4B5-B058-4C61-A47E-D53816620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2264-AFA6-45D4-B0CA-C825178B34AF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4B5-B058-4C61-A47E-D53816620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2264-AFA6-45D4-B0CA-C825178B34AF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4B5-B058-4C61-A47E-D53816620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2264-AFA6-45D4-B0CA-C825178B34AF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4B5-B058-4C61-A47E-D53816620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2264-AFA6-45D4-B0CA-C825178B34AF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4B5-B058-4C61-A47E-D53816620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2264-AFA6-45D4-B0CA-C825178B34AF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4B5-B058-4C61-A47E-D53816620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2264-AFA6-45D4-B0CA-C825178B34AF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4B5-B058-4C61-A47E-D53816620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D42264-AFA6-45D4-B0CA-C825178B34AF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6FD4B5-B058-4C61-A47E-D53816620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_________Microsoft_Office_Word6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mamarama.ru/" TargetMode="External"/><Relationship Id="rId7" Type="http://schemas.openxmlformats.org/officeDocument/2006/relationships/hyperlink" Target="http://www.myjane.ru/" TargetMode="External"/><Relationship Id="rId2" Type="http://schemas.openxmlformats.org/officeDocument/2006/relationships/hyperlink" Target="http://dranik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llionmenu.ru/" TargetMode="External"/><Relationship Id="rId5" Type="http://schemas.openxmlformats.org/officeDocument/2006/relationships/hyperlink" Target="http://www.gotovim.ru/" TargetMode="External"/><Relationship Id="rId4" Type="http://schemas.openxmlformats.org/officeDocument/2006/relationships/hyperlink" Target="http://nnm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Office_Word3.docx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</a:t>
            </a:r>
            <a:r>
              <a:rPr lang="ru-RU" dirty="0" smtClean="0"/>
              <a:t> </a:t>
            </a:r>
            <a:r>
              <a:rPr lang="ru-RU" dirty="0" smtClean="0"/>
              <a:t>на тему:</a:t>
            </a:r>
            <a:br>
              <a:rPr lang="ru-RU" dirty="0" smtClean="0"/>
            </a:br>
            <a:r>
              <a:rPr lang="ru-RU" dirty="0" smtClean="0"/>
              <a:t>«Украинская кухня»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214818"/>
            <a:ext cx="6400800" cy="16002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Выполнила: Мажара Инна</a:t>
            </a:r>
            <a:endParaRPr lang="ru-RU" dirty="0" smtClean="0"/>
          </a:p>
          <a:p>
            <a:pPr algn="r"/>
            <a:r>
              <a:rPr lang="ru-RU" dirty="0" smtClean="0"/>
              <a:t>Ученица 10-а класса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Хлеб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49424"/>
            <a:ext cx="4043362" cy="432511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Хлеб в Украине пользуется уважением. Если не сказать что это едва ли не единственный продукт, который украинцы так глубоко ценят и чтят: «</a:t>
            </a:r>
            <a:r>
              <a:rPr lang="ru-RU" sz="2000" dirty="0" err="1" smtClean="0"/>
              <a:t>Хліб</a:t>
            </a:r>
            <a:r>
              <a:rPr lang="ru-RU" sz="2000" dirty="0" smtClean="0"/>
              <a:t> – </a:t>
            </a:r>
            <a:r>
              <a:rPr lang="ru-RU" sz="2000" dirty="0" err="1" smtClean="0"/>
              <a:t>усьому</a:t>
            </a:r>
            <a:r>
              <a:rPr lang="ru-RU" sz="2000" dirty="0" smtClean="0"/>
              <a:t> голова», «</a:t>
            </a:r>
            <a:r>
              <a:rPr lang="ru-RU" sz="2000" dirty="0" err="1" smtClean="0"/>
              <a:t>Хліб</a:t>
            </a:r>
            <a:r>
              <a:rPr lang="ru-RU" sz="2000" dirty="0" smtClean="0"/>
              <a:t> та вода – </a:t>
            </a:r>
            <a:r>
              <a:rPr lang="ru-RU" sz="2000" dirty="0" err="1" smtClean="0"/>
              <a:t>козацька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їда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Одна из его архаичных разновидностей – это коржи. Но любимым хлебом – как праздничным, так и на каждый день – был тот, который делали на «закваске» и пекли в печи.</a:t>
            </a:r>
            <a:endParaRPr lang="ru-RU" sz="2000" dirty="0"/>
          </a:p>
        </p:txBody>
      </p:sp>
      <p:graphicFrame>
        <p:nvGraphicFramePr>
          <p:cNvPr id="19459" name="Содержимое 3"/>
          <p:cNvGraphicFramePr>
            <a:graphicFrameLocks noChangeAspect="1"/>
          </p:cNvGraphicFramePr>
          <p:nvPr/>
        </p:nvGraphicFramePr>
        <p:xfrm>
          <a:off x="4572001" y="2524549"/>
          <a:ext cx="3857651" cy="3230070"/>
        </p:xfrm>
        <a:graphic>
          <a:graphicData uri="http://schemas.openxmlformats.org/presentationml/2006/ole">
            <p:oleObj spid="_x0000_s19459" name="Документ" r:id="rId3" imgW="4429628" imgH="370840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Галушки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49424"/>
            <a:ext cx="3186106" cy="4325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Раньше галушки варили на ужин практически ежедневно.  </a:t>
            </a:r>
          </a:p>
          <a:p>
            <a:endParaRPr lang="ru-RU" sz="2000" dirty="0" smtClean="0"/>
          </a:p>
          <a:p>
            <a:r>
              <a:rPr lang="ru-RU" sz="2000" dirty="0" smtClean="0"/>
              <a:t>Галушки легки в исполнении и очень питательны. Это идеальная еда для спортсменов перед тренировкой </a:t>
            </a:r>
            <a:endParaRPr lang="ru-RU" sz="2000" dirty="0"/>
          </a:p>
        </p:txBody>
      </p:sp>
      <p:graphicFrame>
        <p:nvGraphicFramePr>
          <p:cNvPr id="18434" name="Содержимое 3"/>
          <p:cNvGraphicFramePr>
            <a:graphicFrameLocks noChangeAspect="1"/>
          </p:cNvGraphicFramePr>
          <p:nvPr/>
        </p:nvGraphicFramePr>
        <p:xfrm>
          <a:off x="4643439" y="2786058"/>
          <a:ext cx="3786214" cy="2958158"/>
        </p:xfrm>
        <a:graphic>
          <a:graphicData uri="http://schemas.openxmlformats.org/presentationml/2006/ole">
            <p:oleObj spid="_x0000_s18434" name="Документ" r:id="rId3" imgW="4203041" imgH="32853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543296" cy="4325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Все славянские народы любят сало</a:t>
            </a:r>
          </a:p>
          <a:p>
            <a:r>
              <a:rPr lang="ru-RU" sz="2000" dirty="0" smtClean="0"/>
              <a:t>Сало богато витаминами </a:t>
            </a:r>
            <a:r>
              <a:rPr lang="en-US" sz="2000" dirty="0" smtClean="0"/>
              <a:t>A</a:t>
            </a:r>
            <a:r>
              <a:rPr lang="ru-RU" sz="2000" dirty="0" smtClean="0"/>
              <a:t>, </a:t>
            </a:r>
            <a:r>
              <a:rPr lang="en-US" sz="2000" dirty="0" smtClean="0"/>
              <a:t>D</a:t>
            </a:r>
            <a:r>
              <a:rPr lang="ru-RU" sz="2000" dirty="0" smtClean="0"/>
              <a:t>, </a:t>
            </a:r>
            <a:r>
              <a:rPr lang="en-US" sz="2000" dirty="0" smtClean="0"/>
              <a:t>E</a:t>
            </a:r>
            <a:r>
              <a:rPr lang="ru-RU" sz="2000" dirty="0" smtClean="0"/>
              <a:t>,</a:t>
            </a:r>
            <a:r>
              <a:rPr lang="en-US" sz="2000" dirty="0" smtClean="0"/>
              <a:t> F</a:t>
            </a:r>
            <a:r>
              <a:rPr lang="ru-RU" sz="2000" dirty="0" smtClean="0"/>
              <a:t>,  каротином. Все эти вещества очищают организм от холестерина. В нём содержится незаменимая </a:t>
            </a:r>
            <a:r>
              <a:rPr lang="ru-RU" sz="2000" dirty="0" err="1" smtClean="0"/>
              <a:t>арахидоновая</a:t>
            </a:r>
            <a:r>
              <a:rPr lang="ru-RU" sz="2000" dirty="0" smtClean="0"/>
              <a:t> кислота.</a:t>
            </a:r>
          </a:p>
          <a:p>
            <a:r>
              <a:rPr lang="ru-RU" sz="2000" dirty="0" smtClean="0"/>
              <a:t>Сало используют в народной медицине.</a:t>
            </a:r>
          </a:p>
        </p:txBody>
      </p:sp>
      <p:pic>
        <p:nvPicPr>
          <p:cNvPr id="17410" name="Picture 2" descr="H:\other\кухня\sa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142984"/>
            <a:ext cx="2139950" cy="142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929190" y="2857496"/>
          <a:ext cx="3404317" cy="3357586"/>
        </p:xfrm>
        <a:graphic>
          <a:graphicData uri="http://schemas.openxmlformats.org/presentationml/2006/ole">
            <p:oleObj spid="_x0000_s17411" name="Документ" r:id="rId4" imgW="6128668" imgH="60446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32888"/>
            <a:ext cx="3829048" cy="4325112"/>
          </a:xfrm>
        </p:spPr>
        <p:txBody>
          <a:bodyPr/>
          <a:lstStyle/>
          <a:p>
            <a:pPr lvl="0"/>
            <a:r>
              <a:rPr lang="ru-RU" sz="2000" u="sng" dirty="0" smtClean="0">
                <a:hlinkClick r:id="rId2"/>
              </a:rPr>
              <a:t>http://draniki.org</a:t>
            </a:r>
            <a:endParaRPr lang="ru-RU" sz="2000" dirty="0" smtClean="0"/>
          </a:p>
          <a:p>
            <a:pPr lvl="0"/>
            <a:r>
              <a:rPr lang="ru-RU" sz="2000" u="sng" dirty="0" smtClean="0">
                <a:hlinkClick r:id="rId3"/>
              </a:rPr>
              <a:t>http://mamarama.ru</a:t>
            </a:r>
            <a:endParaRPr lang="ru-RU" sz="2000" dirty="0" smtClean="0"/>
          </a:p>
          <a:p>
            <a:pPr lvl="0"/>
            <a:r>
              <a:rPr lang="ru-RU" sz="2000" u="sng" dirty="0" smtClean="0">
                <a:hlinkClick r:id="rId4"/>
              </a:rPr>
              <a:t>http://nnm.ru</a:t>
            </a:r>
            <a:endParaRPr lang="ru-RU" sz="2000" dirty="0" smtClean="0"/>
          </a:p>
          <a:p>
            <a:pPr lvl="0"/>
            <a:r>
              <a:rPr lang="ru-RU" sz="2000" dirty="0" smtClean="0"/>
              <a:t>http://ru.wikipedia.org</a:t>
            </a:r>
          </a:p>
          <a:p>
            <a:pPr lvl="0"/>
            <a:r>
              <a:rPr lang="ru-RU" sz="2000" u="sng" dirty="0" smtClean="0">
                <a:hlinkClick r:id="rId5"/>
              </a:rPr>
              <a:t>http://www.gotovim.ru</a:t>
            </a:r>
            <a:endParaRPr lang="ru-RU" sz="2000" dirty="0" smtClean="0"/>
          </a:p>
          <a:p>
            <a:pPr lvl="0"/>
            <a:r>
              <a:rPr lang="ru-RU" sz="2000" u="sng" dirty="0" smtClean="0">
                <a:hlinkClick r:id="rId6"/>
              </a:rPr>
              <a:t>http://www.millionmenu.ru</a:t>
            </a:r>
            <a:endParaRPr lang="ru-RU" sz="2000" dirty="0" smtClean="0"/>
          </a:p>
          <a:p>
            <a:pPr lvl="0"/>
            <a:r>
              <a:rPr lang="ru-RU" sz="2000" u="sng" dirty="0" smtClean="0">
                <a:hlinkClick r:id="rId7"/>
              </a:rPr>
              <a:t>http://www.myjane.ru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25602" name="Picture 2" descr="D:\Антон\кухня\album_1612102515_790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7686" y="2714620"/>
            <a:ext cx="4191909" cy="2624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Введение:                                                                   3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Украинская кухня                                                   4                                                    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Особенности украинской кухни                         5                         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Основные блюда украинской кухни                  7</a:t>
            </a:r>
            <a:endParaRPr lang="ru-RU" dirty="0" smtClean="0"/>
          </a:p>
          <a:p>
            <a:pPr lvl="1"/>
            <a:r>
              <a:rPr lang="ru-RU" dirty="0" smtClean="0">
                <a:hlinkClick r:id="rId6" action="ppaction://hlinksldjump"/>
              </a:rPr>
              <a:t>Борщ                                                                               8</a:t>
            </a:r>
            <a:endParaRPr lang="ru-RU" dirty="0" smtClean="0"/>
          </a:p>
          <a:p>
            <a:pPr lvl="1"/>
            <a:r>
              <a:rPr lang="ru-RU" dirty="0" smtClean="0">
                <a:hlinkClick r:id="rId7" action="ppaction://hlinksldjump"/>
              </a:rPr>
              <a:t>Вареники                                                                       9</a:t>
            </a:r>
            <a:endParaRPr lang="ru-RU" dirty="0" smtClean="0"/>
          </a:p>
          <a:p>
            <a:pPr lvl="1"/>
            <a:r>
              <a:rPr lang="ru-RU" dirty="0" smtClean="0">
                <a:hlinkClick r:id="rId8" action="ppaction://hlinksldjump"/>
              </a:rPr>
              <a:t>Хлеб                                                                               10 </a:t>
            </a:r>
            <a:endParaRPr lang="ru-RU" dirty="0" smtClean="0"/>
          </a:p>
          <a:p>
            <a:pPr lvl="1"/>
            <a:r>
              <a:rPr lang="ru-RU" dirty="0" smtClean="0">
                <a:hlinkClick r:id="rId9" action="ppaction://hlinksldjump"/>
              </a:rPr>
              <a:t>Галушки                                                                        11</a:t>
            </a:r>
            <a:endParaRPr lang="ru-RU" dirty="0" smtClean="0"/>
          </a:p>
          <a:p>
            <a:pPr lvl="1"/>
            <a:r>
              <a:rPr lang="ru-RU" dirty="0" smtClean="0">
                <a:hlinkClick r:id="rId10" action="ppaction://hlinksldjump"/>
              </a:rPr>
              <a:t>Сало                                                                               12</a:t>
            </a:r>
            <a:endParaRPr lang="ru-RU" dirty="0" smtClean="0"/>
          </a:p>
          <a:p>
            <a:pPr lvl="1"/>
            <a:r>
              <a:rPr lang="ru-RU" dirty="0" smtClean="0">
                <a:hlinkClick r:id="rId11" action="ppaction://hlinksldjump"/>
              </a:rPr>
              <a:t>Список </a:t>
            </a:r>
            <a:r>
              <a:rPr lang="ru-RU" smtClean="0">
                <a:hlinkClick r:id="rId11" action="ppaction://hlinksldjump"/>
              </a:rPr>
              <a:t>используемой литературы                      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Украина, бывшая житница Российской империи. Страна, в которой смешались языки и обычаи более 100 национальностей. Страна, в которой мирно сосуществуют украинцы и русские, греки и евреи, болгары и белорусы, грузины и армяне… Степи востока, побережье двух морей, дубравы центральной Украины, Карпатские горы и Днепр… Певучий язык и певучая страна. </a:t>
            </a:r>
          </a:p>
          <a:p>
            <a:pPr>
              <a:buNone/>
            </a:pPr>
            <a:r>
              <a:rPr lang="ru-RU" dirty="0" smtClean="0"/>
              <a:t>		Как отражение страны — ее кухня. Поэтическая и разнообразная, пестрая, но в то же время гармонично-похожая, сытная и легкая, роскошная и повседневная. А знаменитая украинская домашняя колбаса в залитом смальце горшочке, а </a:t>
            </a:r>
            <a:r>
              <a:rPr lang="ru-RU" dirty="0" err="1" smtClean="0"/>
              <a:t>форшмачок</a:t>
            </a:r>
            <a:r>
              <a:rPr lang="ru-RU" dirty="0" smtClean="0"/>
              <a:t> из селедочки </a:t>
            </a:r>
            <a:r>
              <a:rPr lang="ru-RU" dirty="0" err="1" smtClean="0"/>
              <a:t>по-одесски</a:t>
            </a:r>
            <a:r>
              <a:rPr lang="ru-RU" dirty="0" smtClean="0"/>
              <a:t>! Какой же хохол не любит поесть — что? Правильно, сало! «Да что его пробовать, </a:t>
            </a:r>
            <a:r>
              <a:rPr lang="ru-RU" dirty="0" err="1" smtClean="0"/>
              <a:t>кумэ</a:t>
            </a:r>
            <a:r>
              <a:rPr lang="ru-RU" dirty="0" smtClean="0"/>
              <a:t>, сало як сало!»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Украинская кухня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900618" cy="4325112"/>
          </a:xfrm>
        </p:spPr>
        <p:txBody>
          <a:bodyPr/>
          <a:lstStyle/>
          <a:p>
            <a:r>
              <a:rPr lang="ru-RU" sz="2400" dirty="0" smtClean="0"/>
              <a:t>Складывалась на протяжении многих веков</a:t>
            </a:r>
          </a:p>
          <a:p>
            <a:r>
              <a:rPr lang="ru-RU" sz="2400" dirty="0" smtClean="0"/>
              <a:t>Одна из самых популярных, разнообразных и богатых</a:t>
            </a:r>
          </a:p>
          <a:p>
            <a:r>
              <a:rPr lang="ru-RU" sz="2400" dirty="0" smtClean="0"/>
              <a:t>в украинской кухне присутствуют традиции приготовления блюд других народов </a:t>
            </a:r>
          </a:p>
          <a:p>
            <a:r>
              <a:rPr lang="ru-RU" sz="2400" dirty="0" smtClean="0"/>
              <a:t>Цельная на всей территории страны</a:t>
            </a:r>
          </a:p>
          <a:p>
            <a:endParaRPr lang="ru-RU" dirty="0"/>
          </a:p>
        </p:txBody>
      </p:sp>
      <p:pic>
        <p:nvPicPr>
          <p:cNvPr id="1027" name="Picture 3" descr="H:\other\кухня\ukra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5" y="2214554"/>
            <a:ext cx="2946818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other\кухня\94489.1270484523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67376" y="2928935"/>
            <a:ext cx="307183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украинской кухни.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5472122" cy="4325112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Украинская кухня – восточнославянская кухня, в её основу вошли кулинарные традиции, сложившиеся в каждом из регионов Украины. Несмотря на это, кулинарные рецепты примерно одинаковы во всех регионах страны. </a:t>
            </a:r>
          </a:p>
          <a:p>
            <a:r>
              <a:rPr lang="ru-RU" sz="2400" dirty="0" smtClean="0"/>
              <a:t>украинская кухня восприняла некоторые приемы французской кухни, что значительно роднит ее с прочими западнославянскими кухнями. </a:t>
            </a:r>
          </a:p>
          <a:p>
            <a:r>
              <a:rPr lang="ru-RU" sz="2400" dirty="0" smtClean="0"/>
              <a:t>В меньшей мере были восприняты традиции немецкой кухни, что отличает украинскую кухню</a:t>
            </a:r>
          </a:p>
          <a:p>
            <a:r>
              <a:rPr lang="ru-RU" sz="2400" dirty="0" smtClean="0"/>
              <a:t>Во время татаро-монгольского ига украинская кухня приобрела жареные блюда из рубленого мяса</a:t>
            </a:r>
            <a:r>
              <a:rPr lang="ru-RU" sz="22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other\кухня\tableFoo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8150" y="2714620"/>
            <a:ext cx="3967188" cy="297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украинской кухни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4325112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Ингредиенты: свинина (мясо и особенно сало), овощи, продукты переработки злаков и бобовых (пшеничная мука, крупы, фасоль и т.п.) </a:t>
            </a:r>
          </a:p>
          <a:p>
            <a:r>
              <a:rPr lang="ru-RU" sz="2200" dirty="0" smtClean="0"/>
              <a:t>Сырой продукт сначала подвергается легкому обжариванию и относительно быстрому </a:t>
            </a:r>
            <a:r>
              <a:rPr lang="ru-RU" sz="2200" dirty="0" err="1" smtClean="0"/>
              <a:t>пассерованию</a:t>
            </a:r>
            <a:r>
              <a:rPr lang="ru-RU" sz="2200" dirty="0" smtClean="0"/>
              <a:t>, или «</a:t>
            </a:r>
            <a:r>
              <a:rPr lang="ru-RU" sz="2200" dirty="0" err="1" smtClean="0"/>
              <a:t>смажению</a:t>
            </a:r>
            <a:r>
              <a:rPr lang="ru-RU" sz="2200" dirty="0" smtClean="0"/>
              <a:t>», </a:t>
            </a:r>
          </a:p>
          <a:p>
            <a:r>
              <a:rPr lang="ru-RU" sz="2200" dirty="0" smtClean="0"/>
              <a:t>Комбинированная тепловая обработка большого количества компонентов блюда на фоне одного главного и определяющего.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блюда украинской кухни.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328982" cy="43251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Борщ, вареники, пампушки, буженина, </a:t>
            </a:r>
            <a:r>
              <a:rPr lang="ru-RU" sz="2000" dirty="0" err="1" smtClean="0"/>
              <a:t>печеня</a:t>
            </a:r>
            <a:r>
              <a:rPr lang="ru-RU" sz="2000" dirty="0" smtClean="0"/>
              <a:t>, </a:t>
            </a:r>
            <a:r>
              <a:rPr lang="ru-RU" sz="2000" dirty="0" err="1" smtClean="0"/>
              <a:t>сеченики</a:t>
            </a:r>
            <a:r>
              <a:rPr lang="ru-RU" sz="2000" dirty="0" smtClean="0"/>
              <a:t>. Блины: </a:t>
            </a:r>
            <a:r>
              <a:rPr lang="ru-RU" sz="2000" dirty="0" err="1" smtClean="0"/>
              <a:t>гречаники</a:t>
            </a:r>
            <a:r>
              <a:rPr lang="ru-RU" sz="2000" dirty="0" smtClean="0"/>
              <a:t>, налистники, </a:t>
            </a:r>
            <a:r>
              <a:rPr lang="ru-RU" sz="2000" dirty="0" err="1" smtClean="0"/>
              <a:t>оладки</a:t>
            </a:r>
            <a:r>
              <a:rPr lang="ru-RU" sz="2000" dirty="0" smtClean="0"/>
              <a:t>. Зразы (</a:t>
            </a:r>
            <a:r>
              <a:rPr lang="ru-RU" sz="2000" dirty="0" err="1" smtClean="0"/>
              <a:t>картопляники</a:t>
            </a:r>
            <a:r>
              <a:rPr lang="ru-RU" sz="2000" dirty="0" smtClean="0"/>
              <a:t>), колбаса </a:t>
            </a:r>
            <a:r>
              <a:rPr lang="ru-RU" sz="2000" dirty="0" err="1" smtClean="0"/>
              <a:t>кровянка</a:t>
            </a:r>
            <a:r>
              <a:rPr lang="ru-RU" sz="2000" dirty="0" smtClean="0"/>
              <a:t>, сало во всевозможных видах,  </a:t>
            </a:r>
            <a:r>
              <a:rPr lang="ru-RU" sz="2000" dirty="0" err="1" smtClean="0"/>
              <a:t>деруны</a:t>
            </a:r>
            <a:r>
              <a:rPr lang="ru-RU" sz="2000" dirty="0" smtClean="0"/>
              <a:t>, голубцы, </a:t>
            </a:r>
            <a:r>
              <a:rPr lang="ru-RU" sz="2000" dirty="0" err="1" smtClean="0"/>
              <a:t>кулиш</a:t>
            </a:r>
            <a:r>
              <a:rPr lang="ru-RU" sz="2000" dirty="0" smtClean="0"/>
              <a:t>, кутья.</a:t>
            </a:r>
          </a:p>
          <a:p>
            <a:r>
              <a:rPr lang="ru-RU" sz="2000" dirty="0" smtClean="0"/>
              <a:t>Мёд, пиво, квас, виноградные вина, горилка, настойки.</a:t>
            </a:r>
          </a:p>
          <a:p>
            <a:endParaRPr lang="ru-RU" sz="20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857721" y="2000241"/>
          <a:ext cx="2918542" cy="1928825"/>
        </p:xfrm>
        <a:graphic>
          <a:graphicData uri="http://schemas.openxmlformats.org/presentationml/2006/ole">
            <p:oleObj spid="_x0000_s4100" name="Документ" r:id="rId3" imgW="5002228" imgH="3464845" progId="Word.Document.12">
              <p:embed/>
            </p:oleObj>
          </a:graphicData>
        </a:graphic>
      </p:graphicFrame>
      <p:pic>
        <p:nvPicPr>
          <p:cNvPr id="4101" name="Picture 5" descr="H:\other\кухня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429108"/>
            <a:ext cx="3214710" cy="220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Борщ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328982" cy="4325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Борщ – это наиболее популярный «суп» в Украине.</a:t>
            </a:r>
          </a:p>
          <a:p>
            <a:r>
              <a:rPr lang="ru-RU" sz="2000" dirty="0" smtClean="0"/>
              <a:t>Существует три разновидности:</a:t>
            </a:r>
          </a:p>
          <a:p>
            <a:pPr lvl="1"/>
            <a:r>
              <a:rPr lang="ru-RU" sz="1800" dirty="0" smtClean="0">
                <a:solidFill>
                  <a:srgbClr val="FF0000"/>
                </a:solidFill>
              </a:rPr>
              <a:t>Красный</a:t>
            </a:r>
          </a:p>
          <a:p>
            <a:pPr lvl="1"/>
            <a:r>
              <a:rPr lang="ru-RU" sz="1800" dirty="0" smtClean="0">
                <a:solidFill>
                  <a:srgbClr val="FFC000"/>
                </a:solidFill>
              </a:rPr>
              <a:t>Постный</a:t>
            </a:r>
          </a:p>
          <a:p>
            <a:pPr lvl="1"/>
            <a:r>
              <a:rPr lang="ru-RU" sz="1800" dirty="0" smtClean="0">
                <a:solidFill>
                  <a:srgbClr val="92D050"/>
                </a:solidFill>
              </a:rPr>
              <a:t>Зеленый</a:t>
            </a:r>
          </a:p>
          <a:p>
            <a:pPr lvl="0"/>
            <a:r>
              <a:rPr lang="ru-RU" sz="2000" dirty="0" smtClean="0"/>
              <a:t>Борщ – идеальный продукт для очищения организма</a:t>
            </a:r>
          </a:p>
          <a:p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929058" y="2147202"/>
          <a:ext cx="4286280" cy="4096346"/>
        </p:xfrm>
        <a:graphic>
          <a:graphicData uri="http://schemas.openxmlformats.org/presentationml/2006/ole">
            <p:oleObj spid="_x0000_s21506" name="Документ" r:id="rId3" imgW="6125420" imgH="585400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Вареники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2471726" cy="4325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небольшом конвертике из теста можно обнаружить: картофель, грибы, капусту, мясо, творог, фрукты, ягоды... </a:t>
            </a:r>
          </a:p>
          <a:p>
            <a:r>
              <a:rPr lang="ru-RU" sz="2000" dirty="0" smtClean="0"/>
              <a:t>Вареники – прекрасное питательное блюдо. </a:t>
            </a:r>
            <a:endParaRPr lang="ru-RU" sz="2000" dirty="0"/>
          </a:p>
        </p:txBody>
      </p:sp>
      <p:pic>
        <p:nvPicPr>
          <p:cNvPr id="20481" name="Picture 1" descr="H:\other\кухня\smallFoo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214554"/>
            <a:ext cx="320225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:\other\кухня\soup_chinese_filled_homemade_pasta_xiaolongbao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2143116"/>
            <a:ext cx="192968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H:\other\кухня\bb188ec9fae2cc3b1ec27da936f29e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0" y="4500570"/>
            <a:ext cx="1928834" cy="192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928926" y="4786322"/>
          <a:ext cx="2433637" cy="2224088"/>
        </p:xfrm>
        <a:graphic>
          <a:graphicData uri="http://schemas.openxmlformats.org/presentationml/2006/ole">
            <p:oleObj spid="_x0000_s20484" name="Документ" r:id="rId6" imgW="2433643" imgH="222475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</TotalTime>
  <Words>407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Апекс</vt:lpstr>
      <vt:lpstr>Документ</vt:lpstr>
      <vt:lpstr>Презентация на тему: «Украинская кухня»</vt:lpstr>
      <vt:lpstr>Содержание</vt:lpstr>
      <vt:lpstr>Введение:</vt:lpstr>
      <vt:lpstr>Украинская кухня</vt:lpstr>
      <vt:lpstr>Особенности украинской кухни.</vt:lpstr>
      <vt:lpstr>Особенности украинской кухни</vt:lpstr>
      <vt:lpstr>Основные блюда украинской кухни.</vt:lpstr>
      <vt:lpstr>Борщ</vt:lpstr>
      <vt:lpstr>Вареники</vt:lpstr>
      <vt:lpstr>Хлеб</vt:lpstr>
      <vt:lpstr>Галушки</vt:lpstr>
      <vt:lpstr>Сало</vt:lpstr>
      <vt:lpstr>Список используемой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 на тему: «Украинская кухня»</dc:title>
  <dc:creator>Admin</dc:creator>
  <cp:lastModifiedBy>Пользователь</cp:lastModifiedBy>
  <cp:revision>14</cp:revision>
  <dcterms:created xsi:type="dcterms:W3CDTF">2010-11-25T05:32:10Z</dcterms:created>
  <dcterms:modified xsi:type="dcterms:W3CDTF">2013-03-04T19:47:30Z</dcterms:modified>
</cp:coreProperties>
</file>