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FF3300"/>
    <a:srgbClr val="8507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0929"/>
  </p:normalViewPr>
  <p:slideViewPr>
    <p:cSldViewPr>
      <p:cViewPr varScale="1">
        <p:scale>
          <a:sx n="86" d="100"/>
          <a:sy n="86" d="100"/>
        </p:scale>
        <p:origin x="-9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32A4916-FDCA-431E-869B-C76137F87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02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4A434-00B3-4B64-8E3A-F1174ABFFCFA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615FD-BF55-4866-A73D-2A8A3D0E94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15FD-BF55-4866-A73D-2A8A3D0E944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5800" y="2133600"/>
            <a:ext cx="784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133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29DB-731B-4D7A-9DCB-82484F1B0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08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416425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AB39F-C59D-4EBE-8141-FD75B0F0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693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4B8C6-D1A6-4582-8BD5-277986BC7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02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80975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28600"/>
            <a:ext cx="527685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AB558-D802-4E8F-82F3-B700FDC3B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30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5800" y="1066800"/>
            <a:ext cx="7620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239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0C08-8586-46A1-BE14-8E9202829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22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F8E8E-90B4-4E71-AC35-742F3E8A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12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28787"/>
            <a:ext cx="7583487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"/>
            <a:ext cx="7583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B359-7F3F-4A05-ABCD-0B8160A4E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59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CEF2B-5B76-4149-87E5-EE757C81B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87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2F96-EA78-4C89-8E37-CE4D6F3C8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33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ABD3-C2A3-46F7-9702-CB1A836CF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19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D26E4-571F-4763-95CE-0BB92F746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1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C89DF-6F02-465F-9403-87C200E9A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76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143000"/>
            <a:ext cx="723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7E0B3C0-65B2-4A49-A604-C1F218B0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C:\power_point_templates\pettals_falling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8675" y="0"/>
            <a:ext cx="6953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8458200" y="0"/>
            <a:ext cx="0" cy="6858000"/>
          </a:xfrm>
          <a:prstGeom prst="line">
            <a:avLst/>
          </a:prstGeom>
          <a:noFill/>
          <a:ln w="57150">
            <a:solidFill>
              <a:srgbClr val="8507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033" name="Picture 11" descr="C:\power_point_templates\rose_flower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3048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428604"/>
            <a:ext cx="7772400" cy="1143000"/>
          </a:xfrm>
        </p:spPr>
        <p:txBody>
          <a:bodyPr/>
          <a:lstStyle/>
          <a:p>
            <a:r>
              <a:rPr lang="uk-UA" sz="40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День святого Валентина</a:t>
            </a:r>
            <a:endParaRPr lang="ru-RU" sz="4000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" name="Рисунок 3" descr="valentine-day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285992"/>
            <a:ext cx="4857784" cy="355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7239000" cy="838200"/>
          </a:xfrm>
        </p:spPr>
        <p:txBody>
          <a:bodyPr/>
          <a:lstStyle/>
          <a:p>
            <a:pPr algn="ctr"/>
            <a:r>
              <a:rPr lang="uk-UA" sz="4000" b="0" dirty="0" smtClean="0"/>
              <a:t>Історично-релігійне підґрунтя</a:t>
            </a:r>
            <a:endParaRPr lang="uk-UA" sz="4000" dirty="0" smtClean="0"/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357158" y="1285860"/>
            <a:ext cx="8072494" cy="4357702"/>
          </a:xfr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sz="2000" dirty="0" smtClean="0"/>
              <a:t>За легендою, </a:t>
            </a:r>
            <a:r>
              <a:rPr lang="uk-UA" sz="2000" dirty="0" smtClean="0"/>
              <a:t>християнський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священик</a:t>
            </a:r>
            <a:r>
              <a:rPr lang="ru-RU" sz="2000" dirty="0" smtClean="0"/>
              <a:t> Валентин жив за </a:t>
            </a:r>
            <a:r>
              <a:rPr lang="ru-RU" sz="2000" dirty="0" err="1" smtClean="0"/>
              <a:t>часів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імператора</a:t>
            </a:r>
            <a:r>
              <a:rPr lang="ru-RU" sz="2000" dirty="0" smtClean="0"/>
              <a:t> </a:t>
            </a:r>
            <a:r>
              <a:rPr lang="ru-RU" sz="2000" dirty="0" err="1" smtClean="0"/>
              <a:t>Клавдія</a:t>
            </a:r>
            <a:r>
              <a:rPr lang="ru-RU" sz="2000" dirty="0" smtClean="0"/>
              <a:t> </a:t>
            </a:r>
            <a:r>
              <a:rPr lang="de-DE" sz="2000" dirty="0" smtClean="0"/>
              <a:t>II </a:t>
            </a:r>
            <a:r>
              <a:rPr lang="ru-RU" sz="2000" dirty="0" err="1" smtClean="0"/>
              <a:t>Готського</a:t>
            </a:r>
            <a:r>
              <a:rPr lang="ru-RU" sz="2000" dirty="0" smtClean="0"/>
              <a:t> (</a:t>
            </a:r>
            <a:r>
              <a:rPr lang="de-DE" sz="2000" dirty="0" smtClean="0"/>
              <a:t>III </a:t>
            </a:r>
            <a:r>
              <a:rPr lang="ru-RU" sz="2000" dirty="0" smtClean="0"/>
              <a:t>ст.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Р. Х.)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поруч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покликанням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природничими</a:t>
            </a:r>
            <a:r>
              <a:rPr lang="ru-RU" sz="2000" dirty="0" smtClean="0"/>
              <a:t> науками та медициною.</a:t>
            </a:r>
          </a:p>
          <a:p>
            <a:pPr algn="l"/>
            <a:r>
              <a:rPr lang="ru-RU" sz="2000" dirty="0" err="1" smtClean="0"/>
              <a:t>Войовничий</a:t>
            </a:r>
            <a:r>
              <a:rPr lang="ru-RU" sz="2000" dirty="0" smtClean="0"/>
              <a:t> </a:t>
            </a:r>
            <a:r>
              <a:rPr lang="ru-RU" sz="2000" dirty="0" err="1" smtClean="0"/>
              <a:t>імператор</a:t>
            </a:r>
            <a:r>
              <a:rPr lang="ru-RU" sz="2000" dirty="0" smtClean="0"/>
              <a:t> </a:t>
            </a:r>
            <a:r>
              <a:rPr lang="ru-RU" sz="2000" dirty="0" err="1" smtClean="0"/>
              <a:t>Клавдій</a:t>
            </a:r>
            <a:r>
              <a:rPr lang="ru-RU" sz="2000" dirty="0" smtClean="0"/>
              <a:t> </a:t>
            </a:r>
            <a:r>
              <a:rPr lang="ru-RU" sz="2000" dirty="0" err="1" smtClean="0"/>
              <a:t>нібито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сім'я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заважає</a:t>
            </a:r>
            <a:r>
              <a:rPr lang="ru-RU" sz="2000" dirty="0" smtClean="0"/>
              <a:t> солдатам </a:t>
            </a:r>
            <a:r>
              <a:rPr lang="ru-RU" sz="2000" dirty="0" err="1" smtClean="0"/>
              <a:t>воювати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імперію</a:t>
            </a:r>
            <a:r>
              <a:rPr lang="ru-RU" sz="2000" dirty="0" smtClean="0"/>
              <a:t> і видав </a:t>
            </a:r>
            <a:r>
              <a:rPr lang="ru-RU" sz="2000" dirty="0" err="1" smtClean="0"/>
              <a:t>едикт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забороняв</a:t>
            </a:r>
            <a:r>
              <a:rPr lang="ru-RU" sz="2000" dirty="0" smtClean="0"/>
              <a:t> </a:t>
            </a:r>
            <a:r>
              <a:rPr lang="ru-RU" sz="2000" dirty="0" err="1" smtClean="0"/>
              <a:t>воїнам</a:t>
            </a:r>
            <a:r>
              <a:rPr lang="ru-RU" sz="2000" dirty="0" smtClean="0"/>
              <a:t> </a:t>
            </a:r>
            <a:r>
              <a:rPr lang="ru-RU" sz="2000" dirty="0" err="1" smtClean="0"/>
              <a:t>одружуватися</a:t>
            </a:r>
            <a:r>
              <a:rPr lang="ru-RU" sz="2000" dirty="0" smtClean="0"/>
              <a:t>. Валентин, попри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указ, </a:t>
            </a:r>
            <a:r>
              <a:rPr lang="ru-RU" sz="2000" dirty="0" err="1" smtClean="0"/>
              <a:t>продовжував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таємно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вінчати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охочих. За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заарештували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ув'язнили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охороною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офіцера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прийомна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донька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сліпою</a:t>
            </a:r>
            <a:r>
              <a:rPr lang="ru-RU" sz="2000" dirty="0" smtClean="0"/>
              <a:t>. </a:t>
            </a:r>
            <a:r>
              <a:rPr lang="ru-RU" sz="2000" dirty="0" err="1" smtClean="0"/>
              <a:t>Священик</a:t>
            </a:r>
            <a:r>
              <a:rPr lang="ru-RU" sz="2000" dirty="0" smtClean="0"/>
              <a:t> оздоровив </a:t>
            </a:r>
            <a:r>
              <a:rPr lang="ru-RU" sz="2000" dirty="0" err="1" smtClean="0"/>
              <a:t>її</a:t>
            </a:r>
            <a:r>
              <a:rPr lang="ru-RU" sz="2000" dirty="0" smtClean="0"/>
              <a:t>, а </a:t>
            </a:r>
            <a:r>
              <a:rPr lang="ru-RU" sz="2000" dirty="0" err="1" smtClean="0"/>
              <a:t>опісля</a:t>
            </a:r>
            <a:r>
              <a:rPr lang="ru-RU" sz="2000" dirty="0" smtClean="0"/>
              <a:t> навернув </a:t>
            </a:r>
            <a:r>
              <a:rPr lang="ru-RU" sz="2000" dirty="0" smtClean="0"/>
              <a:t>на </a:t>
            </a:r>
            <a:r>
              <a:rPr lang="ru-RU" sz="2000" dirty="0" err="1" smtClean="0"/>
              <a:t>християнство</a:t>
            </a:r>
            <a:r>
              <a:rPr lang="ru-RU" sz="2000" dirty="0" smtClean="0"/>
              <a:t> батька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цілу</a:t>
            </a:r>
            <a:r>
              <a:rPr lang="ru-RU" sz="2000" dirty="0" smtClean="0"/>
              <a:t> родину. </a:t>
            </a:r>
            <a:r>
              <a:rPr lang="ru-RU" sz="2000" dirty="0" err="1" smtClean="0"/>
              <a:t>Довідавшись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це</a:t>
            </a:r>
            <a:r>
              <a:rPr lang="ru-RU" sz="2000" dirty="0" smtClean="0"/>
              <a:t>, </a:t>
            </a:r>
            <a:r>
              <a:rPr lang="ru-RU" sz="2000" dirty="0" err="1" smtClean="0"/>
              <a:t>імператор</a:t>
            </a:r>
            <a:r>
              <a:rPr lang="ru-RU" sz="2000" dirty="0" smtClean="0"/>
              <a:t> наказав </a:t>
            </a:r>
            <a:r>
              <a:rPr lang="ru-RU" sz="2000" dirty="0" err="1" smtClean="0"/>
              <a:t>відтяти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голову,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сталося</a:t>
            </a:r>
            <a:r>
              <a:rPr lang="ru-RU" sz="2000" dirty="0" smtClean="0"/>
              <a:t> 14 лютого.</a:t>
            </a:r>
            <a:endParaRPr lang="ru-RU" sz="2000" dirty="0"/>
          </a:p>
        </p:txBody>
      </p:sp>
      <p:pic>
        <p:nvPicPr>
          <p:cNvPr id="5" name="Рисунок 4" descr="250px-Saint_valent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85728"/>
            <a:ext cx="3857652" cy="638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92024"/>
            <a:ext cx="8020080" cy="838200"/>
          </a:xfrm>
        </p:spPr>
        <p:txBody>
          <a:bodyPr/>
          <a:lstStyle/>
          <a:p>
            <a:pPr>
              <a:buSzPct val="100000"/>
            </a:pPr>
            <a:r>
              <a:rPr lang="uk-UA" sz="32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Як святкують в різних країнах світу</a:t>
            </a:r>
            <a:endParaRPr lang="ru-RU" sz="3200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143000"/>
            <a:ext cx="7662890" cy="4267200"/>
          </a:xfrm>
        </p:spPr>
        <p:txBody>
          <a:bodyPr/>
          <a:lstStyle/>
          <a:p>
            <a:pPr algn="l"/>
            <a:r>
              <a:rPr lang="ru-RU" sz="2000" dirty="0" smtClean="0"/>
              <a:t>У </a:t>
            </a:r>
            <a:r>
              <a:rPr lang="ru-RU" sz="2000" dirty="0" err="1" smtClean="0"/>
              <a:t>наші</a:t>
            </a:r>
            <a:r>
              <a:rPr lang="ru-RU" sz="2000" dirty="0" smtClean="0"/>
              <a:t> </a:t>
            </a:r>
            <a:r>
              <a:rPr lang="ru-RU" sz="2000" dirty="0" err="1" smtClean="0"/>
              <a:t>дні</a:t>
            </a:r>
            <a:r>
              <a:rPr lang="ru-RU" sz="2000" dirty="0" smtClean="0"/>
              <a:t> в </a:t>
            </a:r>
            <a:r>
              <a:rPr lang="ru-RU" sz="2000" b="1" dirty="0" err="1" smtClean="0"/>
              <a:t>Америці</a:t>
            </a:r>
            <a:r>
              <a:rPr lang="ru-RU" sz="2000" dirty="0" smtClean="0"/>
              <a:t> День Валентина </a:t>
            </a:r>
            <a:r>
              <a:rPr lang="ru-RU" sz="2000" dirty="0" err="1" smtClean="0"/>
              <a:t>це</a:t>
            </a:r>
            <a:r>
              <a:rPr lang="ru-RU" sz="2000" dirty="0" smtClean="0"/>
              <a:t> одна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доленосних</a:t>
            </a:r>
            <a:r>
              <a:rPr lang="ru-RU" sz="2000" dirty="0" smtClean="0"/>
              <a:t> дат.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американка </a:t>
            </a:r>
            <a:r>
              <a:rPr lang="ru-RU" sz="2000" dirty="0" err="1" smtClean="0"/>
              <a:t>виявилася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</a:t>
            </a:r>
            <a:r>
              <a:rPr lang="ru-RU" sz="2000" dirty="0" err="1" smtClean="0"/>
              <a:t>коханим</a:t>
            </a:r>
            <a:r>
              <a:rPr lang="ru-RU" sz="2000" dirty="0" smtClean="0"/>
              <a:t> в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день </a:t>
            </a:r>
            <a:r>
              <a:rPr lang="ru-RU" sz="2000" dirty="0" err="1" smtClean="0"/>
              <a:t>десь</a:t>
            </a:r>
            <a:r>
              <a:rPr lang="ru-RU" sz="2000" dirty="0" smtClean="0"/>
              <a:t> в Нью-Йорку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Атланті</a:t>
            </a:r>
            <a:r>
              <a:rPr lang="ru-RU" sz="2000" dirty="0" smtClean="0"/>
              <a:t>, то вона </a:t>
            </a:r>
            <a:r>
              <a:rPr lang="ru-RU" sz="2000" dirty="0" err="1" smtClean="0"/>
              <a:t>обов’язково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пропозицію</a:t>
            </a:r>
            <a:r>
              <a:rPr lang="ru-RU" sz="2000" dirty="0" smtClean="0"/>
              <a:t>. І за </a:t>
            </a:r>
            <a:r>
              <a:rPr lang="ru-RU" sz="2000" dirty="0" err="1" smtClean="0"/>
              <a:t>багаторічною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традицією</a:t>
            </a:r>
            <a:r>
              <a:rPr lang="ru-RU" sz="2000" dirty="0" smtClean="0"/>
              <a:t>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просто не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права </a:t>
            </a:r>
            <a:r>
              <a:rPr lang="ru-RU" sz="2000" dirty="0" err="1" smtClean="0"/>
              <a:t>відмовитися</a:t>
            </a:r>
            <a:r>
              <a:rPr lang="ru-RU" sz="2000" dirty="0" smtClean="0"/>
              <a:t>. А </a:t>
            </a:r>
            <a:r>
              <a:rPr lang="ru-RU" sz="2000" dirty="0" err="1" smtClean="0"/>
              <a:t>раптом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все-таки </a:t>
            </a:r>
            <a:r>
              <a:rPr lang="ru-RU" sz="2000" dirty="0" err="1" smtClean="0"/>
              <a:t>вирішив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відхилити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таку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пропозицію</a:t>
            </a:r>
            <a:r>
              <a:rPr lang="ru-RU" sz="2000" dirty="0" smtClean="0"/>
              <a:t>, то </a:t>
            </a:r>
            <a:r>
              <a:rPr lang="ru-RU" sz="2000" dirty="0" err="1" smtClean="0"/>
              <a:t>обов’язково</a:t>
            </a:r>
            <a:r>
              <a:rPr lang="ru-RU" sz="2000" dirty="0" smtClean="0"/>
              <a:t> в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компенсації</a:t>
            </a:r>
            <a:r>
              <a:rPr lang="ru-RU" sz="2000" dirty="0" smtClean="0"/>
              <a:t> дама </a:t>
            </a:r>
            <a:r>
              <a:rPr lang="ru-RU" sz="2000" dirty="0" err="1" smtClean="0"/>
              <a:t>вимагає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нове</a:t>
            </a:r>
            <a:r>
              <a:rPr lang="ru-RU" sz="2000" dirty="0" smtClean="0"/>
              <a:t> </a:t>
            </a:r>
            <a:r>
              <a:rPr lang="ru-RU" sz="2000" dirty="0" err="1" smtClean="0"/>
              <a:t>шовкове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плаття</a:t>
            </a:r>
            <a:r>
              <a:rPr lang="ru-RU" sz="2000" dirty="0" smtClean="0"/>
              <a:t>, в основному </a:t>
            </a:r>
            <a:r>
              <a:rPr lang="ru-RU" sz="2000" dirty="0" err="1" smtClean="0"/>
              <a:t>провідних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брендів</a:t>
            </a:r>
            <a:r>
              <a:rPr lang="ru-RU" sz="2000" dirty="0" smtClean="0"/>
              <a:t>. Для того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заново </a:t>
            </a:r>
            <a:r>
              <a:rPr lang="ru-RU" sz="2000" dirty="0" err="1" smtClean="0"/>
              <a:t>почати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особисте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зрілим</a:t>
            </a:r>
            <a:r>
              <a:rPr lang="ru-RU" sz="2000" dirty="0" smtClean="0"/>
              <a:t> і </a:t>
            </a:r>
            <a:r>
              <a:rPr lang="ru-RU" sz="2000" dirty="0" err="1" smtClean="0"/>
              <a:t>підходящим</a:t>
            </a:r>
            <a:r>
              <a:rPr lang="ru-RU" sz="2000" dirty="0" smtClean="0"/>
              <a:t> партнером</a:t>
            </a:r>
            <a:r>
              <a:rPr lang="ru-RU" sz="2000" dirty="0" smtClean="0"/>
              <a:t>.</a:t>
            </a:r>
            <a:endParaRPr lang="ru-RU" sz="2000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" name="Рисунок 3" descr="New-York-Valentine-Ho-Kyung-Le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6786578" cy="4526595"/>
          </a:xfrm>
          <a:prstGeom prst="rect">
            <a:avLst/>
          </a:prstGeom>
        </p:spPr>
      </p:pic>
      <p:pic>
        <p:nvPicPr>
          <p:cNvPr id="5" name="Рисунок 4" descr="China+Celebrates+Valentines+Day+9eDJVi_x5s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04" y="1285860"/>
            <a:ext cx="7431071" cy="529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7734328" cy="5124472"/>
          </a:xfrm>
        </p:spPr>
        <p:txBody>
          <a:bodyPr/>
          <a:lstStyle/>
          <a:p>
            <a:r>
              <a:rPr lang="ru-RU" sz="2400" b="1" dirty="0" smtClean="0"/>
              <a:t>У </a:t>
            </a:r>
            <a:r>
              <a:rPr lang="ru-RU" sz="2400" b="1" dirty="0" err="1" smtClean="0"/>
              <a:t>Німеччині</a:t>
            </a:r>
            <a:r>
              <a:rPr lang="ru-RU" sz="2400" dirty="0" smtClean="0"/>
              <a:t> </a:t>
            </a:r>
            <a:r>
              <a:rPr lang="ru-RU" sz="2400" dirty="0" err="1" smtClean="0"/>
              <a:t>досі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любов’ю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всякого роду </a:t>
            </a:r>
            <a:r>
              <a:rPr lang="ru-RU" sz="2400" dirty="0" err="1" smtClean="0"/>
              <a:t>психічні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божевілля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. Тому у </a:t>
            </a:r>
            <a:r>
              <a:rPr lang="ru-RU" sz="2400" dirty="0" err="1" smtClean="0"/>
              <a:t>німців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прийнято</a:t>
            </a:r>
            <a:r>
              <a:rPr lang="ru-RU" sz="2400" dirty="0" smtClean="0"/>
              <a:t> в день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Закоханих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прикрашати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психіатричних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лікарень</a:t>
            </a:r>
            <a:r>
              <a:rPr lang="ru-RU" sz="2400" dirty="0" smtClean="0"/>
              <a:t> </a:t>
            </a:r>
            <a:r>
              <a:rPr lang="ru-RU" sz="2400" dirty="0" err="1" smtClean="0"/>
              <a:t>яскравими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стрічками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день Вам </a:t>
            </a:r>
            <a:r>
              <a:rPr lang="ru-RU" sz="2400" dirty="0" err="1" smtClean="0"/>
              <a:t>зустрілася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яскраво</a:t>
            </a:r>
            <a:r>
              <a:rPr lang="ru-RU" sz="2400" dirty="0" smtClean="0"/>
              <a:t> прикрашена </a:t>
            </a:r>
            <a:r>
              <a:rPr lang="ru-RU" sz="2400" dirty="0" err="1" smtClean="0"/>
              <a:t>будівля</a:t>
            </a:r>
            <a:r>
              <a:rPr lang="ru-RU" sz="2400" dirty="0" smtClean="0"/>
              <a:t> – не </a:t>
            </a:r>
            <a:r>
              <a:rPr lang="ru-RU" sz="2400" dirty="0" err="1" smtClean="0"/>
              <a:t>сумнівайтеся</a:t>
            </a:r>
            <a:r>
              <a:rPr lang="ru-RU" sz="2400" dirty="0" smtClean="0"/>
              <a:t>, перед Вами </a:t>
            </a:r>
            <a:r>
              <a:rPr lang="ru-RU" sz="2400" dirty="0" err="1" smtClean="0"/>
              <a:t>психіатрична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клініка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hufelandkrankenhau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357562"/>
            <a:ext cx="4476750" cy="2686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143932" cy="4643470"/>
          </a:xfrm>
          <a:solidFill>
            <a:srgbClr val="FF5050"/>
          </a:solidFill>
        </p:spPr>
        <p:txBody>
          <a:bodyPr/>
          <a:lstStyle/>
          <a:p>
            <a:pPr algn="l"/>
            <a:r>
              <a:rPr lang="ru-RU" sz="2000" b="1" dirty="0" err="1" smtClean="0"/>
              <a:t>Саудівська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Аравія</a:t>
            </a:r>
            <a:r>
              <a:rPr lang="ru-RU" sz="2000" dirty="0" smtClean="0"/>
              <a:t> сильно </a:t>
            </a:r>
            <a:r>
              <a:rPr lang="ru-RU" sz="2000" dirty="0" err="1" smtClean="0"/>
              <a:t>відзначилася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способі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святкування</a:t>
            </a:r>
            <a:r>
              <a:rPr lang="ru-RU" sz="2000" dirty="0" smtClean="0"/>
              <a:t> Дня Святого Валентина, так як тут </a:t>
            </a:r>
            <a:r>
              <a:rPr lang="ru-RU" sz="2000" dirty="0" err="1" smtClean="0"/>
              <a:t>це</a:t>
            </a:r>
            <a:r>
              <a:rPr lang="ru-RU" sz="2000" dirty="0" smtClean="0"/>
              <a:t> свято строго настрого </a:t>
            </a:r>
            <a:r>
              <a:rPr lang="ru-RU" sz="2000" dirty="0" err="1" smtClean="0"/>
              <a:t>заборонене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взагалі</a:t>
            </a:r>
            <a:r>
              <a:rPr lang="ru-RU" sz="2000" dirty="0" smtClean="0"/>
              <a:t>. Це </a:t>
            </a:r>
            <a:r>
              <a:rPr lang="ru-RU" sz="2000" dirty="0" err="1" smtClean="0"/>
              <a:t>єдина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, де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заборона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накладена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офіційно</a:t>
            </a:r>
            <a:r>
              <a:rPr lang="ru-RU" sz="2000" dirty="0" smtClean="0"/>
              <a:t>. </a:t>
            </a:r>
            <a:r>
              <a:rPr lang="ru-RU" sz="2000" dirty="0" err="1" smtClean="0"/>
              <a:t>Саудівська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Комісія</a:t>
            </a:r>
            <a:r>
              <a:rPr lang="ru-RU" sz="2000" dirty="0" smtClean="0"/>
              <a:t> по </a:t>
            </a:r>
            <a:r>
              <a:rPr lang="ru-RU" sz="2000" dirty="0" err="1" smtClean="0"/>
              <a:t>запобіганню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гріха</a:t>
            </a:r>
            <a:r>
              <a:rPr lang="ru-RU" sz="2000" dirty="0" smtClean="0"/>
              <a:t> заявила,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День </a:t>
            </a:r>
            <a:r>
              <a:rPr lang="ru-RU" sz="2000" dirty="0" err="1" smtClean="0"/>
              <a:t>Закоханих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потрібно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обов’язково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заборонити</a:t>
            </a:r>
            <a:r>
              <a:rPr lang="ru-RU" sz="2000" dirty="0" smtClean="0"/>
              <a:t>, </a:t>
            </a:r>
            <a:r>
              <a:rPr lang="ru-RU" sz="2000" dirty="0" err="1" smtClean="0"/>
              <a:t>адже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розбещує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підростаюче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покоління</a:t>
            </a:r>
            <a:r>
              <a:rPr lang="ru-RU" sz="2000" dirty="0" smtClean="0"/>
              <a:t> і </a:t>
            </a:r>
            <a:r>
              <a:rPr lang="ru-RU" sz="2000" dirty="0" err="1" smtClean="0"/>
              <a:t>породжує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гріх</a:t>
            </a:r>
            <a:r>
              <a:rPr lang="ru-RU" sz="2000" dirty="0" smtClean="0"/>
              <a:t> в </a:t>
            </a:r>
            <a:r>
              <a:rPr lang="ru-RU" sz="2000" dirty="0" err="1" smtClean="0"/>
              <a:t>їх</a:t>
            </a:r>
            <a:r>
              <a:rPr lang="ru-RU" sz="2000" dirty="0" smtClean="0"/>
              <a:t> душах. </a:t>
            </a:r>
            <a:r>
              <a:rPr lang="ru-RU" sz="2000" dirty="0" err="1" smtClean="0"/>
              <a:t>Усім</a:t>
            </a:r>
            <a:r>
              <a:rPr lang="ru-RU" sz="2000" dirty="0" smtClean="0"/>
              <a:t> магазинам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загрозою</a:t>
            </a:r>
            <a:r>
              <a:rPr lang="ru-RU" sz="2000" dirty="0" smtClean="0"/>
              <a:t> </a:t>
            </a:r>
            <a:r>
              <a:rPr lang="ru-RU" sz="2000" dirty="0" err="1" smtClean="0"/>
              <a:t>штрафів</a:t>
            </a:r>
            <a:r>
              <a:rPr lang="ru-RU" sz="2000" dirty="0" smtClean="0"/>
              <a:t> заборонено </a:t>
            </a:r>
            <a:r>
              <a:rPr lang="ru-RU" sz="2000" dirty="0" err="1" smtClean="0"/>
              <a:t>торгувати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святковою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символікою</a:t>
            </a:r>
            <a:r>
              <a:rPr lang="ru-RU" sz="2000" dirty="0" smtClean="0"/>
              <a:t>, а </a:t>
            </a:r>
            <a:r>
              <a:rPr lang="ru-RU" sz="2000" dirty="0" err="1" smtClean="0"/>
              <a:t>квітковим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крамницях</a:t>
            </a:r>
            <a:r>
              <a:rPr lang="ru-RU" sz="2000" dirty="0" smtClean="0"/>
              <a:t> заборонено в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день </a:t>
            </a:r>
            <a:r>
              <a:rPr lang="ru-RU" sz="2000" dirty="0" err="1" smtClean="0"/>
              <a:t>продавати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троянди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18763.g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429000"/>
            <a:ext cx="4643471" cy="316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7953380" cy="400052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Фінляндія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найдемократичніша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святкуванні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дня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Закоханих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так як в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цей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день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її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жителі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відзначають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День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Друзів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Фіни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вважають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не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красивим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відокремлювати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закоханих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і не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закоханих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адже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якщо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комусь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пощастило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цей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час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особистим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життям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– вони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можуть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почувати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себе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ображено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Тому тут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панує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повне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рівноправ’я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жителі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цієї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країни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відзначають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любові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як і в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дружбі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дуже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цінується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відданість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жертовність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вірність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постійні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почуття</a:t>
            </a:r>
            <a:r>
              <a:rPr lang="ru-RU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grafik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786190"/>
            <a:ext cx="4643470" cy="2758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020080" cy="24288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400" b="1" dirty="0" err="1" smtClean="0"/>
              <a:t>Найбільше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пощастило</a:t>
            </a:r>
            <a:r>
              <a:rPr lang="ru-RU" sz="2400" b="1" dirty="0" smtClean="0"/>
              <a:t> француженкам.</a:t>
            </a:r>
            <a:r>
              <a:rPr lang="ru-RU" sz="2400" dirty="0" smtClean="0"/>
              <a:t> Саме у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 в День </a:t>
            </a:r>
            <a:r>
              <a:rPr lang="ru-RU" sz="2400" dirty="0" err="1" smtClean="0"/>
              <a:t>Закоханих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прийнято</a:t>
            </a:r>
            <a:r>
              <a:rPr lang="ru-RU" sz="2400" dirty="0" smtClean="0"/>
              <a:t> </a:t>
            </a:r>
            <a:r>
              <a:rPr lang="ru-RU" sz="2400" dirty="0" err="1" smtClean="0"/>
              <a:t>дарувати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прикраси</a:t>
            </a:r>
            <a:r>
              <a:rPr lang="ru-RU" sz="2400" dirty="0" smtClean="0"/>
              <a:t>, і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своїм</a:t>
            </a:r>
            <a:r>
              <a:rPr lang="ru-RU" sz="2400" dirty="0" smtClean="0"/>
              <a:t> другим </a:t>
            </a:r>
            <a:r>
              <a:rPr lang="ru-RU" sz="2400" dirty="0" err="1" smtClean="0"/>
              <a:t>половинкам</a:t>
            </a:r>
            <a:r>
              <a:rPr lang="ru-RU" sz="2400" dirty="0" err="1" smtClean="0"/>
              <a:t>коштовні</a:t>
            </a:r>
            <a:r>
              <a:rPr lang="ru-RU" sz="2400" dirty="0" smtClean="0"/>
              <a:t> </a:t>
            </a:r>
            <a:r>
              <a:rPr lang="ru-RU" sz="2400" dirty="0" smtClean="0"/>
              <a:t>, </a:t>
            </a:r>
            <a:r>
              <a:rPr lang="ru-RU" sz="2400" dirty="0" smtClean="0"/>
              <a:t>а </a:t>
            </a:r>
            <a:r>
              <a:rPr lang="ru-RU" sz="2400" dirty="0" err="1" smtClean="0"/>
              <a:t>всім</a:t>
            </a:r>
            <a:r>
              <a:rPr lang="ru-RU" sz="2400" dirty="0" smtClean="0"/>
              <a:t> </a:t>
            </a:r>
            <a:r>
              <a:rPr lang="ru-RU" sz="2400" dirty="0" err="1" smtClean="0"/>
              <a:t>улюбленим</a:t>
            </a:r>
            <a:r>
              <a:rPr lang="ru-RU" sz="2400" dirty="0" smtClean="0"/>
              <a:t> людям у </a:t>
            </a:r>
            <a:r>
              <a:rPr lang="ru-RU" sz="2400" dirty="0" err="1" smtClean="0"/>
              <a:t>своєму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житті</a:t>
            </a:r>
            <a:r>
              <a:rPr lang="ru-RU" sz="2400" dirty="0" smtClean="0"/>
              <a:t> – бабусям, мамам, сестрам, родичам і </a:t>
            </a:r>
            <a:r>
              <a:rPr lang="ru-RU" sz="2400" dirty="0" err="1" smtClean="0"/>
              <a:t>друзям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he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9580"/>
            <a:ext cx="5357818" cy="356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Eiffel-Tower-Br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147875"/>
            <a:ext cx="3140084" cy="4710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Японія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52"/>
            <a:ext cx="7739066" cy="4267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Японії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дарувати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дня солодке </a:t>
            </a:r>
            <a:r>
              <a:rPr lang="ru-RU" sz="2000" dirty="0" err="1" smtClean="0"/>
              <a:t>теж</a:t>
            </a:r>
            <a:r>
              <a:rPr lang="ru-RU" sz="2000" dirty="0" smtClean="0"/>
              <a:t> </a:t>
            </a:r>
            <a:r>
              <a:rPr lang="ru-RU" sz="2000" dirty="0" err="1" smtClean="0"/>
              <a:t>з’явилася</a:t>
            </a:r>
            <a:r>
              <a:rPr lang="ru-RU" sz="2000" dirty="0" smtClean="0"/>
              <a:t> не просто так, 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однієї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шоколаду. Там почали </a:t>
            </a:r>
            <a:r>
              <a:rPr lang="ru-RU" sz="2000" dirty="0" err="1" smtClean="0"/>
              <a:t>святкувати</a:t>
            </a:r>
            <a:r>
              <a:rPr lang="ru-RU" sz="2000" dirty="0" smtClean="0"/>
              <a:t> День Святого Валентина в 30-і роки, і до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пір</a:t>
            </a:r>
            <a:r>
              <a:rPr lang="ru-RU" sz="2000" dirty="0" smtClean="0"/>
              <a:t> шоколад </a:t>
            </a:r>
            <a:r>
              <a:rPr lang="ru-RU" sz="2000" dirty="0" err="1" smtClean="0"/>
              <a:t>залишається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найпоширенішим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подарунком</a:t>
            </a:r>
            <a:r>
              <a:rPr lang="ru-RU" sz="2000" dirty="0" smtClean="0"/>
              <a:t>. До </a:t>
            </a:r>
            <a:r>
              <a:rPr lang="ru-RU" sz="2000" dirty="0" err="1" smtClean="0"/>
              <a:t>речі</a:t>
            </a:r>
            <a:r>
              <a:rPr lang="ru-RU" sz="2000" dirty="0" smtClean="0"/>
              <a:t>, там День Святого Валентина </a:t>
            </a:r>
            <a:r>
              <a:rPr lang="ru-RU" sz="2000" dirty="0" err="1" smtClean="0"/>
              <a:t>злегка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нагадує</a:t>
            </a:r>
            <a:r>
              <a:rPr lang="ru-RU" sz="2000" dirty="0" smtClean="0"/>
              <a:t> «8 </a:t>
            </a:r>
            <a:r>
              <a:rPr lang="ru-RU" sz="2000" dirty="0" err="1" smtClean="0"/>
              <a:t>Березня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чоловіків</a:t>
            </a:r>
            <a:r>
              <a:rPr lang="ru-RU" sz="2000" dirty="0" smtClean="0"/>
              <a:t>»,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японські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чоловіки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отримують</a:t>
            </a:r>
            <a:r>
              <a:rPr lang="ru-RU" sz="2000" dirty="0" smtClean="0"/>
              <a:t>, </a:t>
            </a:r>
            <a:r>
              <a:rPr lang="ru-RU" sz="2000" dirty="0" err="1" smtClean="0"/>
              <a:t>мабуть</a:t>
            </a:r>
            <a:r>
              <a:rPr lang="ru-RU" sz="2000" dirty="0" smtClean="0"/>
              <a:t>,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подарунків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жінки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valentines exch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496"/>
            <a:ext cx="5167348" cy="3875511"/>
          </a:xfrm>
          <a:prstGeom prst="rect">
            <a:avLst/>
          </a:prstGeom>
        </p:spPr>
      </p:pic>
      <p:pic>
        <p:nvPicPr>
          <p:cNvPr id="5" name="Рисунок 4" descr="iqEtxBmivQZ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1" y="2786058"/>
            <a:ext cx="5399331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7877204" cy="42862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sz="2000" dirty="0" err="1" smtClean="0"/>
              <a:t>Дівчата</a:t>
            </a:r>
            <a:r>
              <a:rPr lang="ru-RU" sz="2000" dirty="0" smtClean="0"/>
              <a:t> і </a:t>
            </a:r>
            <a:r>
              <a:rPr lang="ru-RU" sz="2000" dirty="0" err="1" smtClean="0"/>
              <a:t>хлопці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Англії</a:t>
            </a:r>
            <a:r>
              <a:rPr lang="ru-RU" sz="2000" dirty="0" smtClean="0"/>
              <a:t>, </a:t>
            </a:r>
            <a:r>
              <a:rPr lang="ru-RU" sz="2000" dirty="0" err="1" smtClean="0"/>
              <a:t>мабуть</a:t>
            </a:r>
            <a:r>
              <a:rPr lang="ru-RU" sz="2000" dirty="0" smtClean="0"/>
              <a:t>, особливо </a:t>
            </a:r>
            <a:r>
              <a:rPr lang="ru-RU" sz="2000" dirty="0" err="1" smtClean="0"/>
              <a:t>сентиментальні</a:t>
            </a:r>
            <a:r>
              <a:rPr lang="ru-RU" sz="2000" dirty="0" smtClean="0"/>
              <a:t>, тому </a:t>
            </a:r>
            <a:r>
              <a:rPr lang="ru-RU" sz="2000" dirty="0" err="1" smtClean="0"/>
              <a:t>що</a:t>
            </a:r>
            <a:r>
              <a:rPr lang="ru-RU" sz="2000" dirty="0" smtClean="0"/>
              <a:t> там, у </a:t>
            </a:r>
            <a:r>
              <a:rPr lang="ru-RU" sz="2000" dirty="0" err="1" smtClean="0"/>
              <a:t>ворожіння</a:t>
            </a:r>
            <a:r>
              <a:rPr lang="ru-RU" sz="2000" dirty="0" smtClean="0"/>
              <a:t> на День Святого Валентина </a:t>
            </a:r>
            <a:r>
              <a:rPr lang="ru-RU" sz="2000" dirty="0" err="1" smtClean="0"/>
              <a:t>вірять</a:t>
            </a:r>
            <a:r>
              <a:rPr lang="ru-RU" sz="2000" dirty="0" smtClean="0"/>
              <a:t> особливо сильно.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незаміжні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дівчата</a:t>
            </a:r>
            <a:r>
              <a:rPr lang="ru-RU" sz="2000" dirty="0" smtClean="0"/>
              <a:t> 14 лютого </a:t>
            </a:r>
            <a:r>
              <a:rPr lang="ru-RU" sz="2000" dirty="0" err="1" smtClean="0"/>
              <a:t>встають</a:t>
            </a:r>
            <a:r>
              <a:rPr lang="ru-RU" sz="2000" dirty="0" smtClean="0"/>
              <a:t> до сходу </a:t>
            </a:r>
            <a:r>
              <a:rPr lang="ru-RU" sz="2000" dirty="0" err="1" smtClean="0"/>
              <a:t>сонця</a:t>
            </a:r>
            <a:r>
              <a:rPr lang="ru-RU" sz="2000" dirty="0" smtClean="0"/>
              <a:t>, </a:t>
            </a:r>
            <a:r>
              <a:rPr lang="ru-RU" sz="2000" dirty="0" err="1" smtClean="0"/>
              <a:t>стають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вікна</a:t>
            </a:r>
            <a:r>
              <a:rPr lang="ru-RU" sz="2000" dirty="0" smtClean="0"/>
              <a:t> і </a:t>
            </a:r>
            <a:r>
              <a:rPr lang="ru-RU" sz="2000" dirty="0" err="1" smtClean="0"/>
              <a:t>дивляться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чоловіків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повір’ям</a:t>
            </a:r>
            <a:r>
              <a:rPr lang="ru-RU" sz="2000" dirty="0" smtClean="0"/>
              <a:t>, перший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,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побачать</a:t>
            </a:r>
            <a:r>
              <a:rPr lang="ru-RU" sz="2000" dirty="0" smtClean="0"/>
              <a:t>, і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суджений</a:t>
            </a:r>
            <a:r>
              <a:rPr lang="ru-RU" sz="2000" dirty="0" smtClean="0"/>
              <a:t>. У </a:t>
            </a:r>
            <a:r>
              <a:rPr lang="ru-RU" sz="2000" dirty="0" err="1" smtClean="0"/>
              <a:t>Дербширі</a:t>
            </a:r>
            <a:r>
              <a:rPr lang="ru-RU" sz="2000" dirty="0" smtClean="0"/>
              <a:t> (одному </a:t>
            </a:r>
            <a:r>
              <a:rPr lang="ru-RU" sz="2000" dirty="0" err="1" smtClean="0"/>
              <a:t>з</a:t>
            </a:r>
            <a:r>
              <a:rPr lang="ru-RU" sz="2000" dirty="0" smtClean="0"/>
              <a:t> графств </a:t>
            </a:r>
            <a:r>
              <a:rPr lang="ru-RU" sz="2000" dirty="0" err="1" smtClean="0"/>
              <a:t>центральної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Англії</a:t>
            </a:r>
            <a:r>
              <a:rPr lang="ru-RU" sz="2000" dirty="0" smtClean="0"/>
              <a:t>) </a:t>
            </a:r>
            <a:r>
              <a:rPr lang="ru-RU" sz="2000" dirty="0" err="1" smtClean="0"/>
              <a:t>дівчата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3 до 12 </a:t>
            </a:r>
            <a:r>
              <a:rPr lang="ru-RU" sz="2000" dirty="0" err="1" smtClean="0"/>
              <a:t>разів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обходять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церкву</a:t>
            </a:r>
            <a:r>
              <a:rPr lang="ru-RU" sz="2000" dirty="0" smtClean="0"/>
              <a:t> </a:t>
            </a:r>
            <a:r>
              <a:rPr lang="ru-RU" sz="2000" dirty="0" err="1" smtClean="0"/>
              <a:t>опівночі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повторюючи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вірші</a:t>
            </a:r>
            <a:r>
              <a:rPr lang="ru-RU" sz="2000" dirty="0" smtClean="0"/>
              <a:t>. І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нехитрої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процедури</a:t>
            </a:r>
            <a:r>
              <a:rPr lang="ru-RU" sz="2000" dirty="0" smtClean="0"/>
              <a:t>, </a:t>
            </a:r>
            <a:r>
              <a:rPr lang="ru-RU" sz="2000" dirty="0" err="1" smtClean="0"/>
              <a:t>вважається</a:t>
            </a:r>
            <a:r>
              <a:rPr lang="ru-RU" sz="2000" dirty="0" smtClean="0"/>
              <a:t>, до них повинна прийти </a:t>
            </a:r>
            <a:r>
              <a:rPr lang="ru-RU" sz="2000" dirty="0" err="1" smtClean="0"/>
              <a:t>справжня</a:t>
            </a:r>
            <a:r>
              <a:rPr lang="ru-RU" sz="2000" dirty="0" smtClean="0"/>
              <a:t> </a:t>
            </a:r>
            <a:r>
              <a:rPr lang="ru-RU" sz="2000" dirty="0" err="1" smtClean="0"/>
              <a:t>любов</a:t>
            </a:r>
            <a:r>
              <a:rPr lang="ru-RU" sz="2000" dirty="0" smtClean="0"/>
              <a:t>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незаміжні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дівчата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обов’язково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дня </a:t>
            </a:r>
            <a:r>
              <a:rPr lang="ru-RU" sz="2000" dirty="0" err="1" smtClean="0"/>
              <a:t>кидають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річку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ставок </a:t>
            </a:r>
            <a:r>
              <a:rPr lang="ru-RU" sz="2000" dirty="0" err="1" smtClean="0"/>
              <a:t>згорнуті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клаптики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паперу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написаними</a:t>
            </a:r>
            <a:r>
              <a:rPr lang="ru-RU" sz="2000" dirty="0" smtClean="0"/>
              <a:t> на них </a:t>
            </a:r>
            <a:r>
              <a:rPr lang="ru-RU" sz="2000" dirty="0" err="1" smtClean="0"/>
              <a:t>чоловічими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іменами</a:t>
            </a:r>
            <a:r>
              <a:rPr lang="ru-RU" sz="2000" dirty="0" smtClean="0"/>
              <a:t>. </a:t>
            </a:r>
            <a:r>
              <a:rPr lang="ru-RU" sz="2000" dirty="0" err="1" smtClean="0"/>
              <a:t>Ім’я</a:t>
            </a:r>
            <a:r>
              <a:rPr lang="ru-RU" sz="2000" dirty="0" smtClean="0"/>
              <a:t>, яке </a:t>
            </a:r>
            <a:r>
              <a:rPr lang="ru-RU" sz="2000" dirty="0" err="1" smtClean="0"/>
              <a:t>спливе</a:t>
            </a:r>
            <a:r>
              <a:rPr lang="ru-RU" sz="2000" dirty="0" smtClean="0"/>
              <a:t> першим, буде </a:t>
            </a:r>
            <a:r>
              <a:rPr lang="ru-RU" sz="2000" dirty="0" err="1" smtClean="0"/>
              <a:t>носити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майбутній</a:t>
            </a:r>
            <a:r>
              <a:rPr lang="ru-RU" sz="2000" dirty="0" smtClean="0"/>
              <a:t> наречений.</a:t>
            </a:r>
            <a:endParaRPr lang="ru-RU" sz="2000" dirty="0"/>
          </a:p>
        </p:txBody>
      </p:sp>
      <p:pic>
        <p:nvPicPr>
          <p:cNvPr id="5" name="Рисунок 4" descr="valentines_day-in-london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5572132" cy="3716568"/>
          </a:xfrm>
          <a:prstGeom prst="rect">
            <a:avLst/>
          </a:prstGeom>
        </p:spPr>
      </p:pic>
      <p:pic>
        <p:nvPicPr>
          <p:cNvPr id="4" name="Рисунок 3" descr="1360882194-bhf-love-installation-for-valentines-day-in-covent-garden-london_17971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786058"/>
            <a:ext cx="5715040" cy="3807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F_RedRoses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4872F2-0495-4D6C-ABE1-284050ACBD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</Words>
  <Application>Microsoft Office PowerPoint</Application>
  <PresentationFormat>Экран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AF_RedRoses</vt:lpstr>
      <vt:lpstr>День святого Валентина</vt:lpstr>
      <vt:lpstr>Історично-релігійне підґрунтя</vt:lpstr>
      <vt:lpstr>Як святкують в різних країнах світу</vt:lpstr>
      <vt:lpstr>Слайд 4</vt:lpstr>
      <vt:lpstr>Слайд 5</vt:lpstr>
      <vt:lpstr>Слайд 6</vt:lpstr>
      <vt:lpstr>Слайд 7</vt:lpstr>
      <vt:lpstr>Японія</vt:lpstr>
      <vt:lpstr>Слайд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2014-02-13T18:37:15Z</dcterms:created>
  <dcterms:modified xsi:type="dcterms:W3CDTF">2014-02-13T20:25:46Z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TC103368109990</vt:lpwstr>
  </property>
</Properties>
</file>