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70" r:id="rId11"/>
    <p:sldId id="271" r:id="rId12"/>
    <p:sldId id="266" r:id="rId13"/>
    <p:sldId id="265" r:id="rId14"/>
    <p:sldId id="267" r:id="rId15"/>
    <p:sldId id="269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228" autoAdjust="0"/>
    <p:restoredTop sz="94660"/>
  </p:normalViewPr>
  <p:slideViewPr>
    <p:cSldViewPr>
      <p:cViewPr>
        <p:scale>
          <a:sx n="100" d="100"/>
          <a:sy n="100" d="100"/>
        </p:scale>
        <p:origin x="492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edtit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038601"/>
            <a:ext cx="6324600" cy="609600"/>
          </a:xfrm>
        </p:spPr>
        <p:txBody>
          <a:bodyPr/>
          <a:lstStyle>
            <a:lvl1pPr algn="r"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5867400" cy="609600"/>
          </a:xfrm>
        </p:spPr>
        <p:txBody>
          <a:bodyPr/>
          <a:lstStyle>
            <a:lvl1pPr marL="0" indent="0" algn="r">
              <a:buNone/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edslide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26DBF-CB4E-4500-8CF8-95D7F814A041}" type="datetimeFigureOut">
              <a:rPr lang="ru-RU" smtClean="0"/>
              <a:pPr/>
              <a:t>08.05.2012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60810-1821-4931-96DD-F4461ED6AD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lang="ru-RU" sz="4400" b="1" kern="1200" smtClean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71414"/>
            <a:ext cx="545694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7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Сюрреалізм</a:t>
            </a:r>
            <a:endParaRPr lang="ru-RU" sz="7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3000372"/>
            <a:ext cx="5686425" cy="3638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86446" y="500018"/>
            <a:ext cx="3143240" cy="114303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Підготувала</a:t>
            </a:r>
            <a:b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учениця 9-В класу</a:t>
            </a:r>
            <a:b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uk-UA" sz="28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Кошина</a:t>
            </a:r>
            <a:r>
              <a:rPr lang="uk-UA" sz="28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Анна</a:t>
            </a:r>
            <a:endParaRPr lang="en-US" sz="28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8456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Сюрреалістична музика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1225689"/>
            <a:ext cx="48577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Сюрреалістична музика характеризується парадоксальним поєднанням різних музичних форм і стилів, а також використанням несподіваних звукових алюзій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uk-UA" sz="20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Теодор Адорно визначив сюрреалістичну музику як «поєднання історично девальвований музичних фрагментів за допомогою такого їх монтажу, що дозволяє надати їм смисли в рамках нового естетичного єдності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».</a:t>
            </a:r>
            <a:endParaRPr lang="uk-UA" sz="20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 якості найбільш характерних естетичних атрибуцій сюрреалістичної музики критики найчастіше згадують чистий психічний автоматизм, неідіоматичну імпровізаційність і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колажність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endParaRPr lang="uk-UA" sz="20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79968"/>
            <a:ext cx="3500462" cy="5431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5655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Сальвадор Далі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2132" y="928670"/>
            <a:ext cx="35718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Сальвадо́р Далі́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— іспанський художник, один з найвидатніших сюрреалістів ХХ століття.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Зокрема на його творчість вплинули Фрідріх Ніцше,  та Зиґмунд Фрейд. До найвідоміших творів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Сальвадора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Далі належать «Постійність пам'яті», «М'яка конструкція з вареними бобами», «Відкриття Америки </a:t>
            </a:r>
            <a:r>
              <a:rPr lang="uk-UA" sz="2000" dirty="0" smtClean="0">
                <a:solidFill>
                  <a:srgbClr val="C0504D">
                    <a:lumMod val="50000"/>
                  </a:srgb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Христофором Колумбом»,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«Сон</a:t>
            </a:r>
            <a:r>
              <a:rPr lang="uk-UA" sz="2000" dirty="0" smtClean="0">
                <a:solidFill>
                  <a:srgbClr val="C0504D">
                    <a:lumMod val="50000"/>
                  </a:srgb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».</a:t>
            </a:r>
            <a:endParaRPr lang="uk-UA" sz="20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142984"/>
            <a:ext cx="5385804" cy="3879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5000636"/>
            <a:ext cx="8929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uk-UA" sz="2000" dirty="0" smtClean="0">
                <a:solidFill>
                  <a:srgbClr val="C0504D">
                    <a:lumMod val="50000"/>
                  </a:srgb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Зокрема </a:t>
            </a:r>
            <a:r>
              <a:rPr lang="uk-UA" sz="2000" dirty="0" smtClean="0">
                <a:solidFill>
                  <a:srgbClr val="C0504D">
                    <a:lumMod val="50000"/>
                  </a:srgb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на картині « Постійність пам’яті» зображено три циферблати годинників ніби плавляться, стають м'якими і обтікають об'єкти, на які вони ніби накинуті. Один циферблат завис на гілці сухого обламаного дерева; другий, з мухою, що повзе по ньому, охоплює край прямокутного подіуму; третій циферблат огортає дещо, схоже на деформовану чоловічу голову із заплющеними очима.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1470" y="219654"/>
            <a:ext cx="8436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Твори </a:t>
            </a:r>
            <a:r>
              <a:rPr lang="uk-UA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Сальвадора</a:t>
            </a:r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Далі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08749"/>
            <a:ext cx="4929222" cy="3877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142976" y="5572140"/>
            <a:ext cx="257176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“Живий</a:t>
            </a: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натюрморт”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1357298"/>
            <a:ext cx="3343998" cy="4429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357818" y="5857892"/>
            <a:ext cx="3429024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“Відкриття</a:t>
            </a: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Америки </a:t>
            </a:r>
            <a:endParaRPr lang="uk-UA" sz="2000" i="1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  <a:p>
            <a:pPr lvl="0" algn="ctr">
              <a:spcBef>
                <a:spcPct val="0"/>
              </a:spcBef>
            </a:pP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Христофором </a:t>
            </a: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Колумбом”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1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1470" y="219654"/>
            <a:ext cx="84369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Твори </a:t>
            </a:r>
            <a:r>
              <a:rPr lang="uk-UA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Сальвадора</a:t>
            </a:r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Далі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00100" y="6215058"/>
            <a:ext cx="2571768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“Дон</a:t>
            </a: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Кіхот”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214942" y="5643578"/>
            <a:ext cx="3429024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“Космічний</a:t>
            </a: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слон”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90609"/>
            <a:ext cx="3857652" cy="5143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 l="9545" r="4545"/>
          <a:stretch>
            <a:fillRect/>
          </a:stretch>
        </p:blipFill>
        <p:spPr bwMode="auto">
          <a:xfrm>
            <a:off x="4429124" y="1643050"/>
            <a:ext cx="4500594" cy="3929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1"/>
      <p:bldP spid="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91342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Сюрреалізм в українській культурі</a:t>
            </a:r>
            <a:endParaRPr lang="ru-RU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917912"/>
            <a:ext cx="535781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 українській поезії риси сюрреалізму мали вірші Василя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Хмелюка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частково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Богда-на-Ігора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Антонича, з 1950-их 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p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оках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найсильні-ші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в поезії і прозі Емми Андієвської (творення «надреальної» мови), Юрія Тарнавського і письменників молодого покоління. У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мистецт-ві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основною прикметою сюрреалізму є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відір-ваність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від реальних речей і нелогічні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сполу-чення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предметів. З українських митців риси сюрреалізму мають твори Михайла Андрієнка, скульптура пізнього Олександра Архипенка (геометричні форми, що уподібнюють постаті), рухомі скульптури (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мобілі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) К.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Мілонадіса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картини В. Бачинського, С. Лади і кераміка С.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Ґеруляк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Варто зауважити, що відомий український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мистцтвознавець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Дмитро Горбачов вважає, що риси сюрреалізму присутні й у творчості Тараса Шевченка.</a:t>
            </a:r>
            <a:endParaRPr lang="uk-UA" sz="20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000108"/>
            <a:ext cx="3619488" cy="4796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429256" y="5929330"/>
            <a:ext cx="3429024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Емма Андієвська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142984"/>
            <a:ext cx="7429552" cy="5676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2844" y="0"/>
            <a:ext cx="64139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dirty="0" err="1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Дякую</a:t>
            </a:r>
            <a:r>
              <a:rPr lang="ru-RU" sz="8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за </a:t>
            </a:r>
            <a:r>
              <a:rPr lang="ru-RU" sz="8000" b="1" dirty="0" err="1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увагу</a:t>
            </a:r>
            <a:r>
              <a:rPr lang="ru-RU" sz="8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sz="8000" b="1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8327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Поняття </a:t>
            </a:r>
            <a:r>
              <a:rPr lang="uk-UA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“сюрреалізму”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142984"/>
            <a:ext cx="45005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vi-VN" sz="20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Сюрреалі́зм </a:t>
            </a:r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(фр. </a:t>
            </a:r>
            <a:r>
              <a:rPr lang="de-DE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surrealisme</a:t>
            </a:r>
            <a:r>
              <a:rPr lang="de-DE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— </a:t>
            </a:r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надреалізм) — один із найбільш поширених напрямів у сучасному мистецтві й літературі. Надреалізм — літературний і мистецький напрям, що виник після Першої світової війни,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 1920-х рр. </a:t>
            </a:r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головним чином у Франції</a:t>
            </a:r>
            <a:r>
              <a:rPr lang="vi-VN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Термін «сюрреалізм» належить французькому поетові Гійомові Аполлінеру: він назвав свою п'єсу «Груди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Тірезія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» (1918 р.) «сюрреалістичною драмою».</a:t>
            </a:r>
          </a:p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Для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сюрреалізму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характерна пристрасть до всього химерного,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ірраціонального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не відповідного загальноприйнятим стандартам.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214446"/>
            <a:ext cx="4288714" cy="557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323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Погляди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57860"/>
            <a:ext cx="46434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Засновником сюрреалізму був французький письменник Андре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Бретон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 Філософськими засадами сюрреалізму є суб'єктивно-ідеалістичні теорії інтуїтивізму, фрейдизму, східні містико-релігійні вчення.</a:t>
            </a:r>
          </a:p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Естетичні засади напряму викладено в «Маніфестах сюрреалізму» А.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Бретона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 Сюрреалісти закликали звільнити людське «Я» від «пут» матеріалізму, логіки, які вони вважали породженням буржуазної цивілізації. </a:t>
            </a:r>
            <a:endParaRPr lang="uk-UA" sz="20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71546"/>
            <a:ext cx="4024314" cy="43361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715008" y="5500702"/>
            <a:ext cx="250033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Андре </a:t>
            </a: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Бертон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323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Погляди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0694" y="1214422"/>
            <a:ext cx="36433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На їхню думку, митцю слід спиратися на досвід несвідомого вираження духу — сни, галюцинації, марення, інтуїтивного аби проникнути по той бік свідомості, осягнути нескінченне й вічне. Прийоми сюрреалізму (зображення надреального, містичні мотиви, елементи фантастики, жахи, спотворене людське тіло) використовуються в «театрі абсурду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».</a:t>
            </a:r>
            <a:endParaRPr lang="uk-UA" sz="2000" dirty="0" smtClean="0">
              <a:solidFill>
                <a:schemeClr val="accent2">
                  <a:lumMod val="50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14422"/>
            <a:ext cx="5286412" cy="4447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323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Погляди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1660273"/>
            <a:ext cx="42148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Сюрреалізм заперечує прийняті суспільні форми сучасного життя, технічної цивілізації, культури, моральних засад, під впливом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Зігмунда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Фрейда пропагує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психічний анархізм, автоматизм вислову, звільнення від контролю розуму, спонтанність підсвідомості.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642918"/>
            <a:ext cx="4190536" cy="6000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4137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Поширення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1142984"/>
            <a:ext cx="492919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Сюрреалізм поширюється за межами Франції. Вже у 20-ті роки у царині сюрреалізму працюють бельгійські художники Р.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Магріт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і П.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Дельво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 Досвід напряму сприймають в Англії Г. Мур і Ф. Бекон. </a:t>
            </a:r>
          </a:p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На рубежі 1920—1930-х років сюрреалістична течія виникає в Сербії (М.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Рістич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О.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Давичо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Дж.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Йованович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). У 1930-х роках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Вітезлав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Незвал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створює групу чеських сюрреалістів (Ф.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Музіка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К.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Бібл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К.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Тейге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Я.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Сейферт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), а наприкінці тридцятих сюрреалізм проникає у словацьку літературу (М.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Бакош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М. Поважай, Р. Фабри, В.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Рейсел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). Поширюється сюрреалізм і в Японії, США, країнах Латинської Америки.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90560"/>
            <a:ext cx="3714776" cy="49245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8326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“Фіксація</a:t>
            </a:r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uk-UA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підсвідомого”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06" y="1071546"/>
            <a:ext cx="507209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Теоретики сюрреалізму пов'язували з новою течією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надії на побудову нової художньої реальності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яка була б реальнішою («надреальною») за існуючу. </a:t>
            </a:r>
          </a:p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Сюрреалізм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прагне до автоматичної фіксації підсвідомого. Митець-сюрреаліст має спиратися на досвід сновидінь, галюцинацій, марень, містичних видінь тощо. Саме у сфері несвідомого, на думку сюрреалістів, криються справжні істини буття. Разом із цим сюрреалізм оголошує війну розумові, матеріалізмові, логіці, моралі — усе це гальмує та закріпачує творчі можливості.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142984"/>
            <a:ext cx="3744576" cy="5219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57818" y="6357958"/>
            <a:ext cx="3357586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Хуан 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Гріс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«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Чоловік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у кафе»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8717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Вплив </a:t>
            </a:r>
            <a:r>
              <a:rPr lang="uk-UA" sz="54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Зигмунда</a:t>
            </a:r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Фрейда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1214422"/>
            <a:ext cx="55721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Сюрреалісти, які центр своєї уваги переносили на підсвідомість, сновидіння, транс, дитячі ігри, зазнали чималого впливу теорій 3.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Фрейда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. Адже й, за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Фрейдом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підсвідомість є тією внутрішньою силою, що «відтискає нашу свідомість у несвідоме».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Фрейдистські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погляди перетворюються на спосіб мислення та світосприйняття багатьох провідних сюрреалістів. Наприклад, Сальвадор Далі зізнавався, що світ ідей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Фрейда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означає для нього стільки ж, скільки світ Біблії означав для митців Середньовіччя або світ античної міфології — для художників Ренесансу. З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фрейдизму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виникає також абсолютна довіра сюрреалістів до ірраціонального як джерела творчості.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3157540" cy="42959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71472" y="5500702"/>
            <a:ext cx="2500330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i="1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Зигмунд</a:t>
            </a:r>
            <a:r>
              <a:rPr lang="uk-UA" sz="2000" i="1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 Фрейд</a:t>
            </a:r>
            <a:endParaRPr kumimoji="0" lang="en-US" sz="2000" i="1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293" y="219654"/>
            <a:ext cx="7518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Театр та сюрреалізм</a:t>
            </a:r>
            <a:endParaRPr lang="ru-RU" sz="54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285860"/>
            <a:ext cx="37147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spcBef>
                <a:spcPct val="0"/>
              </a:spcBef>
            </a:pP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Театральні 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проекти деяких сюрреалістів (</a:t>
            </a:r>
            <a:r>
              <a:rPr lang="el-GR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Α. Αρτο, Ρ.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Вітрак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, Р.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Арон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) вносять перший серйозний розкол у рух: </a:t>
            </a:r>
            <a:r>
              <a:rPr lang="uk-UA" sz="2000" dirty="0" err="1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Бретон</a:t>
            </a:r>
            <a:r>
              <a:rPr lang="uk-UA" sz="2000" dirty="0" smtClean="0">
                <a:solidFill>
                  <a:schemeClr val="accent2">
                    <a:lumMod val="50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 вкрай негативно ставився до театру взагалі, бо, на його думку, акторське ремесло засноване не на бажаному сюрреалізмові розкріпаченні індивідуальності, а на свідомому подвоєнні, помноженні особистості; драматичне мистецтво сприяє лише роз'єднанню акторів та глядачів, а не їхньому зближенню.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214422"/>
            <a:ext cx="5095874" cy="4604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CS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01E6654-30A2-478A-A784-FA621CF286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CSC</Template>
  <TotalTime>95</TotalTime>
  <Words>978</Words>
  <Application>Microsoft Office PowerPoint</Application>
  <PresentationFormat>Экран (4:3)</PresentationFormat>
  <Paragraphs>44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CSC</vt:lpstr>
      <vt:lpstr>Підготувала учениця 9-В класу Кошина Анна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Кошины</dc:creator>
  <cp:lastModifiedBy>Кошины</cp:lastModifiedBy>
  <cp:revision>10</cp:revision>
  <dcterms:created xsi:type="dcterms:W3CDTF">2012-05-07T23:07:03Z</dcterms:created>
  <dcterms:modified xsi:type="dcterms:W3CDTF">2012-05-08T00:43:02Z</dcterms:modified>
  <cp:category>Шаблон оформления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TC030005056</vt:lpwstr>
  </property>
</Properties>
</file>