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3" autoAdjust="0"/>
    <p:restoredTop sz="94660"/>
  </p:normalViewPr>
  <p:slideViewPr>
    <p:cSldViewPr>
      <p:cViewPr>
        <p:scale>
          <a:sx n="30" d="100"/>
          <a:sy n="30" d="100"/>
        </p:scale>
        <p:origin x="-1061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EC2BAA-0D75-4E4A-8E1F-908E3C661856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9DBD8D-3582-4FE1-819C-AD89EC43E2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C2BAA-0D75-4E4A-8E1F-908E3C661856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DBD8D-3582-4FE1-819C-AD89EC43E2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C2BAA-0D75-4E4A-8E1F-908E3C661856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DBD8D-3582-4FE1-819C-AD89EC43E2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C2BAA-0D75-4E4A-8E1F-908E3C661856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DBD8D-3582-4FE1-819C-AD89EC43E2DC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C2BAA-0D75-4E4A-8E1F-908E3C661856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DBD8D-3582-4FE1-819C-AD89EC43E2DC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C2BAA-0D75-4E4A-8E1F-908E3C661856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DBD8D-3582-4FE1-819C-AD89EC43E2D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C2BAA-0D75-4E4A-8E1F-908E3C661856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DBD8D-3582-4FE1-819C-AD89EC43E2D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C2BAA-0D75-4E4A-8E1F-908E3C661856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DBD8D-3582-4FE1-819C-AD89EC43E2DC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C2BAA-0D75-4E4A-8E1F-908E3C661856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DBD8D-3582-4FE1-819C-AD89EC43E2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2EC2BAA-0D75-4E4A-8E1F-908E3C661856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DBD8D-3582-4FE1-819C-AD89EC43E2D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EC2BAA-0D75-4E4A-8E1F-908E3C661856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9DBD8D-3582-4FE1-819C-AD89EC43E2DC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2EC2BAA-0D75-4E4A-8E1F-908E3C661856}" type="datetimeFigureOut">
              <a:rPr lang="uk-UA" smtClean="0"/>
              <a:t>19.02.2014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79DBD8D-3582-4FE1-819C-AD89EC43E2D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897" y="764704"/>
            <a:ext cx="8229600" cy="1828800"/>
          </a:xfrm>
        </p:spPr>
        <p:txBody>
          <a:bodyPr/>
          <a:lstStyle/>
          <a:p>
            <a:pPr algn="ctr"/>
            <a:r>
              <a:rPr lang="ru-RU" dirty="0" smtClean="0"/>
              <a:t>Короленко Владимир </a:t>
            </a:r>
            <a:r>
              <a:rPr lang="ru-RU" dirty="0" err="1" smtClean="0"/>
              <a:t>Галактионович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20829"/>
            <a:ext cx="3208982" cy="406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2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572000" cy="6583362"/>
          </a:xfrm>
        </p:spPr>
        <p:txBody>
          <a:bodyPr>
            <a:noAutofit/>
          </a:bodyPr>
          <a:lstStyle/>
          <a:p>
            <a:r>
              <a:rPr lang="ru-RU" sz="3000" dirty="0">
                <a:effectLst/>
              </a:rPr>
              <a:t>В этом виде она многократно переиздавалась на протяжении XX века. В своей повести «Дети подземелья» писатель затрагивает вечные темы дружбы, любви, добра, заставляет сопереживать, сочувствовать юным героям, их нелегкой жизни, полной лишений.</a:t>
            </a:r>
            <a:br>
              <a:rPr lang="ru-RU" sz="3000" dirty="0">
                <a:effectLst/>
              </a:rPr>
            </a:br>
            <a:endParaRPr lang="uk-UA" sz="3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283968" cy="586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7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6" y="835273"/>
            <a:ext cx="43243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6" y="1"/>
            <a:ext cx="432435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38" y="0"/>
            <a:ext cx="4818162" cy="691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684595"/>
              </p:ext>
            </p:extLst>
          </p:nvPr>
        </p:nvGraphicFramePr>
        <p:xfrm>
          <a:off x="1547664" y="2589753"/>
          <a:ext cx="6096000" cy="9584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96000"/>
              </a:tblGrid>
              <a:tr h="958416">
                <a:tc>
                  <a:txBody>
                    <a:bodyPr/>
                    <a:lstStyle/>
                    <a:p>
                      <a:pPr algn="ctr"/>
                      <a:r>
                        <a:rPr lang="ru-RU" sz="4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«Дети</a:t>
                      </a:r>
                      <a:r>
                        <a:rPr lang="ru-RU" sz="40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подземелья»</a:t>
                      </a:r>
                      <a:endParaRPr lang="uk-UA" sz="40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6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25272" cy="68580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effectLst/>
              </a:rPr>
              <a:t>Автор почти не останавливается на будничных сторонах сибирского быта, а берет его по преимуществу в его наиболее величавых и настраивающих на высокой лад проявлениях. Это нашло свое отражение в рассказах Короленко: "На солнечном затмении", "За иконой", "Река играет", в </a:t>
            </a:r>
            <a:r>
              <a:rPr lang="ru-RU" sz="3000" dirty="0" err="1" smtClean="0">
                <a:effectLst/>
              </a:rPr>
              <a:t>полуэтнографических</a:t>
            </a:r>
            <a:r>
              <a:rPr lang="ru-RU" sz="3000" dirty="0" smtClean="0">
                <a:effectLst/>
              </a:rPr>
              <a:t> "Павловских очерках" и особенно в очерках, составивших целую книгу "В голодный год" (Санкт-Петербург, 1893). К числу самых блестящих эпизодов нижегородского периода жизни Короленко принадлежит так называемое "</a:t>
            </a:r>
            <a:r>
              <a:rPr lang="ru-RU" sz="3000" dirty="0" err="1" smtClean="0">
                <a:effectLst/>
              </a:rPr>
              <a:t>Мултанское</a:t>
            </a:r>
            <a:r>
              <a:rPr lang="ru-RU" sz="3000" dirty="0" smtClean="0">
                <a:effectLst/>
              </a:rPr>
              <a:t> дело".</a:t>
            </a: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30327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4620965" cy="6858000"/>
          </a:xfrm>
        </p:spPr>
        <p:txBody>
          <a:bodyPr>
            <a:noAutofit/>
          </a:bodyPr>
          <a:lstStyle/>
          <a:p>
            <a:r>
              <a:rPr lang="ru-RU" sz="3000" dirty="0" smtClean="0">
                <a:effectLst/>
              </a:rPr>
              <a:t/>
            </a:r>
            <a:br>
              <a:rPr lang="ru-RU" sz="3000" dirty="0" smtClean="0">
                <a:effectLst/>
              </a:rPr>
            </a:br>
            <a:r>
              <a:rPr lang="ru-RU" sz="3000" dirty="0">
                <a:effectLst/>
              </a:rPr>
              <a:t>В 1894 году Короленко ездил в Англию и Америку и часть своих впечатлений выразил в очень оригинальной повести «Без языка» («Русское Богатство», 1895). С 1895 года Короленко - член редакции и официальный представитель «Русского Богатства</a:t>
            </a:r>
            <a:r>
              <a:rPr lang="ru-RU" sz="3000" dirty="0" smtClean="0">
                <a:effectLst/>
              </a:rPr>
              <a:t>».</a:t>
            </a:r>
            <a:endParaRPr lang="uk-UA" sz="3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37" y="3944"/>
            <a:ext cx="4503563" cy="645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4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33632"/>
          </a:xfrm>
        </p:spPr>
        <p:txBody>
          <a:bodyPr>
            <a:noAutofit/>
          </a:bodyPr>
          <a:lstStyle/>
          <a:p>
            <a:r>
              <a:rPr lang="ru-RU" sz="3000" dirty="0">
                <a:effectLst/>
              </a:rPr>
              <a:t>С 1900 года Короленко поселился в Полтаве. Блестящее место в литературном </a:t>
            </a:r>
            <a:r>
              <a:rPr lang="ru-RU" sz="3000" dirty="0" smtClean="0">
                <a:effectLst/>
              </a:rPr>
              <a:t>формуляре Короленко занимает обширная публицистическая деятельность - его многочисленные газетные и журнальные статьи, посвященные разным жгучим злобам текущего дня. </a:t>
            </a:r>
            <a:endParaRPr lang="uk-UA" sz="3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33632"/>
            <a:ext cx="4965824" cy="372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За статью «Господа присяжные заседатели» Короленко привлечен к суду. Процесс был отложен из-за болезни Короленко, а затем и вовсе не состоялся из-за революции 1917г. По требованию врачей он уезжает лечиться за границу. С февраля 1914 по май 1915 г. живет в </a:t>
            </a:r>
            <a:r>
              <a:rPr lang="ru-RU" dirty="0" smtClean="0">
                <a:effectLst/>
              </a:rPr>
              <a:t>Тулузе.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26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Не обращая внимания на резкое ухудшение здоровья, Короленко продолжал усиленно работать над автобиографическим романом «История моего современника», начатым ещё двадцать лет назад; К сожалению, «История моего современника», как и многие произведения писателя, осталась незаконченной.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87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10669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Как он сам говорил в конце жизни, не жалеет, что уходил с художественной тропы на дорогу публициста или на путь непосредственной помощи, была ли это работа в помощь голодающим или борьба против смертных приговоров; Умер Владимир </a:t>
            </a:r>
            <a:r>
              <a:rPr lang="ru-RU" dirty="0" err="1">
                <a:effectLst/>
              </a:rPr>
              <a:t>Галактионович</a:t>
            </a:r>
            <a:r>
              <a:rPr lang="ru-RU" dirty="0">
                <a:effectLst/>
              </a:rPr>
              <a:t> Короленко 25 декабря 1921 года. Ему было шестьдесят восемь лет.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86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088" y="692696"/>
            <a:ext cx="4893600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effectLst/>
              </a:rPr>
              <a:t>Памятник в Житомире </a:t>
            </a:r>
            <a:endParaRPr lang="uk-UA" sz="3000" dirty="0"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36" y="1657003"/>
            <a:ext cx="3962616" cy="52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68" y="-24904"/>
            <a:ext cx="464183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41179"/>
              </p:ext>
            </p:extLst>
          </p:nvPr>
        </p:nvGraphicFramePr>
        <p:xfrm>
          <a:off x="4502168" y="4871640"/>
          <a:ext cx="4630000" cy="1077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30000"/>
              </a:tblGrid>
              <a:tr h="1077640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/>
                        <a:t>Памятник на могиле</a:t>
                      </a:r>
                      <a:r>
                        <a:rPr lang="ru-RU" sz="3000" baseline="0" dirty="0" smtClean="0"/>
                        <a:t> в Полтаве</a:t>
                      </a:r>
                      <a:endParaRPr lang="uk-UA" sz="3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5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/>
              </a:rPr>
              <a:t>Творчество писателя проникнуто «поисками настоящего народа», он стремился показать, что в русском человеке, несмотря на все его бедствия, есть искра Божия, что не всё в его жизни безнадёжно и потеряно.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67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52528" cy="619268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Владимир </a:t>
            </a:r>
            <a:r>
              <a:rPr lang="ru-RU" sz="3600" i="1" dirty="0" err="1" smtClean="0"/>
              <a:t>Галактионович</a:t>
            </a:r>
            <a:r>
              <a:rPr lang="ru-RU" sz="3600" i="1" dirty="0" smtClean="0"/>
              <a:t> Короленко — </a:t>
            </a:r>
            <a:r>
              <a:rPr lang="ru-RU" sz="3600" i="1" dirty="0"/>
              <a:t>русский писатель украинско-польского происхождения, журналист, публицист, общественный </a:t>
            </a:r>
            <a:r>
              <a:rPr lang="ru-RU" sz="3600" i="1" dirty="0" smtClean="0"/>
              <a:t>деятель.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uk-UA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810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9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pPr algn="ctr"/>
            <a:r>
              <a:rPr lang="ru-RU" sz="8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uk-UA" sz="8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9610" y="274638"/>
            <a:ext cx="5147190" cy="430649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Родился 15 (27) июля 1853  в г. Житомире</a:t>
            </a:r>
            <a:r>
              <a:rPr lang="ru-RU" dirty="0" smtClean="0">
                <a:effectLst/>
              </a:rPr>
              <a:t>.</a:t>
            </a:r>
            <a:r>
              <a:rPr lang="en-US" dirty="0" smtClean="0">
                <a:effectLst/>
              </a:rPr>
              <a:t> </a:t>
            </a:r>
            <a:r>
              <a:rPr lang="ru-RU" dirty="0" smtClean="0">
                <a:effectLst/>
              </a:rPr>
              <a:t>Тут он провел свое детство и закончил Житомирскую классическую гимназию.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t="17218" r="57158" b="21160"/>
          <a:stretch/>
        </p:blipFill>
        <p:spPr bwMode="auto">
          <a:xfrm>
            <a:off x="179512" y="-29704"/>
            <a:ext cx="3144074" cy="43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144074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7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Отец</a:t>
            </a:r>
            <a:r>
              <a:rPr lang="ru-RU" dirty="0">
                <a:effectLst/>
              </a:rPr>
              <a:t>, Галактион Афанасьевич (1810-1868) – из служилого украинского дворянства; занимал должность уездного судьи в Житомире, Ровно. </a:t>
            </a:r>
            <a:r>
              <a:rPr lang="ru-RU" dirty="0">
                <a:effectLst/>
              </a:rPr>
              <a:t>В главных чертах сын обрисовал его в полу-автобиографической повести "В дурном обществе", в образе идеально-честного "пана-судьи", и более подробно - в "Истории моего современника". </a:t>
            </a:r>
            <a:br>
              <a:rPr lang="ru-RU" dirty="0">
                <a:effectLst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71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76056" cy="6858000"/>
          </a:xfrm>
        </p:spPr>
        <p:txBody>
          <a:bodyPr>
            <a:noAutofit/>
          </a:bodyPr>
          <a:lstStyle/>
          <a:p>
            <a:r>
              <a:rPr lang="ru-RU" sz="3000" dirty="0">
                <a:effectLst/>
              </a:rPr>
              <a:t>Мать, Эвелина Иосифовна (</a:t>
            </a:r>
            <a:r>
              <a:rPr lang="ru-RU" sz="3000" dirty="0" err="1">
                <a:effectLst/>
              </a:rPr>
              <a:t>урожд</a:t>
            </a:r>
            <a:r>
              <a:rPr lang="ru-RU" sz="3000" dirty="0">
                <a:effectLst/>
              </a:rPr>
              <a:t>. </a:t>
            </a:r>
            <a:r>
              <a:rPr lang="ru-RU" sz="3000" dirty="0" err="1">
                <a:effectLst/>
              </a:rPr>
              <a:t>Скуревич</a:t>
            </a:r>
            <a:r>
              <a:rPr lang="ru-RU" sz="3000" dirty="0">
                <a:effectLst/>
              </a:rPr>
              <a:t>, 1833- 1903) – дочь польского шляхтича средней руки, натура самоотверженная и религиозная, была «светлым ангелом большой семьи», где мирно уживались две национальности, две веры (православная и католическая) и три языка.</a:t>
            </a:r>
            <a:br>
              <a:rPr lang="ru-RU" sz="3000" dirty="0">
                <a:effectLst/>
              </a:rPr>
            </a:br>
            <a:endParaRPr lang="uk-UA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4375"/>
            <a:ext cx="3888432" cy="563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effectLst/>
              </a:rPr>
              <a:t>В 1866 семья Королева переехала в Ровно. Ровенскую гимназию писатель окончил с серебряной медалью. Единственным приятным воспоминанием о годах обучения стали уроки русской </a:t>
            </a:r>
            <a:r>
              <a:rPr lang="ru-RU" sz="2800" dirty="0" smtClean="0">
                <a:effectLst/>
              </a:rPr>
              <a:t>словесности.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r>
              <a:rPr lang="ru-RU" sz="2800" dirty="0">
                <a:effectLst/>
              </a:rPr>
              <a:t>1871 год - поступил в Петербургский технологический институт, но нужда заставила оставить учёбу и зарабатывать раскрашиванием атласов, чертежей, корректорской работой.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1874 год – поступил в Московскую Петровскую землевладельческую и лесную Академию, но через год был арестован и сослан в Кронштадт.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4731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9978" y="0"/>
            <a:ext cx="5274022" cy="5085184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1877 год – стал студентом горного института в Петербурге, но снова арестован по доносу агента царской жандармерии.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После нескольких лет ссылки в Вятской губернии, он в начале 80-хгодов был поселен в Восточной Сибири, в 300 верст за Якутском;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uk-U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6" y="1"/>
            <a:ext cx="3879354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68097"/>
              </p:ext>
            </p:extLst>
          </p:nvPr>
        </p:nvGraphicFramePr>
        <p:xfrm>
          <a:off x="251520" y="4649690"/>
          <a:ext cx="8568952" cy="2499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568952"/>
              </a:tblGrid>
              <a:tr h="18230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</a:rPr>
                        <a:t>Сибирь произвела на него огромное впечатление и дала материал для лучших его очерков: "Сон Макара", "Записки сибирского туриста","</a:t>
                      </a:r>
                      <a:r>
                        <a:rPr lang="ru-RU" sz="2800" dirty="0" err="1" smtClean="0">
                          <a:effectLst/>
                        </a:rPr>
                        <a:t>Соколинец</a:t>
                      </a:r>
                      <a:r>
                        <a:rPr lang="ru-RU" sz="2800" dirty="0" smtClean="0">
                          <a:effectLst/>
                        </a:rPr>
                        <a:t>", "В подследственном отделении», «Убивец», «Государевы ямщики».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1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4164" y="274638"/>
            <a:ext cx="5369836" cy="6583362"/>
          </a:xfrm>
        </p:spPr>
        <p:txBody>
          <a:bodyPr>
            <a:noAutofit/>
          </a:bodyPr>
          <a:lstStyle/>
          <a:p>
            <a:r>
              <a:rPr lang="ru-RU" sz="3000" u="sng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«Слепой музыкант». </a:t>
            </a:r>
            <a:r>
              <a:rPr lang="ru-RU" sz="3000" dirty="0">
                <a:effectLst/>
              </a:rPr>
              <a:t>Книга, вышедшая в 1886 году, выдержала при жизни автора 15 изданий.</a:t>
            </a:r>
            <a:br>
              <a:rPr lang="ru-RU" sz="3000" dirty="0">
                <a:effectLst/>
              </a:rPr>
            </a:br>
            <a:r>
              <a:rPr lang="ru-RU" sz="3000" dirty="0">
                <a:effectLst/>
              </a:rPr>
              <a:t>      Произведение посвящено теме торжества духовного начала над материальной стороной жизни. Слепой мальчик идёт к своей мечте, несмотря на препятствия, стоящие на жизненном пути. </a:t>
            </a:r>
            <a:br>
              <a:rPr lang="ru-RU" sz="3000" dirty="0">
                <a:effectLst/>
              </a:rPr>
            </a:br>
            <a:endParaRPr lang="uk-UA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774165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932040" cy="6583362"/>
          </a:xfrm>
        </p:spPr>
        <p:txBody>
          <a:bodyPr>
            <a:noAutofit/>
          </a:bodyPr>
          <a:lstStyle/>
          <a:p>
            <a:r>
              <a:rPr lang="ru-RU" sz="3000" u="sng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«В дурном обществе». </a:t>
            </a:r>
            <a:r>
              <a:rPr lang="ru-RU" sz="3000" dirty="0">
                <a:effectLst/>
              </a:rPr>
              <a:t>Рассказ Владимира Короленко, почти полностью написанный им в годы пребывания в якутской ссылке (1881—1884). В 1886 году в февральском номере детского журнала «Родник» был опубликован сокращенный вариант повести под названием </a:t>
            </a:r>
            <a:r>
              <a:rPr lang="ru-RU" sz="3000" u="sng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«Дети подземелья</a:t>
            </a:r>
            <a:r>
              <a:rPr lang="ru-RU" sz="30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».</a:t>
            </a:r>
            <a:endParaRPr lang="uk-UA" sz="3000" b="0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488"/>
            <a:ext cx="4104456" cy="602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1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</TotalTime>
  <Words>648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Короленко Владимир Галактионович</vt:lpstr>
      <vt:lpstr>Владимир Галактионович Короленко — русский писатель украинско-польского происхождения, журналист, публицист, общественный деятель. </vt:lpstr>
      <vt:lpstr>Родился 15 (27) июля 1853  в г. Житомире. Тут он провел свое детство и закончил Житомирскую классическую гимназию.</vt:lpstr>
      <vt:lpstr>Отец, Галактион Афанасьевич (1810-1868) – из служилого украинского дворянства; занимал должность уездного судьи в Житомире, Ровно. В главных чертах сын обрисовал его в полу-автобиографической повести "В дурном обществе", в образе идеально-честного "пана-судьи", и более подробно - в "Истории моего современника".  </vt:lpstr>
      <vt:lpstr>Мать, Эвелина Иосифовна (урожд. Скуревич, 1833- 1903) – дочь польского шляхтича средней руки, натура самоотверженная и религиозная, была «светлым ангелом большой семьи», где мирно уживались две национальности, две веры (православная и католическая) и три языка. </vt:lpstr>
      <vt:lpstr>В 1866 семья Королева переехала в Ровно. Ровенскую гимназию писатель окончил с серебряной медалью. Единственным приятным воспоминанием о годах обучения стали уроки русской словесности. 1871 год - поступил в Петербургский технологический институт, но нужда заставила оставить учёбу и зарабатывать раскрашиванием атласов, чертежей, корректорской работой. 1874 год – поступил в Московскую Петровскую землевладельческую и лесную Академию, но через год был арестован и сослан в Кронштадт.</vt:lpstr>
      <vt:lpstr>1877 год – стал студентом горного института в Петербурге, но снова арестован по доносу агента царской жандармерии. После нескольких лет ссылки в Вятской губернии, он в начале 80-хгодов был поселен в Восточной Сибири, в 300 верст за Якутском; </vt:lpstr>
      <vt:lpstr>«Слепой музыкант». Книга, вышедшая в 1886 году, выдержала при жизни автора 15 изданий.       Произведение посвящено теме торжества духовного начала над материальной стороной жизни. Слепой мальчик идёт к своей мечте, несмотря на препятствия, стоящие на жизненном пути.  </vt:lpstr>
      <vt:lpstr>«В дурном обществе». Рассказ Владимира Короленко, почти полностью написанный им в годы пребывания в якутской ссылке (1881—1884). В 1886 году в февральском номере детского журнала «Родник» был опубликован сокращенный вариант повести под названием «Дети подземелья».</vt:lpstr>
      <vt:lpstr>В этом виде она многократно переиздавалась на протяжении XX века. В своей повести «Дети подземелья» писатель затрагивает вечные темы дружбы, любви, добра, заставляет сопереживать, сочувствовать юным героям, их нелегкой жизни, полной лишений. </vt:lpstr>
      <vt:lpstr>Презентация PowerPoint</vt:lpstr>
      <vt:lpstr>Автор почти не останавливается на будничных сторонах сибирского быта, а берет его по преимуществу в его наиболее величавых и настраивающих на высокой лад проявлениях. Это нашло свое отражение в рассказах Короленко: "На солнечном затмении", "За иконой", "Река играет", в полуэтнографических "Павловских очерках" и особенно в очерках, составивших целую книгу "В голодный год" (Санкт-Петербург, 1893). К числу самых блестящих эпизодов нижегородского периода жизни Короленко принадлежит так называемое "Мултанское дело".</vt:lpstr>
      <vt:lpstr> В 1894 году Короленко ездил в Англию и Америку и часть своих впечатлений выразил в очень оригинальной повести «Без языка» («Русское Богатство», 1895). С 1895 года Короленко - член редакции и официальный представитель «Русского Богатства».</vt:lpstr>
      <vt:lpstr>С 1900 года Короленко поселился в Полтаве. Блестящее место в литературном формуляре Короленко занимает обширная публицистическая деятельность - его многочисленные газетные и журнальные статьи, посвященные разным жгучим злобам текущего дня. </vt:lpstr>
      <vt:lpstr>За статью «Господа присяжные заседатели» Короленко привлечен к суду. Процесс был отложен из-за болезни Короленко, а затем и вовсе не состоялся из-за революции 1917г. По требованию врачей он уезжает лечиться за границу. С февраля 1914 по май 1915 г. живет в Тулузе.</vt:lpstr>
      <vt:lpstr>Не обращая внимания на резкое ухудшение здоровья, Короленко продолжал усиленно работать над автобиографическим романом «История моего современника», начатым ещё двадцать лет назад; К сожалению, «История моего современника», как и многие произведения писателя, осталась незаконченной. </vt:lpstr>
      <vt:lpstr>Как он сам говорил в конце жизни, не жалеет, что уходил с художественной тропы на дорогу публициста или на путь непосредственной помощи, была ли это работа в помощь голодающим или борьба против смертных приговоров; Умер Владимир Галактионович Короленко 25 декабря 1921 года. Ему было шестьдесят восемь лет. </vt:lpstr>
      <vt:lpstr>Памятник в Житомире </vt:lpstr>
      <vt:lpstr>Творчество писателя проникнуто «поисками настоящего народа», он стремился показать, что в русском человеке, несмотря на все его бедствия, есть искра Божия, что не всё в его жизни безнадёжно и потеряно.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17</cp:revision>
  <dcterms:created xsi:type="dcterms:W3CDTF">2014-02-06T17:31:34Z</dcterms:created>
  <dcterms:modified xsi:type="dcterms:W3CDTF">2014-02-19T21:05:28Z</dcterms:modified>
</cp:coreProperties>
</file>