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C87D8-4BC4-49D5-A97B-F1BAE4BC7675}" type="doc">
      <dgm:prSet loTypeId="urn:microsoft.com/office/officeart/2005/8/layout/hierarchy5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4BB49-7DB1-43FE-ACBF-867E487A26A2}">
      <dgm:prSet phldrT="[Текст]"/>
      <dgm:spPr/>
      <dgm:t>
        <a:bodyPr/>
        <a:lstStyle/>
        <a:p>
          <a:r>
            <a:rPr lang="uk-UA" dirty="0" smtClean="0"/>
            <a:t>Християнство</a:t>
          </a:r>
          <a:endParaRPr lang="ru-RU" dirty="0"/>
        </a:p>
      </dgm:t>
    </dgm:pt>
    <dgm:pt modelId="{F7678E3D-E647-4DE4-9152-172B437BE6F7}" type="parTrans" cxnId="{A7A27617-5CF1-4032-9CA8-EC6989B85502}">
      <dgm:prSet/>
      <dgm:spPr/>
      <dgm:t>
        <a:bodyPr/>
        <a:lstStyle/>
        <a:p>
          <a:endParaRPr lang="ru-RU"/>
        </a:p>
      </dgm:t>
    </dgm:pt>
    <dgm:pt modelId="{26AF36B8-9F68-43B1-B212-3497D7E9E961}" type="sibTrans" cxnId="{A7A27617-5CF1-4032-9CA8-EC6989B85502}">
      <dgm:prSet/>
      <dgm:spPr/>
      <dgm:t>
        <a:bodyPr/>
        <a:lstStyle/>
        <a:p>
          <a:endParaRPr lang="ru-RU"/>
        </a:p>
      </dgm:t>
    </dgm:pt>
    <dgm:pt modelId="{9BCAB05C-9A2D-4E37-942C-26BA0E09AB85}">
      <dgm:prSet phldrT="[Текст]"/>
      <dgm:spPr/>
      <dgm:t>
        <a:bodyPr/>
        <a:lstStyle/>
        <a:p>
          <a:r>
            <a:rPr lang="uk-UA" dirty="0" smtClean="0"/>
            <a:t>Католицизм</a:t>
          </a:r>
          <a:endParaRPr lang="ru-RU" dirty="0"/>
        </a:p>
      </dgm:t>
    </dgm:pt>
    <dgm:pt modelId="{1FAF11E0-EA1D-4BFA-B115-C9C12FBA9F3B}" type="parTrans" cxnId="{B9061D3B-4EB9-40E2-869F-2C934424D7BE}">
      <dgm:prSet/>
      <dgm:spPr/>
      <dgm:t>
        <a:bodyPr/>
        <a:lstStyle/>
        <a:p>
          <a:endParaRPr lang="ru-RU"/>
        </a:p>
      </dgm:t>
    </dgm:pt>
    <dgm:pt modelId="{EB7C7B5D-83E1-430D-BABC-D48C2A886593}" type="sibTrans" cxnId="{B9061D3B-4EB9-40E2-869F-2C934424D7BE}">
      <dgm:prSet/>
      <dgm:spPr/>
      <dgm:t>
        <a:bodyPr/>
        <a:lstStyle/>
        <a:p>
          <a:endParaRPr lang="ru-RU"/>
        </a:p>
      </dgm:t>
    </dgm:pt>
    <dgm:pt modelId="{E62274E4-A40E-42B4-870D-E409DDC1F4EB}">
      <dgm:prSet phldrT="[Текст]"/>
      <dgm:spPr/>
      <dgm:t>
        <a:bodyPr/>
        <a:lstStyle/>
        <a:p>
          <a:r>
            <a:rPr lang="uk-UA" dirty="0" err="1" smtClean="0"/>
            <a:t>Православ</a:t>
          </a:r>
          <a:r>
            <a:rPr lang="en-US" dirty="0" smtClean="0"/>
            <a:t>`</a:t>
          </a:r>
          <a:r>
            <a:rPr lang="uk-UA" dirty="0" smtClean="0"/>
            <a:t>я</a:t>
          </a:r>
          <a:endParaRPr lang="ru-RU" dirty="0"/>
        </a:p>
      </dgm:t>
    </dgm:pt>
    <dgm:pt modelId="{D8C31AC4-F774-408B-803D-CF8AA5B1E166}" type="parTrans" cxnId="{52718830-448C-487D-88AA-C28A9D108F3D}">
      <dgm:prSet/>
      <dgm:spPr/>
      <dgm:t>
        <a:bodyPr/>
        <a:lstStyle/>
        <a:p>
          <a:endParaRPr lang="ru-RU"/>
        </a:p>
      </dgm:t>
    </dgm:pt>
    <dgm:pt modelId="{62AA3868-9B3E-4003-86EC-E8F294A1D186}" type="sibTrans" cxnId="{52718830-448C-487D-88AA-C28A9D108F3D}">
      <dgm:prSet/>
      <dgm:spPr/>
      <dgm:t>
        <a:bodyPr/>
        <a:lstStyle/>
        <a:p>
          <a:endParaRPr lang="ru-RU"/>
        </a:p>
      </dgm:t>
    </dgm:pt>
    <dgm:pt modelId="{CBA92760-D5A0-4E30-9B0C-A5A952A9A3CA}">
      <dgm:prSet phldrT="[Текст]"/>
      <dgm:spPr/>
      <dgm:t>
        <a:bodyPr/>
        <a:lstStyle/>
        <a:p>
          <a:r>
            <a:rPr lang="uk-UA" dirty="0" err="1" smtClean="0"/>
            <a:t>Протистантизм</a:t>
          </a:r>
          <a:endParaRPr lang="ru-RU" dirty="0"/>
        </a:p>
      </dgm:t>
    </dgm:pt>
    <dgm:pt modelId="{4E5FC46E-0DEC-4FF9-905A-03BA24DFC124}" type="parTrans" cxnId="{FC15D665-5D6F-4273-98C4-9B3E8C960B8D}">
      <dgm:prSet/>
      <dgm:spPr/>
      <dgm:t>
        <a:bodyPr/>
        <a:lstStyle/>
        <a:p>
          <a:endParaRPr lang="ru-RU"/>
        </a:p>
      </dgm:t>
    </dgm:pt>
    <dgm:pt modelId="{EDC3C0F4-E610-4B3A-812D-7A615135A002}" type="sibTrans" cxnId="{FC15D665-5D6F-4273-98C4-9B3E8C960B8D}">
      <dgm:prSet/>
      <dgm:spPr/>
      <dgm:t>
        <a:bodyPr/>
        <a:lstStyle/>
        <a:p>
          <a:endParaRPr lang="ru-RU"/>
        </a:p>
      </dgm:t>
    </dgm:pt>
    <dgm:pt modelId="{E79D4A59-8F1A-4459-9D29-60E63A557C26}" type="pres">
      <dgm:prSet presAssocID="{23EC87D8-4BC4-49D5-A97B-F1BAE4BC76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BA6D49-39BD-4515-A6AF-7BD7AACD11F7}" type="pres">
      <dgm:prSet presAssocID="{23EC87D8-4BC4-49D5-A97B-F1BAE4BC7675}" presName="hierFlow" presStyleCnt="0"/>
      <dgm:spPr/>
    </dgm:pt>
    <dgm:pt modelId="{2D76FDEB-D767-4D71-9DDA-80FFB0401618}" type="pres">
      <dgm:prSet presAssocID="{23EC87D8-4BC4-49D5-A97B-F1BAE4BC767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58E6BC-0381-4C86-811A-A4DFC21BBBF4}" type="pres">
      <dgm:prSet presAssocID="{BC44BB49-7DB1-43FE-ACBF-867E487A26A2}" presName="Name17" presStyleCnt="0"/>
      <dgm:spPr/>
    </dgm:pt>
    <dgm:pt modelId="{E02EC66A-339B-42B8-BC33-1C79B628FE61}" type="pres">
      <dgm:prSet presAssocID="{BC44BB49-7DB1-43FE-ACBF-867E487A26A2}" presName="level1Shape" presStyleLbl="node0" presStyleIdx="0" presStyleCnt="1">
        <dgm:presLayoutVars>
          <dgm:chPref val="3"/>
        </dgm:presLayoutVars>
      </dgm:prSet>
      <dgm:spPr/>
    </dgm:pt>
    <dgm:pt modelId="{29AC9761-8A4E-4A8D-9E9F-1D152BD7AEE0}" type="pres">
      <dgm:prSet presAssocID="{BC44BB49-7DB1-43FE-ACBF-867E487A26A2}" presName="hierChild2" presStyleCnt="0"/>
      <dgm:spPr/>
    </dgm:pt>
    <dgm:pt modelId="{65D4F871-6326-4D1F-9446-B2AD07B08417}" type="pres">
      <dgm:prSet presAssocID="{1FAF11E0-EA1D-4BFA-B115-C9C12FBA9F3B}" presName="Name25" presStyleLbl="parChTrans1D2" presStyleIdx="0" presStyleCnt="3"/>
      <dgm:spPr/>
    </dgm:pt>
    <dgm:pt modelId="{68E1E251-32B7-444B-948C-8C262DF9D820}" type="pres">
      <dgm:prSet presAssocID="{1FAF11E0-EA1D-4BFA-B115-C9C12FBA9F3B}" presName="connTx" presStyleLbl="parChTrans1D2" presStyleIdx="0" presStyleCnt="3"/>
      <dgm:spPr/>
    </dgm:pt>
    <dgm:pt modelId="{F7165C43-D829-4F81-94C5-6752C6EBEDF0}" type="pres">
      <dgm:prSet presAssocID="{9BCAB05C-9A2D-4E37-942C-26BA0E09AB85}" presName="Name30" presStyleCnt="0"/>
      <dgm:spPr/>
    </dgm:pt>
    <dgm:pt modelId="{85BDEF7C-8CBE-4FDA-B411-D2829A705ECE}" type="pres">
      <dgm:prSet presAssocID="{9BCAB05C-9A2D-4E37-942C-26BA0E09AB85}" presName="level2Shape" presStyleLbl="node2" presStyleIdx="0" presStyleCnt="3"/>
      <dgm:spPr/>
    </dgm:pt>
    <dgm:pt modelId="{EB1681EE-80D5-4579-8286-F45B62BBCB3D}" type="pres">
      <dgm:prSet presAssocID="{9BCAB05C-9A2D-4E37-942C-26BA0E09AB85}" presName="hierChild3" presStyleCnt="0"/>
      <dgm:spPr/>
    </dgm:pt>
    <dgm:pt modelId="{081C27C0-F7B7-4297-ADC3-786B126C491C}" type="pres">
      <dgm:prSet presAssocID="{D8C31AC4-F774-408B-803D-CF8AA5B1E166}" presName="Name25" presStyleLbl="parChTrans1D2" presStyleIdx="1" presStyleCnt="3"/>
      <dgm:spPr/>
    </dgm:pt>
    <dgm:pt modelId="{94818CE6-B907-4361-A3AB-F2E557906F8E}" type="pres">
      <dgm:prSet presAssocID="{D8C31AC4-F774-408B-803D-CF8AA5B1E166}" presName="connTx" presStyleLbl="parChTrans1D2" presStyleIdx="1" presStyleCnt="3"/>
      <dgm:spPr/>
    </dgm:pt>
    <dgm:pt modelId="{C77860D0-9EB3-43F0-AAB4-7C3914D8D75B}" type="pres">
      <dgm:prSet presAssocID="{E62274E4-A40E-42B4-870D-E409DDC1F4EB}" presName="Name30" presStyleCnt="0"/>
      <dgm:spPr/>
    </dgm:pt>
    <dgm:pt modelId="{DB6F59DF-57C9-4688-93B9-A971A720A073}" type="pres">
      <dgm:prSet presAssocID="{E62274E4-A40E-42B4-870D-E409DDC1F4EB}" presName="level2Shape" presStyleLbl="node2" presStyleIdx="1" presStyleCnt="3"/>
      <dgm:spPr/>
    </dgm:pt>
    <dgm:pt modelId="{8C38B642-BB44-4283-BEC2-8AF526B24055}" type="pres">
      <dgm:prSet presAssocID="{E62274E4-A40E-42B4-870D-E409DDC1F4EB}" presName="hierChild3" presStyleCnt="0"/>
      <dgm:spPr/>
    </dgm:pt>
    <dgm:pt modelId="{877593BB-1A92-4AA7-A3F6-883BF094A452}" type="pres">
      <dgm:prSet presAssocID="{4E5FC46E-0DEC-4FF9-905A-03BA24DFC124}" presName="Name25" presStyleLbl="parChTrans1D2" presStyleIdx="2" presStyleCnt="3"/>
      <dgm:spPr/>
    </dgm:pt>
    <dgm:pt modelId="{F57F9AE7-7301-4CAC-A3F2-9FD2A38E2B18}" type="pres">
      <dgm:prSet presAssocID="{4E5FC46E-0DEC-4FF9-905A-03BA24DFC124}" presName="connTx" presStyleLbl="parChTrans1D2" presStyleIdx="2" presStyleCnt="3"/>
      <dgm:spPr/>
    </dgm:pt>
    <dgm:pt modelId="{5CB0A4EF-DF6F-4605-9058-2743FCBBB426}" type="pres">
      <dgm:prSet presAssocID="{CBA92760-D5A0-4E30-9B0C-A5A952A9A3CA}" presName="Name30" presStyleCnt="0"/>
      <dgm:spPr/>
    </dgm:pt>
    <dgm:pt modelId="{50331E9C-DB2E-4B18-9548-A6BFB56D10E7}" type="pres">
      <dgm:prSet presAssocID="{CBA92760-D5A0-4E30-9B0C-A5A952A9A3CA}" presName="level2Shape" presStyleLbl="node2" presStyleIdx="2" presStyleCnt="3"/>
      <dgm:spPr/>
    </dgm:pt>
    <dgm:pt modelId="{B8FB28FF-30A4-43F8-A27C-E9C01BF6A1EA}" type="pres">
      <dgm:prSet presAssocID="{CBA92760-D5A0-4E30-9B0C-A5A952A9A3CA}" presName="hierChild3" presStyleCnt="0"/>
      <dgm:spPr/>
    </dgm:pt>
    <dgm:pt modelId="{89C43CA2-B7ED-4FEA-9623-845923B1B485}" type="pres">
      <dgm:prSet presAssocID="{23EC87D8-4BC4-49D5-A97B-F1BAE4BC7675}" presName="bgShapesFlow" presStyleCnt="0"/>
      <dgm:spPr/>
    </dgm:pt>
  </dgm:ptLst>
  <dgm:cxnLst>
    <dgm:cxn modelId="{164EDA20-0E77-442A-BBAC-72F97069F2BF}" type="presOf" srcId="{4E5FC46E-0DEC-4FF9-905A-03BA24DFC124}" destId="{F57F9AE7-7301-4CAC-A3F2-9FD2A38E2B18}" srcOrd="1" destOrd="0" presId="urn:microsoft.com/office/officeart/2005/8/layout/hierarchy5"/>
    <dgm:cxn modelId="{09381386-4F87-4CE6-A2B9-7A38FDB75E1C}" type="presOf" srcId="{BC44BB49-7DB1-43FE-ACBF-867E487A26A2}" destId="{E02EC66A-339B-42B8-BC33-1C79B628FE61}" srcOrd="0" destOrd="0" presId="urn:microsoft.com/office/officeart/2005/8/layout/hierarchy5"/>
    <dgm:cxn modelId="{A290A6FB-1C44-411F-ABAB-047FDF772994}" type="presOf" srcId="{4E5FC46E-0DEC-4FF9-905A-03BA24DFC124}" destId="{877593BB-1A92-4AA7-A3F6-883BF094A452}" srcOrd="0" destOrd="0" presId="urn:microsoft.com/office/officeart/2005/8/layout/hierarchy5"/>
    <dgm:cxn modelId="{1DB7321F-AF38-479C-8228-05CCB0B2A0E7}" type="presOf" srcId="{E62274E4-A40E-42B4-870D-E409DDC1F4EB}" destId="{DB6F59DF-57C9-4688-93B9-A971A720A073}" srcOrd="0" destOrd="0" presId="urn:microsoft.com/office/officeart/2005/8/layout/hierarchy5"/>
    <dgm:cxn modelId="{A3E8827A-8CB1-4118-ABF2-AC252508A000}" type="presOf" srcId="{D8C31AC4-F774-408B-803D-CF8AA5B1E166}" destId="{081C27C0-F7B7-4297-ADC3-786B126C491C}" srcOrd="0" destOrd="0" presId="urn:microsoft.com/office/officeart/2005/8/layout/hierarchy5"/>
    <dgm:cxn modelId="{80FAE8AF-99D7-4E6E-8770-5DAE77753A8B}" type="presOf" srcId="{9BCAB05C-9A2D-4E37-942C-26BA0E09AB85}" destId="{85BDEF7C-8CBE-4FDA-B411-D2829A705ECE}" srcOrd="0" destOrd="0" presId="urn:microsoft.com/office/officeart/2005/8/layout/hierarchy5"/>
    <dgm:cxn modelId="{2F1141DB-E562-4B91-ABA1-BA657429E7F0}" type="presOf" srcId="{1FAF11E0-EA1D-4BFA-B115-C9C12FBA9F3B}" destId="{68E1E251-32B7-444B-948C-8C262DF9D820}" srcOrd="1" destOrd="0" presId="urn:microsoft.com/office/officeart/2005/8/layout/hierarchy5"/>
    <dgm:cxn modelId="{5CE23A7F-ADA1-4703-861B-3F74DB07E12F}" type="presOf" srcId="{D8C31AC4-F774-408B-803D-CF8AA5B1E166}" destId="{94818CE6-B907-4361-A3AB-F2E557906F8E}" srcOrd="1" destOrd="0" presId="urn:microsoft.com/office/officeart/2005/8/layout/hierarchy5"/>
    <dgm:cxn modelId="{FC15D665-5D6F-4273-98C4-9B3E8C960B8D}" srcId="{BC44BB49-7DB1-43FE-ACBF-867E487A26A2}" destId="{CBA92760-D5A0-4E30-9B0C-A5A952A9A3CA}" srcOrd="2" destOrd="0" parTransId="{4E5FC46E-0DEC-4FF9-905A-03BA24DFC124}" sibTransId="{EDC3C0F4-E610-4B3A-812D-7A615135A002}"/>
    <dgm:cxn modelId="{A7A27617-5CF1-4032-9CA8-EC6989B85502}" srcId="{23EC87D8-4BC4-49D5-A97B-F1BAE4BC7675}" destId="{BC44BB49-7DB1-43FE-ACBF-867E487A26A2}" srcOrd="0" destOrd="0" parTransId="{F7678E3D-E647-4DE4-9152-172B437BE6F7}" sibTransId="{26AF36B8-9F68-43B1-B212-3497D7E9E961}"/>
    <dgm:cxn modelId="{B9061D3B-4EB9-40E2-869F-2C934424D7BE}" srcId="{BC44BB49-7DB1-43FE-ACBF-867E487A26A2}" destId="{9BCAB05C-9A2D-4E37-942C-26BA0E09AB85}" srcOrd="0" destOrd="0" parTransId="{1FAF11E0-EA1D-4BFA-B115-C9C12FBA9F3B}" sibTransId="{EB7C7B5D-83E1-430D-BABC-D48C2A886593}"/>
    <dgm:cxn modelId="{B59A975F-8141-4B59-AD89-B27C3113C8C0}" type="presOf" srcId="{CBA92760-D5A0-4E30-9B0C-A5A952A9A3CA}" destId="{50331E9C-DB2E-4B18-9548-A6BFB56D10E7}" srcOrd="0" destOrd="0" presId="urn:microsoft.com/office/officeart/2005/8/layout/hierarchy5"/>
    <dgm:cxn modelId="{898D7BEB-7CC4-4F69-BFDA-90E441648D25}" type="presOf" srcId="{1FAF11E0-EA1D-4BFA-B115-C9C12FBA9F3B}" destId="{65D4F871-6326-4D1F-9446-B2AD07B08417}" srcOrd="0" destOrd="0" presId="urn:microsoft.com/office/officeart/2005/8/layout/hierarchy5"/>
    <dgm:cxn modelId="{52718830-448C-487D-88AA-C28A9D108F3D}" srcId="{BC44BB49-7DB1-43FE-ACBF-867E487A26A2}" destId="{E62274E4-A40E-42B4-870D-E409DDC1F4EB}" srcOrd="1" destOrd="0" parTransId="{D8C31AC4-F774-408B-803D-CF8AA5B1E166}" sibTransId="{62AA3868-9B3E-4003-86EC-E8F294A1D186}"/>
    <dgm:cxn modelId="{0E64B4C9-DCA1-4C4C-BC76-7693E798B2E9}" type="presOf" srcId="{23EC87D8-4BC4-49D5-A97B-F1BAE4BC7675}" destId="{E79D4A59-8F1A-4459-9D29-60E63A557C26}" srcOrd="0" destOrd="0" presId="urn:microsoft.com/office/officeart/2005/8/layout/hierarchy5"/>
    <dgm:cxn modelId="{3926B5C5-3D64-4821-BEBF-FD5FD7027077}" type="presParOf" srcId="{E79D4A59-8F1A-4459-9D29-60E63A557C26}" destId="{6DBA6D49-39BD-4515-A6AF-7BD7AACD11F7}" srcOrd="0" destOrd="0" presId="urn:microsoft.com/office/officeart/2005/8/layout/hierarchy5"/>
    <dgm:cxn modelId="{D9BD0CF1-B91A-454E-BDAD-D1BDDAA18FB5}" type="presParOf" srcId="{6DBA6D49-39BD-4515-A6AF-7BD7AACD11F7}" destId="{2D76FDEB-D767-4D71-9DDA-80FFB0401618}" srcOrd="0" destOrd="0" presId="urn:microsoft.com/office/officeart/2005/8/layout/hierarchy5"/>
    <dgm:cxn modelId="{F8587D9B-867F-45B0-AAEE-289742C0457E}" type="presParOf" srcId="{2D76FDEB-D767-4D71-9DDA-80FFB0401618}" destId="{6258E6BC-0381-4C86-811A-A4DFC21BBBF4}" srcOrd="0" destOrd="0" presId="urn:microsoft.com/office/officeart/2005/8/layout/hierarchy5"/>
    <dgm:cxn modelId="{08B28546-85CC-4C19-AFD1-7C974C9BFBA8}" type="presParOf" srcId="{6258E6BC-0381-4C86-811A-A4DFC21BBBF4}" destId="{E02EC66A-339B-42B8-BC33-1C79B628FE61}" srcOrd="0" destOrd="0" presId="urn:microsoft.com/office/officeart/2005/8/layout/hierarchy5"/>
    <dgm:cxn modelId="{17CF1BFE-FC42-4B2A-915F-385227011504}" type="presParOf" srcId="{6258E6BC-0381-4C86-811A-A4DFC21BBBF4}" destId="{29AC9761-8A4E-4A8D-9E9F-1D152BD7AEE0}" srcOrd="1" destOrd="0" presId="urn:microsoft.com/office/officeart/2005/8/layout/hierarchy5"/>
    <dgm:cxn modelId="{9F8A62BD-5D58-4503-AFC9-DBD25AC72D4C}" type="presParOf" srcId="{29AC9761-8A4E-4A8D-9E9F-1D152BD7AEE0}" destId="{65D4F871-6326-4D1F-9446-B2AD07B08417}" srcOrd="0" destOrd="0" presId="urn:microsoft.com/office/officeart/2005/8/layout/hierarchy5"/>
    <dgm:cxn modelId="{C7D92E16-BCD1-42BF-81E6-87321FE80B50}" type="presParOf" srcId="{65D4F871-6326-4D1F-9446-B2AD07B08417}" destId="{68E1E251-32B7-444B-948C-8C262DF9D820}" srcOrd="0" destOrd="0" presId="urn:microsoft.com/office/officeart/2005/8/layout/hierarchy5"/>
    <dgm:cxn modelId="{D5D2F03A-7CB7-456D-AF60-8C226E4FD09E}" type="presParOf" srcId="{29AC9761-8A4E-4A8D-9E9F-1D152BD7AEE0}" destId="{F7165C43-D829-4F81-94C5-6752C6EBEDF0}" srcOrd="1" destOrd="0" presId="urn:microsoft.com/office/officeart/2005/8/layout/hierarchy5"/>
    <dgm:cxn modelId="{322522F1-615D-4B1F-B403-37C4CAD6387A}" type="presParOf" srcId="{F7165C43-D829-4F81-94C5-6752C6EBEDF0}" destId="{85BDEF7C-8CBE-4FDA-B411-D2829A705ECE}" srcOrd="0" destOrd="0" presId="urn:microsoft.com/office/officeart/2005/8/layout/hierarchy5"/>
    <dgm:cxn modelId="{8293152B-FA2A-4EB7-B9BA-9EA748BCCD2D}" type="presParOf" srcId="{F7165C43-D829-4F81-94C5-6752C6EBEDF0}" destId="{EB1681EE-80D5-4579-8286-F45B62BBCB3D}" srcOrd="1" destOrd="0" presId="urn:microsoft.com/office/officeart/2005/8/layout/hierarchy5"/>
    <dgm:cxn modelId="{11C92B0D-BDA8-4279-A88E-1BADE0B499CA}" type="presParOf" srcId="{29AC9761-8A4E-4A8D-9E9F-1D152BD7AEE0}" destId="{081C27C0-F7B7-4297-ADC3-786B126C491C}" srcOrd="2" destOrd="0" presId="urn:microsoft.com/office/officeart/2005/8/layout/hierarchy5"/>
    <dgm:cxn modelId="{934A4CB8-38DE-4781-8973-35166CE45327}" type="presParOf" srcId="{081C27C0-F7B7-4297-ADC3-786B126C491C}" destId="{94818CE6-B907-4361-A3AB-F2E557906F8E}" srcOrd="0" destOrd="0" presId="urn:microsoft.com/office/officeart/2005/8/layout/hierarchy5"/>
    <dgm:cxn modelId="{66520403-05A1-4C31-99B5-592802DD5105}" type="presParOf" srcId="{29AC9761-8A4E-4A8D-9E9F-1D152BD7AEE0}" destId="{C77860D0-9EB3-43F0-AAB4-7C3914D8D75B}" srcOrd="3" destOrd="0" presId="urn:microsoft.com/office/officeart/2005/8/layout/hierarchy5"/>
    <dgm:cxn modelId="{0BF4ABB8-F926-4B0C-B1F3-0424971AA406}" type="presParOf" srcId="{C77860D0-9EB3-43F0-AAB4-7C3914D8D75B}" destId="{DB6F59DF-57C9-4688-93B9-A971A720A073}" srcOrd="0" destOrd="0" presId="urn:microsoft.com/office/officeart/2005/8/layout/hierarchy5"/>
    <dgm:cxn modelId="{47FB488A-C94F-4C3A-AC8A-3A880C6A51C3}" type="presParOf" srcId="{C77860D0-9EB3-43F0-AAB4-7C3914D8D75B}" destId="{8C38B642-BB44-4283-BEC2-8AF526B24055}" srcOrd="1" destOrd="0" presId="urn:microsoft.com/office/officeart/2005/8/layout/hierarchy5"/>
    <dgm:cxn modelId="{5C494562-0678-4135-A621-DEF5A8B30DAF}" type="presParOf" srcId="{29AC9761-8A4E-4A8D-9E9F-1D152BD7AEE0}" destId="{877593BB-1A92-4AA7-A3F6-883BF094A452}" srcOrd="4" destOrd="0" presId="urn:microsoft.com/office/officeart/2005/8/layout/hierarchy5"/>
    <dgm:cxn modelId="{B7629EFF-FC86-47EE-AEDC-F429EB967290}" type="presParOf" srcId="{877593BB-1A92-4AA7-A3F6-883BF094A452}" destId="{F57F9AE7-7301-4CAC-A3F2-9FD2A38E2B18}" srcOrd="0" destOrd="0" presId="urn:microsoft.com/office/officeart/2005/8/layout/hierarchy5"/>
    <dgm:cxn modelId="{5FDB9898-CDD7-4E7D-849F-0B64C3F3FD79}" type="presParOf" srcId="{29AC9761-8A4E-4A8D-9E9F-1D152BD7AEE0}" destId="{5CB0A4EF-DF6F-4605-9058-2743FCBBB426}" srcOrd="5" destOrd="0" presId="urn:microsoft.com/office/officeart/2005/8/layout/hierarchy5"/>
    <dgm:cxn modelId="{54D544B2-B445-422B-AC8E-60519A998D41}" type="presParOf" srcId="{5CB0A4EF-DF6F-4605-9058-2743FCBBB426}" destId="{50331E9C-DB2E-4B18-9548-A6BFB56D10E7}" srcOrd="0" destOrd="0" presId="urn:microsoft.com/office/officeart/2005/8/layout/hierarchy5"/>
    <dgm:cxn modelId="{28E705D6-CD43-4E57-849B-EE8552F61894}" type="presParOf" srcId="{5CB0A4EF-DF6F-4605-9058-2743FCBBB426}" destId="{B8FB28FF-30A4-43F8-A27C-E9C01BF6A1EA}" srcOrd="1" destOrd="0" presId="urn:microsoft.com/office/officeart/2005/8/layout/hierarchy5"/>
    <dgm:cxn modelId="{66EFB729-C105-41D2-9782-F7DD20F6EE41}" type="presParOf" srcId="{E79D4A59-8F1A-4459-9D29-60E63A557C26}" destId="{89C43CA2-B7ED-4FEA-9623-845923B1B48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2EC66A-339B-42B8-BC33-1C79B628FE61}">
      <dsp:nvSpPr>
        <dsp:cNvPr id="0" name=""/>
        <dsp:cNvSpPr/>
      </dsp:nvSpPr>
      <dsp:spPr>
        <a:xfrm>
          <a:off x="2466" y="2037549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Християнство</a:t>
          </a:r>
          <a:endParaRPr lang="ru-RU" sz="2400" kern="1200" dirty="0"/>
        </a:p>
      </dsp:txBody>
      <dsp:txXfrm>
        <a:off x="2466" y="2037549"/>
        <a:ext cx="2308201" cy="1154100"/>
      </dsp:txXfrm>
    </dsp:sp>
    <dsp:sp modelId="{65D4F871-6326-4D1F-9446-B2AD07B08417}">
      <dsp:nvSpPr>
        <dsp:cNvPr id="0" name=""/>
        <dsp:cNvSpPr/>
      </dsp:nvSpPr>
      <dsp:spPr>
        <a:xfrm rot="18289469">
          <a:off x="1963922" y="1931128"/>
          <a:ext cx="161677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16771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2731888" y="1910572"/>
        <a:ext cx="80838" cy="80838"/>
      </dsp:txXfrm>
    </dsp:sp>
    <dsp:sp modelId="{85BDEF7C-8CBE-4FDA-B411-D2829A705ECE}">
      <dsp:nvSpPr>
        <dsp:cNvPr id="0" name=""/>
        <dsp:cNvSpPr/>
      </dsp:nvSpPr>
      <dsp:spPr>
        <a:xfrm>
          <a:off x="3233948" y="710333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Католицизм</a:t>
          </a:r>
          <a:endParaRPr lang="ru-RU" sz="2400" kern="1200" dirty="0"/>
        </a:p>
      </dsp:txBody>
      <dsp:txXfrm>
        <a:off x="3233948" y="710333"/>
        <a:ext cx="2308201" cy="1154100"/>
      </dsp:txXfrm>
    </dsp:sp>
    <dsp:sp modelId="{081C27C0-F7B7-4297-ADC3-786B126C491C}">
      <dsp:nvSpPr>
        <dsp:cNvPr id="0" name=""/>
        <dsp:cNvSpPr/>
      </dsp:nvSpPr>
      <dsp:spPr>
        <a:xfrm>
          <a:off x="2310667" y="2594736"/>
          <a:ext cx="923280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923280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49225" y="2591517"/>
        <a:ext cx="46164" cy="46164"/>
      </dsp:txXfrm>
    </dsp:sp>
    <dsp:sp modelId="{DB6F59DF-57C9-4688-93B9-A971A720A073}">
      <dsp:nvSpPr>
        <dsp:cNvPr id="0" name=""/>
        <dsp:cNvSpPr/>
      </dsp:nvSpPr>
      <dsp:spPr>
        <a:xfrm>
          <a:off x="3233948" y="2037549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Православ</a:t>
          </a:r>
          <a:r>
            <a:rPr lang="en-US" sz="2400" kern="1200" dirty="0" smtClean="0"/>
            <a:t>`</a:t>
          </a:r>
          <a:r>
            <a:rPr lang="uk-UA" sz="2400" kern="1200" dirty="0" smtClean="0"/>
            <a:t>я</a:t>
          </a:r>
          <a:endParaRPr lang="ru-RU" sz="2400" kern="1200" dirty="0"/>
        </a:p>
      </dsp:txBody>
      <dsp:txXfrm>
        <a:off x="3233948" y="2037549"/>
        <a:ext cx="2308201" cy="1154100"/>
      </dsp:txXfrm>
    </dsp:sp>
    <dsp:sp modelId="{877593BB-1A92-4AA7-A3F6-883BF094A452}">
      <dsp:nvSpPr>
        <dsp:cNvPr id="0" name=""/>
        <dsp:cNvSpPr/>
      </dsp:nvSpPr>
      <dsp:spPr>
        <a:xfrm rot="3310531">
          <a:off x="1963922" y="3258344"/>
          <a:ext cx="161677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16771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2731888" y="3237788"/>
        <a:ext cx="80838" cy="80838"/>
      </dsp:txXfrm>
    </dsp:sp>
    <dsp:sp modelId="{50331E9C-DB2E-4B18-9548-A6BFB56D10E7}">
      <dsp:nvSpPr>
        <dsp:cNvPr id="0" name=""/>
        <dsp:cNvSpPr/>
      </dsp:nvSpPr>
      <dsp:spPr>
        <a:xfrm>
          <a:off x="3233948" y="3364765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Протистантизм</a:t>
          </a:r>
          <a:endParaRPr lang="ru-RU" sz="2400" kern="1200" dirty="0"/>
        </a:p>
      </dsp:txBody>
      <dsp:txXfrm>
        <a:off x="3233948" y="3364765"/>
        <a:ext cx="2308201" cy="115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7B70-E43C-465D-BB61-8163824052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5A18-EAE2-48A0-9F12-276F34B67B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35A18-EAE2-48A0-9F12-276F34B67B3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A451A-7F5F-4038-9760-3AFE4C2AE80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851648" cy="1828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uk-UA" sz="10500" dirty="0" smtClean="0"/>
              <a:t>Світові релігії</a:t>
            </a:r>
            <a:endParaRPr lang="ru-RU" sz="10500" dirty="0"/>
          </a:p>
        </p:txBody>
      </p:sp>
      <p:pic>
        <p:nvPicPr>
          <p:cNvPr id="33794" name="Picture 2" descr="Essence of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44644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В Почаевскую лавру приезжают за исцелени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32048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dirty="0" smtClean="0"/>
              <a:t>Священна книга </a:t>
            </a:r>
            <a:r>
              <a:rPr lang="uk-UA" dirty="0" err="1" smtClean="0"/>
              <a:t>–Біблія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6626" name="Picture 2" descr="религия скачать бесплатно. Страница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3362325" cy="4762500"/>
          </a:xfrm>
          <a:prstGeom prst="rect">
            <a:avLst/>
          </a:prstGeom>
          <a:noFill/>
        </p:spPr>
      </p:pic>
      <p:pic>
        <p:nvPicPr>
          <p:cNvPr id="26628" name="Picture 4" descr="Православный уголок - &quot;Н&quot;"/>
          <p:cNvPicPr>
            <a:picLocks noChangeAspect="1" noChangeArrowheads="1"/>
          </p:cNvPicPr>
          <p:nvPr/>
        </p:nvPicPr>
        <p:blipFill>
          <a:blip r:embed="rId4" cstate="print"/>
          <a:srcRect l="3682" r="3676"/>
          <a:stretch>
            <a:fillRect/>
          </a:stretch>
        </p:blipFill>
        <p:spPr bwMode="auto">
          <a:xfrm>
            <a:off x="3484425" y="2492896"/>
            <a:ext cx="5659575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60648"/>
          <a:ext cx="554461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516216" y="3789040"/>
            <a:ext cx="1899495" cy="949747"/>
            <a:chOff x="2659983" y="3159927"/>
            <a:chExt cx="1899495" cy="949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59983" y="3159927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687800" y="3187744"/>
              <a:ext cx="1843861" cy="894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Лютеранство</a:t>
              </a:r>
              <a:endParaRPr lang="ru-RU" sz="19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47664" y="5301208"/>
            <a:ext cx="1899495" cy="949747"/>
            <a:chOff x="2659983" y="3159927"/>
            <a:chExt cx="1899495" cy="949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59983" y="3159927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687800" y="3187744"/>
              <a:ext cx="1843861" cy="894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Кальвінізм</a:t>
              </a:r>
              <a:endParaRPr lang="ru-RU" sz="19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4008" y="4077071"/>
            <a:ext cx="1899495" cy="2317899"/>
            <a:chOff x="3529339" y="4081857"/>
            <a:chExt cx="1899495" cy="236651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29339" y="5498624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 dirty="0" smtClean="0"/>
            </a:p>
            <a:p>
              <a:r>
                <a:rPr lang="uk-UA" dirty="0"/>
                <a:t> </a:t>
              </a:r>
              <a:r>
                <a:rPr lang="uk-UA" dirty="0" smtClean="0"/>
                <a:t> Англіканство</a:t>
              </a:r>
              <a:endParaRPr lang="ru-RU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 flipV="1">
              <a:off x="3889379" y="4081857"/>
              <a:ext cx="642282" cy="1776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flipH="1">
            <a:off x="2987824" y="479715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92080" y="47971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24128" y="42930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r>
              <a:rPr lang="uk-UA" dirty="0" smtClean="0"/>
              <a:t>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н.е.)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- </a:t>
            </a:r>
            <a:r>
              <a:rPr lang="uk-UA" sz="3600" dirty="0" smtClean="0"/>
              <a:t>понад 1 </a:t>
            </a:r>
            <a:r>
              <a:rPr lang="uk-UA" sz="3600" dirty="0" err="1" smtClean="0"/>
              <a:t>млрд</a:t>
            </a:r>
            <a:r>
              <a:rPr lang="uk-UA" sz="3600" dirty="0" smtClean="0"/>
              <a:t> послідовників </a:t>
            </a:r>
            <a:endParaRPr lang="ru-RU" sz="3600" dirty="0"/>
          </a:p>
        </p:txBody>
      </p:sp>
      <p:pic>
        <p:nvPicPr>
          <p:cNvPr id="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229200"/>
            <a:ext cx="4629200" cy="1143000"/>
          </a:xfrm>
        </p:spPr>
        <p:txBody>
          <a:bodyPr/>
          <a:lstStyle/>
          <a:p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Яковенко Ольга Борисовна учитель начальных классов 1 категория стаж 23года Ефремов 2012 г. Тема у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471535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SmartResponder.ru 21 апреля 2013 &quot;Какиe праздники и cобития сегодня-завтр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60613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Священна книга – Коран.</a:t>
            </a:r>
            <a:endParaRPr lang="ru-RU" dirty="0"/>
          </a:p>
        </p:txBody>
      </p:sp>
      <p:pic>
        <p:nvPicPr>
          <p:cNvPr id="22530" name="Picture 2" descr="Затерянные миры: Секреты Корана смотреть онлайн бесплатно, смотреть Затерянные миры: Секреты Корана в хорошем качестве"/>
          <p:cNvPicPr>
            <a:picLocks noChangeAspect="1" noChangeArrowheads="1"/>
          </p:cNvPicPr>
          <p:nvPr/>
        </p:nvPicPr>
        <p:blipFill>
          <a:blip r:embed="rId2" cstate="print"/>
          <a:srcRect l="9703"/>
          <a:stretch>
            <a:fillRect/>
          </a:stretch>
        </p:blipFill>
        <p:spPr bwMode="auto">
          <a:xfrm>
            <a:off x="107504" y="1700808"/>
            <a:ext cx="469082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Новости Украины NEWSru.ua :: Золотой Коран представлен на всеобщее обозрение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925417" cy="294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Немає</a:t>
            </a:r>
            <a:r>
              <a:rPr lang="ru-RU" dirty="0" smtClean="0"/>
              <a:t> Бога, </a:t>
            </a:r>
            <a:r>
              <a:rPr lang="ru-RU" dirty="0" err="1" smtClean="0"/>
              <a:t>крім</a:t>
            </a:r>
            <a:r>
              <a:rPr lang="ru-RU" dirty="0" smtClean="0"/>
              <a:t> Аллаха, </a:t>
            </a:r>
            <a:r>
              <a:rPr lang="ru-RU" dirty="0" err="1" smtClean="0"/>
              <a:t>і</a:t>
            </a:r>
            <a:r>
              <a:rPr lang="ru-RU" dirty="0" smtClean="0"/>
              <a:t> Мухаммед - пророк </a:t>
            </a:r>
            <a:r>
              <a:rPr lang="ru-RU" dirty="0" err="1" smtClean="0"/>
              <a:t>його</a:t>
            </a:r>
            <a:r>
              <a:rPr lang="ru-RU" dirty="0" smtClean="0"/>
              <a:t>»; </a:t>
            </a:r>
          </a:p>
          <a:p>
            <a:r>
              <a:rPr lang="ru-RU" dirty="0" err="1" smtClean="0"/>
              <a:t>щоденна</a:t>
            </a:r>
            <a:r>
              <a:rPr lang="ru-RU" dirty="0" smtClean="0"/>
              <a:t> </a:t>
            </a:r>
            <a:r>
              <a:rPr lang="ru-RU" dirty="0" err="1" smtClean="0"/>
              <a:t>п'ятикратна</a:t>
            </a:r>
            <a:r>
              <a:rPr lang="ru-RU" dirty="0" smtClean="0"/>
              <a:t> молитва;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посту в </a:t>
            </a:r>
            <a:r>
              <a:rPr lang="ru-RU" dirty="0" err="1" smtClean="0"/>
              <a:t>місяць</a:t>
            </a:r>
            <a:r>
              <a:rPr lang="ru-RU" dirty="0" smtClean="0"/>
              <a:t> рамадан;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роздача</a:t>
            </a:r>
            <a:r>
              <a:rPr lang="ru-RU" dirty="0" smtClean="0"/>
              <a:t> </a:t>
            </a:r>
            <a:r>
              <a:rPr lang="ru-RU" dirty="0" err="1" smtClean="0"/>
              <a:t>милостині</a:t>
            </a:r>
            <a:r>
              <a:rPr lang="ru-RU" dirty="0" smtClean="0"/>
              <a:t> </a:t>
            </a:r>
            <a:r>
              <a:rPr lang="ru-RU" dirty="0" err="1" smtClean="0"/>
              <a:t>бідним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паломництва</a:t>
            </a:r>
            <a:r>
              <a:rPr lang="ru-RU" dirty="0" smtClean="0"/>
              <a:t> в Мекку.</a:t>
            </a:r>
          </a:p>
          <a:p>
            <a:endParaRPr lang="ru-RU" dirty="0"/>
          </a:p>
        </p:txBody>
      </p:sp>
      <p:pic>
        <p:nvPicPr>
          <p:cNvPr id="41988" name="Picture 4" descr="В школах Таджикистана запретили преподавать культуру Исл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919264" cy="221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ревний Китай - It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47299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Світова</a:t>
            </a: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релігія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dirty="0" smtClean="0"/>
              <a:t>- </a:t>
            </a:r>
            <a:r>
              <a:rPr lang="ru-RU" sz="4400" dirty="0" err="1" smtClean="0"/>
              <a:t>релігія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поширена</a:t>
            </a:r>
            <a:r>
              <a:rPr lang="ru-RU" sz="4400" dirty="0" smtClean="0"/>
              <a:t> </a:t>
            </a:r>
            <a:r>
              <a:rPr lang="ru-RU" sz="4400" dirty="0" err="1" smtClean="0"/>
              <a:t>серед</a:t>
            </a:r>
            <a:r>
              <a:rPr lang="ru-RU" sz="4400" dirty="0" smtClean="0"/>
              <a:t> </a:t>
            </a:r>
            <a:r>
              <a:rPr lang="ru-RU" sz="4400" dirty="0" err="1" smtClean="0"/>
              <a:t>народів</a:t>
            </a:r>
            <a:r>
              <a:rPr lang="ru-RU" sz="4400" dirty="0" smtClean="0"/>
              <a:t> </a:t>
            </a:r>
            <a:r>
              <a:rPr lang="ru-RU" sz="4400" dirty="0" err="1" smtClean="0"/>
              <a:t>різних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континентів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Вона </a:t>
            </a:r>
            <a:r>
              <a:rPr lang="ru-RU" sz="4400" dirty="0" err="1" smtClean="0"/>
              <a:t>об'єднує</a:t>
            </a:r>
            <a:r>
              <a:rPr lang="ru-RU" sz="4400" dirty="0" smtClean="0"/>
              <a:t> </a:t>
            </a:r>
            <a:r>
              <a:rPr lang="ru-RU" sz="4400" dirty="0" smtClean="0"/>
              <a:t>людей </a:t>
            </a:r>
            <a:r>
              <a:rPr lang="ru-RU" sz="4400" dirty="0" err="1" smtClean="0"/>
              <a:t>загальної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віри</a:t>
            </a:r>
            <a:r>
              <a:rPr lang="ru-RU" sz="4400" dirty="0" smtClean="0"/>
              <a:t> </a:t>
            </a:r>
            <a:r>
              <a:rPr lang="ru-RU" sz="4400" dirty="0" err="1" smtClean="0"/>
              <a:t>незалежно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 smtClean="0"/>
              <a:t>етнічних</a:t>
            </a:r>
            <a:r>
              <a:rPr lang="ru-RU" sz="4400" dirty="0" smtClean="0"/>
              <a:t>, </a:t>
            </a:r>
            <a:r>
              <a:rPr lang="ru-RU" sz="4400" dirty="0" err="1" smtClean="0"/>
              <a:t>мовних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чи</a:t>
            </a:r>
            <a:r>
              <a:rPr lang="ru-RU" sz="4400" dirty="0" smtClean="0"/>
              <a:t> </a:t>
            </a:r>
            <a:r>
              <a:rPr lang="ru-RU" sz="4400" dirty="0" err="1" smtClean="0"/>
              <a:t>політичних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зв'язків</a:t>
            </a:r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Мусульмане встречают священный месяц - Мир - Баг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65862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80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 smtClean="0"/>
              <a:t>    </a:t>
            </a:r>
            <a:br>
              <a:rPr lang="uk-UA" dirty="0" smtClean="0"/>
            </a:br>
            <a:r>
              <a:rPr lang="uk-UA" sz="10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 релігії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11560" y="2060848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20608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92280" y="2060848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350100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              Християнство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61700" y="3501008"/>
            <a:ext cx="158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до н.е.)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понад 800млн послідовників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заклик: кожна людина має встати на шлях пошуку внутрішньої свободи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517232"/>
            <a:ext cx="421196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Сіддхартхі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Гаутама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Gautama Buddha Quotes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572000" cy="609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Сиддхартха Гаутама ВКонтакте"/>
          <p:cNvPicPr>
            <a:picLocks noChangeAspect="1" noChangeArrowheads="1"/>
          </p:cNvPicPr>
          <p:nvPr/>
        </p:nvPicPr>
        <p:blipFill>
          <a:blip r:embed="rId3" cstate="print"/>
          <a:srcRect b="6127"/>
          <a:stretch>
            <a:fillRect/>
          </a:stretch>
        </p:blipFill>
        <p:spPr bwMode="auto">
          <a:xfrm>
            <a:off x="4932040" y="404664"/>
            <a:ext cx="40767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389120"/>
          </a:xfrm>
        </p:spPr>
        <p:txBody>
          <a:bodyPr/>
          <a:lstStyle/>
          <a:p>
            <a:r>
              <a:rPr lang="uk-UA" dirty="0" smtClean="0"/>
              <a:t>після смерті будь-яка жива істота знову відроджується;</a:t>
            </a:r>
          </a:p>
          <a:p>
            <a:r>
              <a:rPr lang="uk-UA" dirty="0" smtClean="0"/>
              <a:t>треба прагнути спокою, який досягається відмовою від земних благ;</a:t>
            </a:r>
          </a:p>
          <a:p>
            <a:r>
              <a:rPr lang="uk-UA" dirty="0" smtClean="0"/>
              <a:t>кожна людина має встати на шлях пошуку внутрішньої свободи.</a:t>
            </a:r>
            <a:endParaRPr lang="ru-RU" dirty="0"/>
          </a:p>
        </p:txBody>
      </p:sp>
      <p:pic>
        <p:nvPicPr>
          <p:cNvPr id="38914" name="Picture 2" descr="Linnasalo: тайланд вероиспове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33664"/>
            <a:ext cx="4505097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Християнство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н.е.)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основа-</a:t>
            </a:r>
            <a:r>
              <a:rPr lang="uk-UA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ідея месіанства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Ісус Христос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Краска для детей - And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96042" cy="442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Христос воскресе. - Светлана Синь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79912" cy="49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Бог один, але Він є трійця: </a:t>
            </a:r>
            <a:r>
              <a:rPr lang="ru-RU" dirty="0" err="1" smtClean="0"/>
              <a:t>Отець</a:t>
            </a:r>
            <a:r>
              <a:rPr lang="ru-RU" dirty="0" smtClean="0"/>
              <a:t>,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Святий</a:t>
            </a:r>
            <a:r>
              <a:rPr lang="ru-RU" dirty="0" smtClean="0"/>
              <a:t> Дух</a:t>
            </a:r>
            <a:r>
              <a:rPr lang="ru-RU" dirty="0" smtClean="0"/>
              <a:t>.;</a:t>
            </a:r>
            <a:endParaRPr lang="ru-RU" dirty="0" smtClean="0"/>
          </a:p>
          <a:p>
            <a:r>
              <a:rPr lang="ru-RU" dirty="0" err="1" smtClean="0"/>
              <a:t>Віра</a:t>
            </a:r>
            <a:r>
              <a:rPr lang="ru-RU" dirty="0" smtClean="0"/>
              <a:t> в </a:t>
            </a:r>
            <a:r>
              <a:rPr lang="ru-RU" dirty="0" err="1" smtClean="0"/>
              <a:t>Божественну</a:t>
            </a:r>
            <a:r>
              <a:rPr lang="ru-RU" dirty="0" smtClean="0"/>
              <a:t> </a:t>
            </a:r>
            <a:r>
              <a:rPr lang="ru-RU" dirty="0" smtClean="0"/>
              <a:t>благодать;</a:t>
            </a:r>
            <a:endParaRPr lang="ru-RU" dirty="0" smtClean="0"/>
          </a:p>
          <a:p>
            <a:r>
              <a:rPr lang="ru-RU" dirty="0" err="1" smtClean="0"/>
              <a:t>Віра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загробне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err="1" smtClean="0"/>
              <a:t>Віра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добрих</a:t>
            </a:r>
            <a:r>
              <a:rPr lang="ru-RU" dirty="0" smtClean="0"/>
              <a:t> </a:t>
            </a:r>
            <a:r>
              <a:rPr lang="ru-RU" dirty="0" err="1" smtClean="0"/>
              <a:t>духів-ангелів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злих</a:t>
            </a:r>
            <a:r>
              <a:rPr lang="ru-RU" dirty="0" smtClean="0"/>
              <a:t> </a:t>
            </a:r>
            <a:r>
              <a:rPr lang="ru-RU" dirty="0" err="1" smtClean="0"/>
              <a:t>духів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7890" name="Picture 2" descr="http://im3-tub-ua.yandex.net/i?id=e25c0a1f26197a682d5cb27fcd445792-3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20" y="4869160"/>
            <a:ext cx="2328259" cy="17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Рели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79504"/>
            <a:ext cx="4108004" cy="2478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174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Світові релігії</vt:lpstr>
      <vt:lpstr>Світова релігія - релігія, що поширена серед народів різних країн і континентів. Вона об'єднує людей загальної віри незалежно від їх етнічних, мовних чи політичних зв'язків.  </vt:lpstr>
      <vt:lpstr>                     Світові релігії  </vt:lpstr>
      <vt:lpstr>Буддизм (VI ст. до н.е.) - понад 800млн послідовників заклик: кожна людина має встати на шлях пошуку внутрішньої свободи</vt:lpstr>
      <vt:lpstr>Сіддхартхі Гаутама</vt:lpstr>
      <vt:lpstr>Основні ідеї:</vt:lpstr>
      <vt:lpstr>Християнство ( I ст. н.е.) основа- ідея месіанства </vt:lpstr>
      <vt:lpstr>Ісус Христос</vt:lpstr>
      <vt:lpstr>Основні ідеї:</vt:lpstr>
      <vt:lpstr>Священна книга –Біблія.</vt:lpstr>
      <vt:lpstr>Слайд 11</vt:lpstr>
      <vt:lpstr>Іслам (VII ст. н.е.)  - понад 1 млрд послідовників </vt:lpstr>
      <vt:lpstr>Мухаммед</vt:lpstr>
      <vt:lpstr>Священна книга – Коран.</vt:lpstr>
      <vt:lpstr>Основні ідеї: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Світові релігії</dc:title>
  <dc:creator>Андрей</dc:creator>
  <cp:lastModifiedBy>Андрей</cp:lastModifiedBy>
  <cp:revision>14</cp:revision>
  <dcterms:created xsi:type="dcterms:W3CDTF">2014-10-02T13:51:47Z</dcterms:created>
  <dcterms:modified xsi:type="dcterms:W3CDTF">2014-10-02T16:06:41Z</dcterms:modified>
</cp:coreProperties>
</file>