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9E01-804B-47DF-B647-E04A1C90FD8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B17E-1DCD-4E27-A9B2-5D4CA9D59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9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, </a:t>
            </a:r>
            <a:r>
              <a:rPr lang="ru-RU" dirty="0" err="1" smtClean="0"/>
              <a:t>Леонід</a:t>
            </a:r>
            <a:r>
              <a:rPr lang="ru-RU" dirty="0" smtClean="0"/>
              <a:t> Литвин , </a:t>
            </a:r>
            <a:r>
              <a:rPr lang="ru-RU" dirty="0" err="1" smtClean="0"/>
              <a:t>Леонід</a:t>
            </a:r>
            <a:r>
              <a:rPr lang="ru-RU" dirty="0" smtClean="0"/>
              <a:t> Литвин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B17E-1DCD-4E27-A9B2-5D4CA9D593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7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8A5D2E-D499-412E-A1F5-24ED655619CB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377751-C574-42C0-BD51-57E3E4B7B2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Скарби рідного краю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429001"/>
            <a:ext cx="6914629" cy="2505664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   учениця  </a:t>
            </a:r>
          </a:p>
          <a:p>
            <a:pPr algn="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10-Б   класу</a:t>
            </a:r>
          </a:p>
          <a:p>
            <a:pPr algn="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Нововолинського   ліцею-інтернату</a:t>
            </a:r>
          </a:p>
          <a:p>
            <a:pPr algn="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Волинської   обласної    ради</a:t>
            </a:r>
          </a:p>
          <a:p>
            <a:pPr algn="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Буйницька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8052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Вступ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Народні ремесла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Архітектура 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Література 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Художники Волині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Висновок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pic>
        <p:nvPicPr>
          <p:cNvPr id="1026" name="Picture 2" descr="ANd9GcSICgHU6UfwocgrFKWHHkNe3jpcVuEMmKgcCzFQYrheFsaDTJB7W3TLOx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1800200" cy="24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Nd9GcSCFIFgDVR91wftUpSgZBHmIHTJc7zU5XavEOyg4CU2BHexeW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80" y="2708920"/>
            <a:ext cx="3010002" cy="22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924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9742"/>
            <a:ext cx="2735188" cy="20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06408"/>
            <a:ext cx="7776864" cy="3474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Ми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 українці, на початку ХХІ століття живемо в добу великої інвентаризації: маємо переглянути свою політичну, історичну, культурну спадщину й чітко визначитися з тим, що ми набули, а що втратили, і яке значення все це має для нашого подальшого розвитку.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Саме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слово скарби, має обширне значення. Скарбами рідного краю може бути :</a:t>
            </a:r>
          </a:p>
          <a:p>
            <a:pPr marL="0" indent="0">
              <a:buNone/>
            </a:pPr>
            <a:r>
              <a:rPr lang="uk-UA" dirty="0" smtClean="0"/>
              <a:t>   - </a:t>
            </a:r>
            <a:r>
              <a:rPr lang="uk-UA" dirty="0"/>
              <a:t>пам'ятки: твори архітектури, монументальної скульптури й живопису, елементи та структури археологічного характеру, написи, печери та групи елементів, які мають видатну універсальну цінність з точки зору історії, мистецтва чи науки; </a:t>
            </a:r>
          </a:p>
          <a:p>
            <a:pPr marL="0" indent="0">
              <a:buNone/>
            </a:pPr>
            <a:r>
              <a:rPr lang="uk-UA" dirty="0" smtClean="0"/>
              <a:t>   - </a:t>
            </a:r>
            <a:r>
              <a:rPr lang="uk-UA" dirty="0"/>
              <a:t>ансамблі: групи ізольованих чи об'єднаних будівель, архітектура, єдність чи зв'язок з пейзажем яких є видатною універсальною цінністю з точки зору історії, мистецтва чи науки;</a:t>
            </a:r>
          </a:p>
          <a:p>
            <a:pPr marL="0" indent="0">
              <a:buNone/>
            </a:pPr>
            <a:r>
              <a:rPr lang="uk-UA" dirty="0" smtClean="0"/>
              <a:t>   - </a:t>
            </a:r>
            <a:r>
              <a:rPr lang="uk-UA" dirty="0" smtClean="0"/>
              <a:t>визначні </a:t>
            </a:r>
            <a:r>
              <a:rPr lang="uk-UA" dirty="0"/>
              <a:t>місця: твори людини або спільні витвори людини й природи, а також зони, включаючи археологічні визначні місця, що є універсальною цінністю з точки зору історії, естетики, етнології чи антропології;</a:t>
            </a:r>
          </a:p>
          <a:p>
            <a:pPr marL="0" indent="0">
              <a:buNone/>
            </a:pPr>
            <a:r>
              <a:rPr lang="uk-UA" dirty="0" smtClean="0"/>
              <a:t>   - </a:t>
            </a:r>
            <a:r>
              <a:rPr lang="uk-UA" dirty="0"/>
              <a:t>музичні твори, різні твори, книги, мистецтво вишивання, різьблення тощо.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Вступ </a:t>
            </a:r>
            <a:endParaRPr lang="ru-RU" dirty="0"/>
          </a:p>
        </p:txBody>
      </p:sp>
      <p:pic>
        <p:nvPicPr>
          <p:cNvPr id="7170" name="Picture 2" descr="http://www.volynnews.com/resize/245x184/r/files/news/2008/10-12/2129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UXFxYYGBQUFxQVFxoXFxoXFxcXFxgYHCggGholHBcXITEhJSkrLi4uGB8zODMsNygtLisBCgoKDg0OGhAQGiwkHyQsLCwsLCwsLCwsLCwsLCwsLCwsLCwsLCwsLCwsLCwsLCwsLCwsLCwsLCwsLCwsLCwsN//AABEIAMIBAwMBIgACEQEDEQH/xAAbAAACAwEBAQAAAAAAAAAAAAADBAIFBgABB//EADgQAAEDAgMFBgUDAwUBAAAAAAEAAhEDIQQxQQUSUWFxEyKBkaGxBjLB0fBCcuEjYvEUM1KCkjT/xAAZAQADAQEBAAAAAAAAAAAAAAACAwQBAAX/xAAmEQACAgICAQQDAQEBAAAAAAAAAQIRAyESMUEEIjJRE0JhUiMU/9oADAMBAAIRAxEAPwDSNEFeP90RqgXWPskj5vVFbi6Re+wmBdKvoHh91eMxLQACRMZGE327dSLDK2ZRubS6KMeVqKVFAMC+B3YnIGFA4GpnunnELR06zSMwT1CMDYgQgeZ/Qbzy+jH1aL8t0+SF2DpiDnYEe62g3W8OhzXCLWnXJA/VOL2g1nbM1TYWtEgx9Uu83Wor1J7t4QuyB0CdH1Da2jfyeTPNaReCJ1K5wJk8FoxSB0sOK5mHabGN2wI4rvz/AMOWQyrpQar5zhbevs2lmGgeg8ku/Z9M3LWzlloul6iukEsikY4U/Jc5sLW1MG0WIHiFWV8HTLydM3AGI8FmL1am6caObfgrGU5b1TFKNOiIaO43u5fX6JbfEgcEv1M+T0Lm+j1xE9ECkd+qJGbgIXlWy92YJqsv+oacwlQQmb0bogC5UWhq9rGc81LDMv8AdVP08ftkPNk6dIkcFI0jGhRQ6B9ETeCz/wA8AubM7tqlcWvCraVK4E+JVltZ81DnzSDkMkkamTZQGbvzmlntvbJHcLJeo6AsOYri3wMplLU2zdExL5+6Cx8WAnSy5ghYgQpNbDeM+i8ptJtkmdzQR7IQhHs1ycNLn6rl1BF/uqAH1Uy7ghvyRmyWzNOeS4nO6mHXRKuHcP0HlY+ig/DvbG80ick/R60XGkAIIyTLa74AkgdVEUjB3gR5hE3ZEcsui2gtE6OLIOd+KN/r3A2JCUpU1c7L2P2neeIboOP8LuKYqcowXKQDDPqVDaSc5VizZ1aPmAtOZNyrijRDBDQB0U3ZIlCJ5s/WNv2qjOPpVGHOfKF46u5xuQI0AHqrypSJCrqzAfvqteKLOj63fuQqzGvA+aRzuFB21H3568EPFYVzbi4Ov0SBPBKeKPlHowcZRtDFfazj3YtxJv4JR+NylpPG8T4ob0Bzc1qwY10gFLwNYjFudAgNaSLZ+qCL3C6pkESnSgQbGylzpKWgZvZCpxU9jx2zP3D3Uazxe/FR2W6KjORB63CDH2Jn0bXEVLqTeKTq1PGfZEp1J/lekecOG10ahUn7qvrTuxxXmGqlv20QsIX22A1w9epVYxwOZi6f27841squjIKlyfIYuh6sBaJJ58kjjaoNuCZY/Mk5zZVlUyTwWGM51O0+iAaQkGesaIjORvK93c+fuuZhKmQFNrr2tPigUaed00GX8EAaPZ6ei5TDhxXI9BFyxshc1gMDiYUgupNlwWRdhZBo0YC9LBw8U6BIQ3NsnPBEQptClWmxwIIBSrNnsv3R7p80wMwolnBZ+F1pjFlkhenhmzECOitW04AHRCFOC0ePim3CyPHGlQuUnJ7Iwobt1OYUa7rI0wJI8c1U1UEOMq434VVtB3fB4hNiJke0mSCDlwVHi8E5sktO7/yAMK+wtznFlMVRcEG3BLyNpWir0ufg68GOquQhfj4XWsxTRGVuYHikMOWtNs+Wall6mS/Vl35ovopagiMxHFCdUPGfyystuu/qGdAPZUNfFDK6VKTns5yvYZ7gvKGLDCHRMaTE8krvEoe7datAt+C5rfEl53ABwn6p/B/ELHEAt3Gx8xM8+CzT8CH2g2uYnyKHiMMXN3WwL+g9k5Zf6JeJeEfSGtkAtcCCJF1EnjxWCo1XU4DSRugQQVbM+Jam9LgHDhl6o1lQDwS8F1tV7S8Z70eEckjUeksXtntRkGEX1vylBoYsm1utkme3aMpx0x0vlK1BfMru26LxzlisFnm7qjBoImYKCZPLh4LylUtE6rmYHww9QjVA7gEBrgADOWiO6uYzugDRHteS5d/qQdB5BctNs0DDZGwo7yUDrJjCnvArIP3IZk6LLfUw4GyXLpyXhf5q8lGXEITYLvVQFVcw3B6rX0ahqv8AMDyR6bgUnWMgHgVOm/RKjI5kq9WLJarXG6RqAj16DTci/IwqzaFIUwCDYmI1BTItC5pnr9oAAKtrYhznb8HcvfS9lZYHZwqd94tNh04qG2awDC0WBEAetkadPQuUdWxejXEZ5KezasvfzAKqWvMTzT2w6neeTwCzJ8Qcb9yGscYHLVJ4CnLpTe1KgDb6+az2P2vutLKeeruHTmpH2WxViHxBjd6q4NuJz6WVZTpzmV5EqdGN5A2VJUTaIXjzBU8QLhRAlLT+wmj1zvqmaLPb6paJMck4BAHRC2FQGuB4/gQmuUqxkefuhttCJM4IXaQholQd7w+yGDfxXGVZOjWIMGw4m4TnbCxJt6Jbs5CDG5eO7w+yNZF0yeeHyizC9OqTaZBiCD+WUxUIGU6XROIjkMU6hEE6ZjjCi/FkySAeSVFXTRescEDVGpjdOtYWXi9FUc/NctCr+mkaMvZA20+KQiQS4C1spKZawJH4hsxgzMn2/wAJWPc0VQ3JIpm4uoIh74/cVJ+0quXaOvrr5oQYoOF1fZU8au6G6W2K1u+bch62V3svbTnvax8Xm44i91mAFY7FaTWZBi5PkDbxRWKyYo8W6NtVdDRzIH56qeGHeSlSpLmjkT00Sm2dodk2xgk+n8oEtnlt1st8S+6qsbdnQzzzVHU2vVZ8wmRkmsNj6lWn/twJEv8AHIDVHxfYHNPRocC/+nY6XGaUxNJrnS4iBxsqHEbbq0nGkynOXevcG97WVZiKlap3nkkNIO6BA/lEosXOV+C3xJ7zxFpkRkmNmhga5xIBBtfMGAg4emQwhzYt4qp2kA0jiRbkAuyVxGemxc570Nbcx0mAZMX5cuqpNCo7y9mylZcopCm6RdTwwJvCliBYI2CHdbrdJyaHR2iNRumq8YUxWaJMIDW8Uu9GpBqIufzVTIlDpOiV6H2WI0BUsPE/ZQ4FTvB/NV5w0uiMJTdQpfVdvXtfNetC1s4KDmpTrFgRA4yoAqb3WQnAXPDDGTDmOehRA/u24m6gTMgoeHZumDkdPqnQn4ZNmxfsidNEgQobt1EuRsmQXdXLwPXiGmEbgi9lV7f+Vh5n2VrTdqqr4hcNxo13/oZ+iRi+aLsXyRS7690lDDl7KvPQo6JRMHX3XtPA/wAIBN1zkSBnG1RusEJdJzNjwTOMwFN7u8JcLjh5Kh2Xit+jc3ZAPGDkVZVarnMBm4tK662eHOPFuLAbQ2aXuEtAjnmrP/RtZRLWADLLiksO4htz4lWZvTyOU/ystsBJIqH0u+4gCYbnyH+fJT2fsyo929Ujcmd0C0jLyQcdWDHtJ1GfT/K6ri3sY5wdA8/Lmt+gUu7I7arBpc0Z5Kh2zUBc39g5ZqWFqOe8BxneN0ntd01n/ujysszKlQfp23JsVeLrx5suqZrwlIWy5nmIEhN4aiAzoECjqj4a2ZnRKyBQ6IVBqghMVCLpS8jmkoYNUueqhvaKW99VGOC4xkHt8rLx+iLTEuyXVm3C2zAciTKhvL0m5XVAFzORxK43UQbqDqsLDSbnbuSFci3Vc+64ZLb0dQSjm0kzoeRUy8ExpyS7c7KTXQcz0T4O0Q5YcGNli9UW1jGa9TBdmyZkq7btJzmti9/RP0zbwUt2wm/VQxlxdorUnF2jJdg7UHqvCFrTQa43HKfzRKbQ2SwiWgg8VWs68lMPV/6RmyFzWSnK2BezMSOIQ6JBsVSmn0UfkjJXHY78OPG+9pPzM9loNnOzacllMJiBSq7xyILTy3rLSUb2GsDwOa17PL9XFqaf2WFLDmoYFqY1FpXuKxb6IIcx1RkRv07kaCQfVWO8GNHADRJYvGtsCQJlEiRmfr4sVntAaQ1kyTxMCPCEDbFFzGBt9w5fbkrE1GkGIzTTmCrQLXcCJ5jIrZNKhaTaZmMHV7OX6AW6qjqVCTOsyrbGjdoGcy4D1/hU1EXSMkrZXghURl5UJXPKHKTHoqYxTN0fDHu34n3SlJyO02S8gUQmIeIlJ7xmZUnOuV5UOSTENkg/NG3krTA11PurKjg3Oy/IXNnAsPa/K89USm3ee0GYJA8CborKEENKjjcR2XZOFgHiTytvfVOhjtchMpVo1NTBtA+UQNICxNciXQBmVtsdjWik8yLNn0KyeGwMgOcc5McswmZY2LxSrsrHGPJQlN46gGkQZkSUqYU70UJ2TDMivBr7KUFCdYoAgdUxde03SAXSl8S8rzDPJBCoxCMyuI22pHBcl9w8l6qOKIbPodLJT3zqlqL5RajrWuvNotGKZlTa8+iUpVhEaovaW55Z6LZdHBS21wkMbgWuFgA7TQIvbxN/BMUsEX951hoNfHgmYYSb9pkpKGzMYrZkRvEmTYDI6kknRXmyiW7ocOl56fRGr4bvsBGjvYJrA0g4OGodIPkQvV0kRTyzyO5Ma2xW3ac6/hWNxFapVJJmJJEzC0u23f0r6Tbog7LptFNjiQe73gheo2C9szuH3gRvSW8AfW60zyGUGwbuvE8eKFjDRcJBg6Ry4pXEPHZsH9o9kucriFCNModvvhjBOp8vwqqoFXW3sA7dZU+ZpbMjQniqFpS5IqxdDDlCeC8D7KJcgRSgjJTQckabrpmm5BNHI83dZXlQkgKRMKAqxmkqwwu7Dp6K42bVsR1WW2ltMlzWUh3jA01t5p/4e36bzTqHvEbw14g3RTxPhbAjlXKizxNcNqtkgTESQEht2rDA02cHzHIWSnxQ8FzRnEj2S9fF7xYXAkNLmxJGZkX5T6J+GH/NCZz9zf0aXbTy3BtMwXbo8LWUi7+m2P8Aj9lH4vcP9NSaOR8wVHCneosM/pWIG9WKbWA7n/KL9Jt9VXtF0XFVJcSoUDeUjIUQ6Paj7qNcEqUSVGu1LTCZX1RHVRoEgg80ybHJAdV+6fFgtDTi2V4gvqCVyoPPZunOhRZXjoVB7/EpV7wpEimxrtro4xIA5qrpyXQMzbz0WhwmyCAC/XTWeZ+iZDC59AymooUw5dvtfENBm+vRah10m7CyE1Qd3Byt4gx9FdDGoRpEspuT2J7RonuuH6T6Gx90No3SDlNj9D+cU/UggjlCrBWkAnKd0+y5syiW1MEakEHhI4+KzOOrPpnd3SAOC1hrhghxscj9DzVXtTDz3hcHNMi7VC5L6Mq7GH+Lq3p7Qa5jJbG7aJmYySOIwpn8lApYZ1ptOXui4RaF8pJ6LzZGIDmOaRZr3DdPA3HhBVVtfYsS+llnuXkcY4prCNLan7mA+X+U62oSUrJFNj8c3Ex4IhDcVf7V2T2nepw12oyn+VnqlMtMEQdeKmqmXwyKS0e03wm2OSYRpslzQ1MNUMiyTxNSGuPASpg5JLaRPZnqJQQWzpPTJ/CdQdv3rlzTB/ukfSVodqNIq0ag0JYf2uWMwFTde0jQytrj3bzGui0tIPiFVXuJo7g0VW3qcVG2tPvBS+JYAOe+0j1lWm1Wy9v/AFVdj82fvCdk+RPjftLH4xrn+kP7AeWX+U2wAYaWSBugic+P3VR8Q1N4UxM7rXeU2CssHWnCeHsCECikg7baKuUSkUCnkiudYQoMhegzn3Q6zrKFV9kIvkJSRoEvMwlf1GVOvY580LOU+PQLCh7TcrkCRz816ncxLwo3D6irauPlxYPmGlhPmm3usOizm2sI8E1AC5piSLlpFr8rZoIRTYUHG/cN4zHVWNlsNMi+d/G3op7M+N8TRPfd2oJu1+f/AFIyVfhcaHNh/ebGeo+6g/ZU3Yd4cNfFPVx6KZY8b1R9B2d8b4WtAcXUXm0PFv8A0LR1haamQJFs9OYBlfFaWCjMQtFsPbNej3R32W7rpJA/tP0RRyfYnJ6HVwPpBKWdQHebo4Sq3AfElOpDSC1xNpyJ4SrCsbtPgUT2iCUHB1JFcKsNdTfcttfUaG6JsTAF43nOcGukNaCYA0t5oW3qJs8dCrTBuhgE5ZdNF0GBW6YvX2Cy5LnGOEfZUeKpgTu3HPMK/wATizfWbeazmJxI3iI+YEW0ImPzmtu2Y0gnZz2Z5AHxb94RNV1IQAOED0RsXh3C4AI5ZrLMqtg6ZEoO1tkCuLQ14/Vx5FD7QzrKscHXm2SCSsPHOmYOu0scWPs5pj8IXtJ9lsNqbNZVB3gJ4xfrKyWIwjqJ7wlo1A9+CQ0y2M0yAbAuoYjDzSfbT2uodtItki0sRFidMjlwQdBvaopMLmt3g74Kl+2oPJ7liK1Msf8A2nL7FafY2OnDbkS5lR1v7XifeVZjduyNqtHY5h32zYZznkq7aH6T/eE5tv5A8cPdKVxvbn7p8hKyLbVsOcUnSPNoN7xPFo9JTWx6kUL5EuHhOqXx9MiHnJzMuBBcD7J7AUIw46T5mUM50tGwhumV1M2Ug5LA7s9VJz9FHIrDVDOSETELwVLhc4eiXRoPGCwKU1UsXVKBVf6p0FoFsmvFBpMLk2jLNpTqdxp/tHshtxe4RORKBSqdxvQKbWhzSCthqRPPa0Rx2yW1Bv0Ya/UWDXdeBVDV36b4O9TdwP00IV9gXbrt2YGhzHjyVrWpsqDs6zJ6+7XJr0bj9RKOn19FDgMR2rTNnAxIuDrPJP02lokCMxf3he4DYHZF0VJYXWkd4WGeiep4emHO1LgAAbd5okJGaTg1LwHzlNtRYnhQd9v7m+62tVxLI1ifEXCzNMDeDoBkjQcVfYeoCLfnJULolnsOe+zqF2CaKlMAmHNMTzQcNUG6RN2kjwzHoULBVd2u9h1G97aa/wALYd0DLdE8Vga0xE8xl56KrrbO3JL3DeGgvC0uNqkMte6zu0apAPE/hR9AUeOMPd1Vmas2Kq6lngG0hpjqJVlEgHWyzybHogKQOkyh08OQ4i8FHZY/niqzau2W0HEObUA0cW90jS41XJNnOi5FG/h6pTEMiZAINv4KqHfFlOJDvCHT7ILdvGo4D9J0jyRLGznNHYv4XYSXUnFhP6SJYeXELN7SwlSlZ7SJtI+XwK3tOrYDTko44AUyXgObBJacomNeqXLEm9DI5muz59hnAtIMReZhSwdAh7oPdj1Xu0gwOmmN0Z7skxpr5rzZ77wdUncJ0VVGcbLTaLZwgdr3h5FJ4Ek7kXm30VkO9hC3g8+v+VV/DvzNPCfRpTV8JIVL5xD7XyAOV5jO5JPurjFx2QImDETw0VRtgZc1bbQeBRaBwCQ37UOS2UGKjeJGSTLpujVHIKQNOa6115VqEIYdJupPAK7yZYs903Qjcqb7c1fbF2GXkOqCGcLgn+E+K+hcpV2VlDZlVzQ5tMkHI2XL6EIGQsuTfxivyyMzSE02+P1skdp4p1MCDGnobHkm8E6aYjiUfDYGnWBbVFiBBBgg6Ec0tfIOMuNSKTC7VGZte4+o+y2GBxLXsh1xmCMx0WO238LVaMuYe0pjUfMB/c36hA+G9smlUDXnuE6/p/hOq+zs1T9yRvaRIEbrnaiRu+aTrUzvTG6Q4OF5+W8ZIlXbVECe0aRxbfkq2r8Qsc9rGgmSBOQEpeaLcGgMSkpKSRc0SGlxBJBJsdJ4I+HqkHOB+XWMxuNrmoAzIX3R8t854+KvsHiHFjd6JI0yTcT5QRmXHx2X2FrTVcP+TQT+eChtV27UZUBj9JNzlcTCraOJiqw5SCCVZbSMsnhDh4LnqSJ6tMaqbSBa2fAjpzVPi6m8DB1KexOy21BvEGSBcEzxsVX19lgDNwAzvMokzLocxJlzHcabI/8AIVk18tHRVVY9ymRbuxJ5JzDOlo6dNVz7ORN9SDdGG69pa9oc02LSk6rUfDOHisb2dErcX8OMzpty0N/JJUsDuXA1votRSyVWcfvVXAAbjTE6yMz5psZyYMoJdDNOkCAeKo/iTE37MZC56xYeXutFRrAiTkM1h8diN5zncSStw7bZ0+qKXaT++FPDVQC0c/4Sm1T3h0+pS9PEFpAjXVT5I3OyzHNKCTNlswyyqzx9FVbBMVCOBd7FNbKrxV5EJHZFsUQTFzHqs/0jpdxY3tUy5oVjtd/9PoPoqiu6cSG6m46DNN7aq2jl7qd9DvJTOeuEIG8V6XJfEJs6o9RrVFEOUSC4gC50CNRMbLHYGzzVqSfkbBJ9h1W4c7VIbHwfZUmtOeZ6lP4hpFNxzOQHM8VVBUiScrZXVMc6TBEeC5VB3RYkmOELk0n5MhhP9rxK9xRsPzVcuUy+bLP1RebGqEsMkm2pWM+MWAVjAAngIXLkYS7KN5Vps095vUe65cun0UYfJf4T/ZbzJ91ZUTcdPouXJuH4nnz7DH5mdSro/J5rlyDJ2YvIxgT3QoPzXLlqAfRV1D3af7T7lO4D5P8A0uXLX2dHoG838Ezhjcfmi5chfZyDk28Vn9l/q/OC5cmQ6Z0y1p/I79p9isRX+XxC5cnY/iwH2VG1PmHQfVQqjuMPVcuU0vkyj9UWVD/cZ4+yg3/6x+77rlyHyMfSGqX/ANTf2O+i92ye95LlyTLwOj2ytGaHUyXLksN9A1afDTR2zeh9ivVyJdi5Gw+6Liz3D0PsuXKslZhMT8x8PYLly5GT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WFRUXFxYYGBQUFxQVFxoXFxoXFxcXFxgYHCggGholHBcXITEhJSkrLi4uGB8zODMsNygtLisBCgoKDg0OGhAQGiwkHyQsLCwsLCwsLCwsLCwsLCwsLCwsLCwsLCwsLCwsLCwsLCwsLCwsLCwsLCwsLCwsLCwsN//AABEIAMIBAwMBIgACEQEDEQH/xAAbAAACAwEBAQAAAAAAAAAAAAADBAIFBgABB//EADgQAAEDAgMFBgUDAwUBAAAAAAEAAhEDIQQxQQUSUWFxEyKBkaGxBjLB0fBCcuEjYvEUM1KCkjT/xAAZAQADAQEBAAAAAAAAAAAAAAACAwQBAAX/xAAmEQACAgICAQQDAQEBAAAAAAAAAQIRAyESMUEEIjJRE0JhUiMU/9oADAMBAAIRAxEAPwDSNEFeP90RqgXWPskj5vVFbi6Re+wmBdKvoHh91eMxLQACRMZGE327dSLDK2ZRubS6KMeVqKVFAMC+B3YnIGFA4GpnunnELR06zSMwT1CMDYgQgeZ/Qbzy+jH1aL8t0+SF2DpiDnYEe62g3W8OhzXCLWnXJA/VOL2g1nbM1TYWtEgx9Uu83Wor1J7t4QuyB0CdH1Da2jfyeTPNaReCJ1K5wJk8FoxSB0sOK5mHabGN2wI4rvz/AMOWQyrpQar5zhbevs2lmGgeg8ku/Z9M3LWzlloul6iukEsikY4U/Jc5sLW1MG0WIHiFWV8HTLydM3AGI8FmL1am6caObfgrGU5b1TFKNOiIaO43u5fX6JbfEgcEv1M+T0Lm+j1xE9ECkd+qJGbgIXlWy92YJqsv+oacwlQQmb0bogC5UWhq9rGc81LDMv8AdVP08ftkPNk6dIkcFI0jGhRQ6B9ETeCz/wA8AubM7tqlcWvCraVK4E+JVltZ81DnzSDkMkkamTZQGbvzmlntvbJHcLJeo6AsOYri3wMplLU2zdExL5+6Cx8WAnSy5ghYgQpNbDeM+i8ptJtkmdzQR7IQhHs1ycNLn6rl1BF/uqAH1Uy7ghvyRmyWzNOeS4nO6mHXRKuHcP0HlY+ig/DvbG80ick/R60XGkAIIyTLa74AkgdVEUjB3gR5hE3ZEcsui2gtE6OLIOd+KN/r3A2JCUpU1c7L2P2neeIboOP8LuKYqcowXKQDDPqVDaSc5VizZ1aPmAtOZNyrijRDBDQB0U3ZIlCJ5s/WNv2qjOPpVGHOfKF46u5xuQI0AHqrypSJCrqzAfvqteKLOj63fuQqzGvA+aRzuFB21H3568EPFYVzbi4Ov0SBPBKeKPlHowcZRtDFfazj3YtxJv4JR+NylpPG8T4ob0Bzc1qwY10gFLwNYjFudAgNaSLZ+qCL3C6pkESnSgQbGylzpKWgZvZCpxU9jx2zP3D3Uazxe/FR2W6KjORB63CDH2Jn0bXEVLqTeKTq1PGfZEp1J/lekecOG10ahUn7qvrTuxxXmGqlv20QsIX22A1w9epVYxwOZi6f27841squjIKlyfIYuh6sBaJJ58kjjaoNuCZY/Mk5zZVlUyTwWGM51O0+iAaQkGesaIjORvK93c+fuuZhKmQFNrr2tPigUaed00GX8EAaPZ6ei5TDhxXI9BFyxshc1gMDiYUgupNlwWRdhZBo0YC9LBw8U6BIQ3NsnPBEQptClWmxwIIBSrNnsv3R7p80wMwolnBZ+F1pjFlkhenhmzECOitW04AHRCFOC0ePim3CyPHGlQuUnJ7Iwobt1OYUa7rI0wJI8c1U1UEOMq434VVtB3fB4hNiJke0mSCDlwVHi8E5sktO7/yAMK+wtznFlMVRcEG3BLyNpWir0ufg68GOquQhfj4XWsxTRGVuYHikMOWtNs+Wall6mS/Vl35ovopagiMxHFCdUPGfyystuu/qGdAPZUNfFDK6VKTns5yvYZ7gvKGLDCHRMaTE8krvEoe7datAt+C5rfEl53ABwn6p/B/ELHEAt3Gx8xM8+CzT8CH2g2uYnyKHiMMXN3WwL+g9k5Zf6JeJeEfSGtkAtcCCJF1EnjxWCo1XU4DSRugQQVbM+Jam9LgHDhl6o1lQDwS8F1tV7S8Z70eEckjUeksXtntRkGEX1vylBoYsm1utkme3aMpx0x0vlK1BfMru26LxzlisFnm7qjBoImYKCZPLh4LylUtE6rmYHww9QjVA7gEBrgADOWiO6uYzugDRHteS5d/qQdB5BctNs0DDZGwo7yUDrJjCnvArIP3IZk6LLfUw4GyXLpyXhf5q8lGXEITYLvVQFVcw3B6rX0ahqv8AMDyR6bgUnWMgHgVOm/RKjI5kq9WLJarXG6RqAj16DTci/IwqzaFIUwCDYmI1BTItC5pnr9oAAKtrYhznb8HcvfS9lZYHZwqd94tNh04qG2awDC0WBEAetkadPQuUdWxejXEZ5KezasvfzAKqWvMTzT2w6neeTwCzJ8Qcb9yGscYHLVJ4CnLpTe1KgDb6+az2P2vutLKeeruHTmpH2WxViHxBjd6q4NuJz6WVZTpzmV5EqdGN5A2VJUTaIXjzBU8QLhRAlLT+wmj1zvqmaLPb6paJMck4BAHRC2FQGuB4/gQmuUqxkefuhttCJM4IXaQholQd7w+yGDfxXGVZOjWIMGw4m4TnbCxJt6Jbs5CDG5eO7w+yNZF0yeeHyizC9OqTaZBiCD+WUxUIGU6XROIjkMU6hEE6ZjjCi/FkySAeSVFXTRescEDVGpjdOtYWXi9FUc/NctCr+mkaMvZA20+KQiQS4C1spKZawJH4hsxgzMn2/wAJWPc0VQ3JIpm4uoIh74/cVJ+0quXaOvrr5oQYoOF1fZU8au6G6W2K1u+bch62V3svbTnvax8Xm44i91mAFY7FaTWZBi5PkDbxRWKyYo8W6NtVdDRzIH56qeGHeSlSpLmjkT00Sm2dodk2xgk+n8oEtnlt1st8S+6qsbdnQzzzVHU2vVZ8wmRkmsNj6lWn/twJEv8AHIDVHxfYHNPRocC/+nY6XGaUxNJrnS4iBxsqHEbbq0nGkynOXevcG97WVZiKlap3nkkNIO6BA/lEosXOV+C3xJ7zxFpkRkmNmhga5xIBBtfMGAg4emQwhzYt4qp2kA0jiRbkAuyVxGemxc570Nbcx0mAZMX5cuqpNCo7y9mylZcopCm6RdTwwJvCliBYI2CHdbrdJyaHR2iNRumq8YUxWaJMIDW8Uu9GpBqIufzVTIlDpOiV6H2WI0BUsPE/ZQ4FTvB/NV5w0uiMJTdQpfVdvXtfNetC1s4KDmpTrFgRA4yoAqb3WQnAXPDDGTDmOehRA/u24m6gTMgoeHZumDkdPqnQn4ZNmxfsidNEgQobt1EuRsmQXdXLwPXiGmEbgi9lV7f+Vh5n2VrTdqqr4hcNxo13/oZ+iRi+aLsXyRS7690lDDl7KvPQo6JRMHX3XtPA/wAIBN1zkSBnG1RusEJdJzNjwTOMwFN7u8JcLjh5Kh2Xit+jc3ZAPGDkVZVarnMBm4tK662eHOPFuLAbQ2aXuEtAjnmrP/RtZRLWADLLiksO4htz4lWZvTyOU/ystsBJIqH0u+4gCYbnyH+fJT2fsyo929Ujcmd0C0jLyQcdWDHtJ1GfT/K6ri3sY5wdA8/Lmt+gUu7I7arBpc0Z5Kh2zUBc39g5ZqWFqOe8BxneN0ntd01n/ujysszKlQfp23JsVeLrx5suqZrwlIWy5nmIEhN4aiAzoECjqj4a2ZnRKyBQ6IVBqghMVCLpS8jmkoYNUueqhvaKW99VGOC4xkHt8rLx+iLTEuyXVm3C2zAciTKhvL0m5XVAFzORxK43UQbqDqsLDSbnbuSFci3Vc+64ZLb0dQSjm0kzoeRUy8ExpyS7c7KTXQcz0T4O0Q5YcGNli9UW1jGa9TBdmyZkq7btJzmti9/RP0zbwUt2wm/VQxlxdorUnF2jJdg7UHqvCFrTQa43HKfzRKbQ2SwiWgg8VWs68lMPV/6RmyFzWSnK2BezMSOIQ6JBsVSmn0UfkjJXHY78OPG+9pPzM9loNnOzacllMJiBSq7xyILTy3rLSUb2GsDwOa17PL9XFqaf2WFLDmoYFqY1FpXuKxb6IIcx1RkRv07kaCQfVWO8GNHADRJYvGtsCQJlEiRmfr4sVntAaQ1kyTxMCPCEDbFFzGBt9w5fbkrE1GkGIzTTmCrQLXcCJ5jIrZNKhaTaZmMHV7OX6AW6qjqVCTOsyrbGjdoGcy4D1/hU1EXSMkrZXghURl5UJXPKHKTHoqYxTN0fDHu34n3SlJyO02S8gUQmIeIlJ7xmZUnOuV5UOSTENkg/NG3krTA11PurKjg3Oy/IXNnAsPa/K89USm3ee0GYJA8CborKEENKjjcR2XZOFgHiTytvfVOhjtchMpVo1NTBtA+UQNICxNciXQBmVtsdjWik8yLNn0KyeGwMgOcc5McswmZY2LxSrsrHGPJQlN46gGkQZkSUqYU70UJ2TDMivBr7KUFCdYoAgdUxde03SAXSl8S8rzDPJBCoxCMyuI22pHBcl9w8l6qOKIbPodLJT3zqlqL5RajrWuvNotGKZlTa8+iUpVhEaovaW55Z6LZdHBS21wkMbgWuFgA7TQIvbxN/BMUsEX951hoNfHgmYYSb9pkpKGzMYrZkRvEmTYDI6kknRXmyiW7ocOl56fRGr4bvsBGjvYJrA0g4OGodIPkQvV0kRTyzyO5Ma2xW3ac6/hWNxFapVJJmJJEzC0u23f0r6Tbog7LptFNjiQe73gheo2C9szuH3gRvSW8AfW60zyGUGwbuvE8eKFjDRcJBg6Ry4pXEPHZsH9o9kucriFCNModvvhjBOp8vwqqoFXW3sA7dZU+ZpbMjQniqFpS5IqxdDDlCeC8D7KJcgRSgjJTQckabrpmm5BNHI83dZXlQkgKRMKAqxmkqwwu7Dp6K42bVsR1WW2ltMlzWUh3jA01t5p/4e36bzTqHvEbw14g3RTxPhbAjlXKizxNcNqtkgTESQEht2rDA02cHzHIWSnxQ8FzRnEj2S9fF7xYXAkNLmxJGZkX5T6J+GH/NCZz9zf0aXbTy3BtMwXbo8LWUi7+m2P8Aj9lH4vcP9NSaOR8wVHCneosM/pWIG9WKbWA7n/KL9Jt9VXtF0XFVJcSoUDeUjIUQ6Paj7qNcEqUSVGu1LTCZX1RHVRoEgg80ybHJAdV+6fFgtDTi2V4gvqCVyoPPZunOhRZXjoVB7/EpV7wpEimxrtro4xIA5qrpyXQMzbz0WhwmyCAC/XTWeZ+iZDC59AymooUw5dvtfENBm+vRah10m7CyE1Qd3Byt4gx9FdDGoRpEspuT2J7RonuuH6T6Gx90No3SDlNj9D+cU/UggjlCrBWkAnKd0+y5syiW1MEakEHhI4+KzOOrPpnd3SAOC1hrhghxscj9DzVXtTDz3hcHNMi7VC5L6Mq7GH+Lq3p7Qa5jJbG7aJmYySOIwpn8lApYZ1ptOXui4RaF8pJ6LzZGIDmOaRZr3DdPA3HhBVVtfYsS+llnuXkcY4prCNLan7mA+X+U62oSUrJFNj8c3Ex4IhDcVf7V2T2nepw12oyn+VnqlMtMEQdeKmqmXwyKS0e03wm2OSYRpslzQ1MNUMiyTxNSGuPASpg5JLaRPZnqJQQWzpPTJ/CdQdv3rlzTB/ukfSVodqNIq0ag0JYf2uWMwFTde0jQytrj3bzGui0tIPiFVXuJo7g0VW3qcVG2tPvBS+JYAOe+0j1lWm1Wy9v/AFVdj82fvCdk+RPjftLH4xrn+kP7AeWX+U2wAYaWSBugic+P3VR8Q1N4UxM7rXeU2CssHWnCeHsCECikg7baKuUSkUCnkiudYQoMhegzn3Q6zrKFV9kIvkJSRoEvMwlf1GVOvY580LOU+PQLCh7TcrkCRz816ncxLwo3D6irauPlxYPmGlhPmm3usOizm2sI8E1AC5piSLlpFr8rZoIRTYUHG/cN4zHVWNlsNMi+d/G3op7M+N8TRPfd2oJu1+f/AFIyVfhcaHNh/ebGeo+6g/ZU3Yd4cNfFPVx6KZY8b1R9B2d8b4WtAcXUXm0PFv8A0LR1haamQJFs9OYBlfFaWCjMQtFsPbNej3R32W7rpJA/tP0RRyfYnJ6HVwPpBKWdQHebo4Sq3AfElOpDSC1xNpyJ4SrCsbtPgUT2iCUHB1JFcKsNdTfcttfUaG6JsTAF43nOcGukNaCYA0t5oW3qJs8dCrTBuhgE5ZdNF0GBW6YvX2Cy5LnGOEfZUeKpgTu3HPMK/wATizfWbeazmJxI3iI+YEW0ImPzmtu2Y0gnZz2Z5AHxb94RNV1IQAOED0RsXh3C4AI5ZrLMqtg6ZEoO1tkCuLQ14/Vx5FD7QzrKscHXm2SCSsPHOmYOu0scWPs5pj8IXtJ9lsNqbNZVB3gJ4xfrKyWIwjqJ7wlo1A9+CQ0y2M0yAbAuoYjDzSfbT2uodtItki0sRFidMjlwQdBvaopMLmt3g74Kl+2oPJ7liK1Msf8A2nL7FafY2OnDbkS5lR1v7XifeVZjduyNqtHY5h32zYZznkq7aH6T/eE5tv5A8cPdKVxvbn7p8hKyLbVsOcUnSPNoN7xPFo9JTWx6kUL5EuHhOqXx9MiHnJzMuBBcD7J7AUIw46T5mUM50tGwhumV1M2Ug5LA7s9VJz9FHIrDVDOSETELwVLhc4eiXRoPGCwKU1UsXVKBVf6p0FoFsmvFBpMLk2jLNpTqdxp/tHshtxe4RORKBSqdxvQKbWhzSCthqRPPa0Rx2yW1Bv0Ya/UWDXdeBVDV36b4O9TdwP00IV9gXbrt2YGhzHjyVrWpsqDs6zJ6+7XJr0bj9RKOn19FDgMR2rTNnAxIuDrPJP02lokCMxf3he4DYHZF0VJYXWkd4WGeiep4emHO1LgAAbd5okJGaTg1LwHzlNtRYnhQd9v7m+62tVxLI1ifEXCzNMDeDoBkjQcVfYeoCLfnJULolnsOe+zqF2CaKlMAmHNMTzQcNUG6RN2kjwzHoULBVd2u9h1G97aa/wALYd0DLdE8Vga0xE8xl56KrrbO3JL3DeGgvC0uNqkMte6zu0apAPE/hR9AUeOMPd1Vmas2Kq6lngG0hpjqJVlEgHWyzybHogKQOkyh08OQ4i8FHZY/niqzau2W0HEObUA0cW90jS41XJNnOi5FG/h6pTEMiZAINv4KqHfFlOJDvCHT7ILdvGo4D9J0jyRLGznNHYv4XYSXUnFhP6SJYeXELN7SwlSlZ7SJtI+XwK3tOrYDTko44AUyXgObBJacomNeqXLEm9DI5muz59hnAtIMReZhSwdAh7oPdj1Xu0gwOmmN0Z7skxpr5rzZ77wdUncJ0VVGcbLTaLZwgdr3h5FJ4Ek7kXm30VkO9hC3g8+v+VV/DvzNPCfRpTV8JIVL5xD7XyAOV5jO5JPurjFx2QImDETw0VRtgZc1bbQeBRaBwCQ37UOS2UGKjeJGSTLpujVHIKQNOa6115VqEIYdJupPAK7yZYs903Qjcqb7c1fbF2GXkOqCGcLgn+E+K+hcpV2VlDZlVzQ5tMkHI2XL6EIGQsuTfxivyyMzSE02+P1skdp4p1MCDGnobHkm8E6aYjiUfDYGnWBbVFiBBBgg6Ec0tfIOMuNSKTC7VGZte4+o+y2GBxLXsh1xmCMx0WO238LVaMuYe0pjUfMB/c36hA+G9smlUDXnuE6/p/hOq+zs1T9yRvaRIEbrnaiRu+aTrUzvTG6Q4OF5+W8ZIlXbVECe0aRxbfkq2r8Qsc9rGgmSBOQEpeaLcGgMSkpKSRc0SGlxBJBJsdJ4I+HqkHOB+XWMxuNrmoAzIX3R8t854+KvsHiHFjd6JI0yTcT5QRmXHx2X2FrTVcP+TQT+eChtV27UZUBj9JNzlcTCraOJiqw5SCCVZbSMsnhDh4LnqSJ6tMaqbSBa2fAjpzVPi6m8DB1KexOy21BvEGSBcEzxsVX19lgDNwAzvMokzLocxJlzHcabI/8AIVk18tHRVVY9ymRbuxJ5JzDOlo6dNVz7ORN9SDdGG69pa9oc02LSk6rUfDOHisb2dErcX8OMzpty0N/JJUsDuXA1votRSyVWcfvVXAAbjTE6yMz5psZyYMoJdDNOkCAeKo/iTE37MZC56xYeXutFRrAiTkM1h8diN5zncSStw7bZ0+qKXaT++FPDVQC0c/4Sm1T3h0+pS9PEFpAjXVT5I3OyzHNKCTNlswyyqzx9FVbBMVCOBd7FNbKrxV5EJHZFsUQTFzHqs/0jpdxY3tUy5oVjtd/9PoPoqiu6cSG6m46DNN7aq2jl7qd9DvJTOeuEIG8V6XJfEJs6o9RrVFEOUSC4gC50CNRMbLHYGzzVqSfkbBJ9h1W4c7VIbHwfZUmtOeZ6lP4hpFNxzOQHM8VVBUiScrZXVMc6TBEeC5VB3RYkmOELk0n5MhhP9rxK9xRsPzVcuUy+bLP1RebGqEsMkm2pWM+MWAVjAAngIXLkYS7KN5Vps095vUe65cun0UYfJf4T/ZbzJ91ZUTcdPouXJuH4nnz7DH5mdSro/J5rlyDJ2YvIxgT3QoPzXLlqAfRV1D3af7T7lO4D5P8A0uXLX2dHoG838Ezhjcfmi5chfZyDk28Vn9l/q/OC5cmQ6Z0y1p/I79p9isRX+XxC5cnY/iwH2VG1PmHQfVQqjuMPVcuU0vkyj9UWVD/cZ4+yg3/6x+77rlyHyMfSGqX/ANTf2O+i92ye95LlyTLwOj2ytGaHUyXLksN9A1afDTR2zeh9ivVyJdi5Gw+6Liz3D0PsuXKslZhMT8x8PYLly5GT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encrypted-tbn3.gstatic.com/images?q=tbn:ANd9GcTh2xfOrD6UBpWWPFuvDKC2ceRbCUSLHF6NQsVAevDIRTuIXNK2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2101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84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400800" cy="5400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На </a:t>
            </a:r>
            <a:r>
              <a:rPr lang="uk-UA" dirty="0" smtClean="0"/>
              <a:t>Волині є багато різних ремесел, кожна з яких розвивається більше або менше. Зараз ви коротко дізнаєтесь про кожну з них.</a:t>
            </a:r>
          </a:p>
          <a:p>
            <a:pPr marL="0" indent="0" algn="just">
              <a:buNone/>
            </a:pPr>
            <a:r>
              <a:rPr lang="uk-UA" dirty="0" smtClean="0"/>
              <a:t>   Гончарство </a:t>
            </a:r>
            <a:r>
              <a:rPr lang="uk-UA" dirty="0"/>
              <a:t>— один із найдавніших видів народного ремесла Уже трипільські гончарні вироби свідчать про тонкий естетичний смак давніх гончарів, їхню високу майстерність. Гончарство несе в собі цінну інформацію про етнографічні особливості побуту найдавніших племен і народів, які заселяли нашу землю в минулому. Зникли давні міста, зітліли вироби з полотна, шкіри, вкрилися іржею вироби з металу, зате горщик, відкопаний </a:t>
            </a:r>
            <a:r>
              <a:rPr lang="uk-UA" dirty="0" smtClean="0"/>
              <a:t>археологами, </a:t>
            </a:r>
            <a:r>
              <a:rPr lang="uk-UA" dirty="0"/>
              <a:t>промовляє до нас від імені безіменного гончаря, який жив тисячі років тому </a:t>
            </a:r>
            <a:endParaRPr lang="uk-UA" dirty="0" smtClean="0"/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Художня</a:t>
            </a:r>
            <a:r>
              <a:rPr lang="ru-RU" dirty="0" smtClean="0"/>
              <a:t> </a:t>
            </a:r>
            <a:r>
              <a:rPr lang="ru-RU" dirty="0" err="1"/>
              <a:t>обробка</a:t>
            </a:r>
            <a:r>
              <a:rPr lang="ru-RU" dirty="0"/>
              <a:t> дерева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добре </a:t>
            </a:r>
            <a:r>
              <a:rPr lang="ru-RU" dirty="0" err="1"/>
              <a:t>розвинена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дерево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, археологи не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дерева.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ремісничих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теслярі</a:t>
            </a:r>
            <a:r>
              <a:rPr lang="ru-RU" dirty="0"/>
              <a:t>, </a:t>
            </a:r>
            <a:r>
              <a:rPr lang="ru-RU" dirty="0" err="1"/>
              <a:t>ложкарі</a:t>
            </a:r>
            <a:r>
              <a:rPr lang="ru-RU" dirty="0"/>
              <a:t>, </a:t>
            </a:r>
            <a:r>
              <a:rPr lang="ru-RU" dirty="0" err="1"/>
              <a:t>різьбярі</a:t>
            </a:r>
            <a:r>
              <a:rPr lang="ru-RU" dirty="0"/>
              <a:t>, </a:t>
            </a:r>
            <a:r>
              <a:rPr lang="ru-RU" dirty="0" err="1"/>
              <a:t>бондарі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/>
              <a:t>обробки</a:t>
            </a:r>
            <a:r>
              <a:rPr lang="ru-RU" dirty="0"/>
              <a:t> дерева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різноманітна</a:t>
            </a:r>
            <a:r>
              <a:rPr lang="ru-RU" dirty="0"/>
              <a:t>: </a:t>
            </a:r>
            <a:r>
              <a:rPr lang="ru-RU" dirty="0" err="1"/>
              <a:t>видовбуваная</a:t>
            </a:r>
            <a:r>
              <a:rPr lang="ru-RU" dirty="0"/>
              <a:t>, </a:t>
            </a:r>
            <a:r>
              <a:rPr lang="ru-RU" dirty="0" err="1"/>
              <a:t>вирізування</a:t>
            </a:r>
            <a:r>
              <a:rPr lang="ru-RU" dirty="0"/>
              <a:t>, </a:t>
            </a:r>
            <a:r>
              <a:rPr lang="ru-RU" dirty="0" err="1"/>
              <a:t>виточування</a:t>
            </a:r>
            <a:r>
              <a:rPr lang="ru-RU" dirty="0"/>
              <a:t>, </a:t>
            </a:r>
            <a:r>
              <a:rPr lang="ru-RU" dirty="0" err="1"/>
              <a:t>розпис</a:t>
            </a:r>
            <a:r>
              <a:rPr lang="ru-RU" dirty="0"/>
              <a:t>, </a:t>
            </a:r>
            <a:r>
              <a:rPr lang="ru-RU" dirty="0" err="1"/>
              <a:t>випалювання</a:t>
            </a:r>
            <a:r>
              <a:rPr lang="ru-RU" dirty="0"/>
              <a:t>, </a:t>
            </a:r>
            <a:r>
              <a:rPr lang="ru-RU" dirty="0" err="1"/>
              <a:t>інкрустація</a:t>
            </a:r>
            <a:r>
              <a:rPr lang="ru-RU" dirty="0"/>
              <a:t>, </a:t>
            </a:r>
            <a:r>
              <a:rPr lang="ru-RU" dirty="0" err="1"/>
              <a:t>інтарсія</a:t>
            </a:r>
            <a:r>
              <a:rPr lang="ru-RU" dirty="0"/>
              <a:t>. Одна з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технік</a:t>
            </a:r>
            <a:r>
              <a:rPr lang="ru-RU" dirty="0"/>
              <a:t> — </a:t>
            </a:r>
            <a:r>
              <a:rPr lang="ru-RU" dirty="0" err="1"/>
              <a:t>видовбування</a:t>
            </a:r>
            <a:r>
              <a:rPr lang="ru-RU" dirty="0"/>
              <a:t> — </a:t>
            </a:r>
            <a:r>
              <a:rPr lang="ru-RU" dirty="0" err="1"/>
              <a:t>застосовувалась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речей: </a:t>
            </a:r>
            <a:r>
              <a:rPr lang="ru-RU" dirty="0" err="1"/>
              <a:t>човнів-довбанок</a:t>
            </a:r>
            <a:r>
              <a:rPr lang="ru-RU" dirty="0"/>
              <a:t>, корит, ступ, </a:t>
            </a:r>
            <a:r>
              <a:rPr lang="ru-RU" dirty="0" err="1"/>
              <a:t>черпаків</a:t>
            </a:r>
            <a:r>
              <a:rPr lang="ru-RU" dirty="0"/>
              <a:t>, </a:t>
            </a:r>
            <a:r>
              <a:rPr lang="ru-RU" dirty="0" err="1"/>
              <a:t>сільничок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Для </a:t>
            </a:r>
            <a:r>
              <a:rPr lang="ru-RU" dirty="0" err="1"/>
              <a:t>вирізування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сокири</a:t>
            </a:r>
            <a:r>
              <a:rPr lang="ru-RU" dirty="0"/>
              <a:t>, </a:t>
            </a:r>
            <a:r>
              <a:rPr lang="ru-RU" dirty="0" err="1"/>
              <a:t>застосовували</a:t>
            </a:r>
            <a:r>
              <a:rPr lang="ru-RU" dirty="0"/>
              <a:t> струг, </a:t>
            </a:r>
            <a:r>
              <a:rPr lang="ru-RU" dirty="0" err="1"/>
              <a:t>ніж</a:t>
            </a:r>
            <a:r>
              <a:rPr lang="ru-RU" dirty="0"/>
              <a:t>, тесак,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різці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вирізалися</a:t>
            </a:r>
            <a:r>
              <a:rPr lang="ru-RU" dirty="0"/>
              <a:t> ложки, </a:t>
            </a:r>
            <a:r>
              <a:rPr lang="ru-RU" dirty="0" err="1"/>
              <a:t>декоративні</a:t>
            </a:r>
            <a:r>
              <a:rPr lang="ru-RU" dirty="0"/>
              <a:t> миски, черпаки,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виточування</a:t>
            </a:r>
            <a:r>
              <a:rPr lang="ru-RU" dirty="0"/>
              <a:t> — </a:t>
            </a:r>
            <a:r>
              <a:rPr lang="ru-RU" dirty="0" err="1"/>
              <a:t>пізніший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 і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токарного </a:t>
            </a:r>
            <a:r>
              <a:rPr lang="ru-RU" dirty="0" err="1"/>
              <a:t>верстата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заготовку,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Народні ремесла</a:t>
            </a:r>
            <a:endParaRPr lang="ru-RU" dirty="0"/>
          </a:p>
        </p:txBody>
      </p:sp>
      <p:pic>
        <p:nvPicPr>
          <p:cNvPr id="2050" name="Picture 2" descr="http://www.bonodono.ru/upload/iblock/dfa/dfa289f630a462f57d2a32bb6191d2d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98" y="1196752"/>
            <a:ext cx="23786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zeta-horodok.com.ua/images/stories/festyval/festyvalkar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30" y="3948878"/>
            <a:ext cx="2383910" cy="17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32656"/>
            <a:ext cx="4536504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Гутництво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виготовлення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відоме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тисячу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Точний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виникнення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встановлено</a:t>
            </a:r>
            <a:r>
              <a:rPr lang="ru-RU" dirty="0">
                <a:solidFill>
                  <a:schemeClr val="bg1"/>
                </a:solidFill>
              </a:rPr>
              <a:t>, але в </a:t>
            </a:r>
            <a:r>
              <a:rPr lang="ru-RU" dirty="0" err="1">
                <a:solidFill>
                  <a:schemeClr val="bg1"/>
                </a:solidFill>
              </a:rPr>
              <a:t>скіфських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похованнях</a:t>
            </a:r>
            <a:r>
              <a:rPr lang="ru-RU" dirty="0">
                <a:solidFill>
                  <a:schemeClr val="bg1"/>
                </a:solidFill>
              </a:rPr>
              <a:t> уже </a:t>
            </a:r>
            <a:r>
              <a:rPr lang="ru-RU" dirty="0" err="1">
                <a:solidFill>
                  <a:schemeClr val="bg1"/>
                </a:solidFill>
              </a:rPr>
              <a:t>знаходять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намисто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вкраплюванням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різнокольорових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барвників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Назва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промислу</a:t>
            </a:r>
            <a:r>
              <a:rPr lang="ru-RU" dirty="0">
                <a:solidFill>
                  <a:schemeClr val="bg1"/>
                </a:solidFill>
              </a:rPr>
              <a:t> походить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слова "гута",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скловарну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піч</a:t>
            </a:r>
            <a:r>
              <a:rPr lang="ru-RU" dirty="0">
                <a:solidFill>
                  <a:schemeClr val="bg1"/>
                </a:solidFill>
              </a:rPr>
              <a:t>. У "</a:t>
            </a:r>
            <a:r>
              <a:rPr lang="ru-RU" dirty="0" err="1">
                <a:solidFill>
                  <a:schemeClr val="bg1"/>
                </a:solidFill>
              </a:rPr>
              <a:t>Слові</a:t>
            </a:r>
            <a:r>
              <a:rPr lang="ru-RU" dirty="0">
                <a:solidFill>
                  <a:schemeClr val="bg1"/>
                </a:solidFill>
              </a:rPr>
              <a:t> о полку </a:t>
            </a:r>
            <a:r>
              <a:rPr lang="ru-RU" dirty="0" err="1">
                <a:solidFill>
                  <a:schemeClr val="bg1"/>
                </a:solidFill>
              </a:rPr>
              <a:t>Ігоревім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згадується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виріб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стекляниця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Ткацтво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найдавніше</a:t>
            </a:r>
            <a:r>
              <a:rPr lang="ru-RU" dirty="0"/>
              <a:t> ремесло,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(</a:t>
            </a:r>
            <a:r>
              <a:rPr lang="ru-RU" dirty="0" err="1"/>
              <a:t>докладніше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див. </a:t>
            </a:r>
            <a:r>
              <a:rPr lang="ru-RU" dirty="0" err="1"/>
              <a:t>розділ</a:t>
            </a:r>
            <a:r>
              <a:rPr lang="ru-RU" dirty="0"/>
              <a:t> "</a:t>
            </a:r>
            <a:r>
              <a:rPr lang="ru-RU" dirty="0" err="1"/>
              <a:t>Житло</a:t>
            </a:r>
            <a:r>
              <a:rPr lang="ru-RU" dirty="0"/>
              <a:t>,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та </a:t>
            </a:r>
            <a:r>
              <a:rPr lang="ru-RU" dirty="0" err="1"/>
              <a:t>побут</a:t>
            </a:r>
            <a:r>
              <a:rPr lang="ru-RU" dirty="0"/>
              <a:t>").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виготовляли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для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, але </a:t>
            </a:r>
            <a:r>
              <a:rPr lang="ru-RU" dirty="0" err="1"/>
              <a:t>вже</a:t>
            </a:r>
            <a:r>
              <a:rPr lang="ru-RU" dirty="0"/>
              <a:t> з </a:t>
            </a:r>
            <a:r>
              <a:rPr lang="en-US" dirty="0"/>
              <a:t>IX—X </a:t>
            </a:r>
            <a:r>
              <a:rPr lang="ru-RU" dirty="0"/>
              <a:t>ст.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ремесла як </a:t>
            </a:r>
            <a:r>
              <a:rPr lang="ru-RU" dirty="0" err="1"/>
              <a:t>промислу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задовольняв</a:t>
            </a:r>
            <a:r>
              <a:rPr lang="ru-RU" dirty="0"/>
              <a:t> потреби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народне</a:t>
            </a:r>
            <a:r>
              <a:rPr lang="ru-RU" dirty="0"/>
              <a:t>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ткацтво</a:t>
            </a:r>
            <a:r>
              <a:rPr lang="ru-RU" dirty="0"/>
              <a:t> і </a:t>
            </a:r>
            <a:r>
              <a:rPr lang="ru-RU" dirty="0" err="1"/>
              <a:t>цехове</a:t>
            </a:r>
            <a:r>
              <a:rPr lang="ru-RU" dirty="0"/>
              <a:t> </a:t>
            </a:r>
            <a:r>
              <a:rPr lang="ru-RU" dirty="0" err="1"/>
              <a:t>ремісниче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  А </a:t>
            </a:r>
            <a:r>
              <a:rPr lang="uk-UA" dirty="0"/>
              <a:t>також кераміка , обробка металів, виготовлення  ювелірних </a:t>
            </a:r>
            <a:r>
              <a:rPr lang="uk-UA" dirty="0" smtClean="0"/>
              <a:t>прикрас, писанкарство, народна вишивка тощо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hQSERUUExQWFRUVGCAaGRgYFxwcHBoeHBoaGhwcGBwXHCYeGhojHBgYHy8gIycpLCwsHB4xNTAqNScrLCkBCQoKDgwOGg8PGiwkHyQvLC8sLCwsLCwsLCwsLCwsLCwsLCwsLCwsLCwsLCwsLCwsLCwsLCwsLCwsLCwsLCwsLP/AABEIANIA8AMBIgACEQEDEQH/xAAcAAACAwEBAQEAAAAAAAAAAAAFBgMEBwIAAQj/xABIEAABAwIDBQUDCQYEBgEFAAABAgMRACEEEjEFQVFhcQYTIoGRMqGxByNCUmJywdHwFDOCkqLhJHOywkNTY7PS8aMWNERFw//EABoBAAIDAQEAAAAAAAAAAAAAAAIEAQMFAAb/xAAtEQACAgEDAwQBAwQDAAAAAAAAAQIRAwQSISIxQQUTUWEyI4HRFHGRwaGx4f/aAAwDAQACEQMRAD8Ama9vfqNSBx4VKmY3xzjjXzDiFEG5toByivswnSd2nO34VjNUzUlyeUiUq4decbv1pVLFsXsBA5HiaIg28jw5R00qti8SltJKiPW532piM2qoXnBS7kWHsbTI99ufOo0GCd0/qLbrfCg2I7WBKpSiw3k/hoKCYrtesr8JypP1b+dhHvrsuLJl5Oxzjj4H9I4x6k250Uwns/2/OsmT2nxCv+KpfJEz6ZgfdXmO3TyTErPImD6QaJaeRHvI1RzGIbIzqiTFz+Q0v76W8R2oWStIBScpSBOipMnrlEUsO9rFvRnQoxvnTppXZ2whSpVMkkmVRJOsiolgn4JjliFDtZ1IjOSIFpP0hJGlxuqZhL+KGvsyZO8WEX1/sap4DFMAgqUqCd4nT8PKnbYykqAKSki/sgx9H360rNOMqaGVKLVoGM4JeGAC1ZkGLk2STuI56dautrNiNNOA0jf1FFHmAoFJEhViCn3ibUEbJSS0o3bMifpA6GBbhNVy+SY8lTHKyLZJF8x1VoCL/rlQ4K7wlMiSbaxO/TQUS2ygw2RN1xuFyDbiP71aYwKUEQDPUfrS1V7lHllyZW2WyYSClMJJkwd4Ohojpe3kN36irJT4BrObluEj8akWxLcpMkXurlfTpQtubtHEZZ8QiTKQdwmAJHGasvMbzxM+LcZH5VMw1OQgCyeBOscfhXa40uB90f8Ar/1V0cfcpcjnG4lLTSlwFFO4b9bdZpQxm2lvDLZIkA+E79/lV3bu0ZW4gT7MEHcUqBm27LNCcSyVulSQInNEm3ER+VHJ3wckU/GAok3ChNtNefEVE2ZCp+rIuNxTw3Ubf7OrKcyQCF3IjTNcX5E61ewfZ0JWgqIKe7KVX1Ple8+6uUSUCNhbPU8SkpJbUNb6ghQv5ETz6034ZjIhKBICbAadOtdsYVLSUhAAAP2uPHrUinBNvWw/vR1xQL/JAHajvgTf6QGvC86czVTFOeNwEWKJ0JiJG+OPuontEQwrm4ADedf160vbWc+cm5kEWk/jSqjQzDl0VsC4ErSb8Nw38utdONHvk8BMyLaGbnlVXDuQdYuOXHqd9TbVc+cSTvEzHrdR0qK60H2tDVhAM0aSnlVcn5skxIVeIiyhvqdh2VJPEceI6VUfxAQy6qfClSjrz001Jt505Pl8CfYH7Y7TJwzd7ukFMWtB1PD+9Jru1VYlSUpWpTpJ01PAJECIHWhXad5xxzvXJ+cJjhA+ryGlCWXikggwRvrSw4qRn5J2xlcxEJzlXsnKsRN9xMCRMEdRzquvbzRsUq6gx8QfcKqMbVcW8VrHed4IWmPbG/TfaZ4ia52hsnJC0HM0v2Vf7VcFjePMWptYWyncXW8cyTIUU8lBZjzzkf01aGJzavNr4BRH+5sfGl5GGqy3gySABJNgOJq+Olkyt5Ug8ENqILgSRvKSJjlmVrXO1cRhFkBCUspSIEKBUea1XzK9w3Cgu1sClpwoQrNlsVDTNHiyxqkGQDvid9U+/WPpHpMj0NVSwNBqVhlnEsN6OLVyEx70iiWyO1KmnMzUEb0zMjgUm9SdnuxoxWF73NCzmyjLYkEADwXM3/Wqi80EqIMoUkwQbwQYi1/caVnjUuCyMqZ+gdlbSbxLSVo6ERdJ4EVxtvDHKFpiUm8wJG8Ei8XB8qzX5Pdslp25lB1E26+Uz61rbiQUmRqJ3DnvrJy49kqHoStWKzyypxkCMpJUCEkglIixPWavBNwYtzFU38B3eJRaygopEExIBN7b93OrzbUrAjXkPxpDIuUhyNUX8MyCOh4Denrap2XQkBJUBaLkC2h+MVV2ljO4aGmdZASIGtgTbgB76UnMat1ago6BVgQLgcB0pqMaoFc8BfE9qbLDQOghRm2lzu1IA86o4BT2JUQXDAOnXU3sRI05iqLSVKCgAoyAm3HMmJkjhwpr2HsUMg6EnUjp03GfWrGzpVBUWMNsdAfLl5M7xBBEef8AavuOwacvhAkG8T+A6VeSYUJt5/HlXOOAIUL6T6ddKEXtkSSCmOQ/v+FTNJ1tu3f2FQ4VZKNBYXNtxmLaaVPMX19T+rVbL8UHF8nDiLEaRcfHfUDCLA+Wp49Lm9TA+LQ38uWu6uUJEEE6Em97AADToaqbJ7gzaA+Z09pwT/MPyiljaDehIiVK3faOkmmTbDx7pqD9JO7cASI9aXtoMnx/ZVYwB7V/wqufDoYxcNMGZriPdyj6tfdppnKR9EcOd+O4ivNquk7+pPwtXsUiwEGSDaNeXGo8plkvyY04dZhG6/PiR6Xpe7T4rwIan23FqJvcJMDXmfdTAwvwJMix+sdypvSwWg9jVGDlaEJB5qUqT5Ee6nsKUmjOzcRYvds/3LFo8SrcgEjfcUqJFNHygYnM+lA0QCfNSj+AFLSE1tYYmbJjf8nPZFeNfkKKG2oKljWT7ITztPQVouG7KMhLTZbSE4gFa/DpkUFKBPDLIHAk8o+/IyylODEG61qKuSgbT/DHpTe1hAruQdIcB6FRBHoa7NNqVLwRFLuY12s7HfsyEPJSUocUQUEzkMqKb80jTd50rqrePlJbQMCrP7OZAMayojxDmBB8iKw/GYQoVBvvBGhB0I5GtbRZHkx8iWVbZA9aajThlKUEpBUpRgACSSdABVnJTx8n2yEpQvFLTJByNjiTa3AknLO4BVTqEoRcmHjdug92J2AvDYbu3YVK89jZIIAUgqNibbra3pM+VbYHdPh9N0O2tuUkb+ZHwpuc2j3kqlpeU5fnY8Z3hoKICQNwFzaTJob2maS5s94JEJADqU/VUlQBjgClRty51jJNytjV0ZxsTFFDqYMSa3nsxju8YQTEp8J8ufSK/PTYhQ61tnYV+QRvKQr8OExpSGtx1yNYZBDbjWVbRjRZE33iwtxqVlMKSSIvwH4mvvaoEBs2PzifgRvNDttYzukgpMKmBp+A61i5V1o0YPpB3aDaneuJvKETGg3gH1gVSGIuFJHiJUDHO/0fvH0q1iGZQ1GqwoRvJhJvA32A/vR3Zmy28KjvHjBNr+ISJjLwJHGruxG6ixsjZ4aZSIufEYjfEQZ8/OiDayB/6oRiu1CCQEEySkCY4ifKLedAP/qB4qjOBBteN8bqhyKnbY9tm/6/KusVeelt/nB5UlubUeSXBn8IkGSbzKeFD0bYeVFzATlEA6AEDXdeKlMlRHzAxFxxgSNYiLV0Jgjpx5/lQ7stilOCCnLBEHiCCPWKJhNyOnG8E1fL8Ezl3OFmBMbvhB31G45DazrEn/V0HCpwPEnz3fnVLFD5txPBJHG9o91LydMOAP7TH5loRqQQI0hNx8KBYxUqc5pB3DSD+NGu1K/3aSZNybbwAPKwNBFtmQeKeW6f/EUE31fsXwXSDGrDXQ8/gLVKoD3m/UG/M1CpVyJEXtJPuFSOwBykXjjHnF6lhyVsO7JfzNmbmypzDgPyNL+ABOKVCikd4qRxhIAF+hoxsUnu1j7PrBN9BQvYyfE4rfnkdAqfxp7SK3/b+TP1fCE3tEg986ne2r+kgD3H/VQttFGe06suOdMSM0EcQRB91U28H84EblEAHiCbH316TTw4MicjX/k+2ScPg2yZ7x7xgDcDZAAmCszabCVE2Td22KhWdSVaoKt4N1ZSbgAG5mwGukzNJL4YQtaRmU2nKhGghI3nhZXvG+jmy8IGwqOJEnUxqTzKio0hkk5SbLkqQlfLDi4wzTQ1cczHokfmoVljDedPdnUewee9PQ/HqacvlN2j32NKAZSykI/iPiV8QPKlNzDxXpNHg24Y/Pcx8+b9RglTUGtKDPdbPw6AL90p09SAke91XpSRjUZk59+ivvcfMX6g1peOwssj7GER71BdL+oPpiMaZ22B9lYRppllakg5iSSd+dAseIkER9pPGqm2kJTg8WE+yhCUCeJKBfnY0RxGJCMG3YKIKQdLSoJO48TbnQbtqtLWGcaa/dqcQkRF4T3ijCbQMzY9azIR61H5GW+GzN2mZUOEj41rPZRyMTE+0kpjohJ+NZjgmpcQOKgPfWi7IMYlI+38Uo/Ol/UY1wMaaVjN2yH+HQT9YHdzFAO0L+ctgSZTmi++w030y9p0KOEMGMpHAbxS/gGy/iArMAlsJKiVWtHxrzso3JGtB9AS2NstfchZTDiCrJImQpKYmehodjNorW+AseFBhQgROhMb7gnrV7bPbxtsltEKVvVePIcesUibX273hOZxYB3JSB781NLTykLe6l3DqsvdkEgEKBFxwubXj+9Vw+2EmXQSTNpnfNzbfQPBYrDPlDZW4lweyvKQrp4ZkTvomezSlFSVpK7T3jam1LH8KQFr6EeYq5aJPuVvUfAcwG1cI3OYuOAi6fDE9c+6p2e0eGRKkYdw5rGQDblBIGgpKw+xG1OKSHXytKZyKbLZ8hKlK10Skmq4wT6jGHUws7glZUv+V+89BV60SB/qGaKnt2xGUJWnkMtvKRer2F7TsOOGFFEgQFgiNeo38azPBYLaJzF3O0hsZlKWMoSJ3CLjoI519xm0m8sFx1ahva8HuUY91TLR3GkctTzybE2sKUkggiDpfdxBiqGKNnYMCJ1A3p/C1ZZgu0DjZHcKVm+q6vxnp9BXSZ5U0bF7eB0LQ+C26UkbwCbWiLG1Z2fR5Iq1yM4s8W6CPaaC6jkgQL7wTNqFKXBFuOsbxEX8zU2PUS5/FvB4ddKqYgeHSI6D9G1Z+652aij0pFJ0+IkHf+tBXeIPzcxp5b+Zk9K5dVJN/j+VSoTLZ876c99MfAD/ACLuz1whQAiUH4hXHWDS/snE/wCMy7i2v3qn/bRPDOATzKxbpHDgIoDgFxtBI4pUP9dO6H85CGuVJFfb2FU7tBbabqW4EjqYFXsfsT9nWlsqzqRCpyxEGSnUyLEjoeNWdnJnbXRc/wBI/Or3abCKVjFgAZ8pKeqQV/hFegWVwcUjHcd1mpNMoXmK/ZSsKPqVCeX51Y2/2jRg8MVq9sjwp3lRvHQTeoezbuZE/WQhXq2g/wC6sZ21tB1x5XfLUtSFFNzpBIt6VZpNMs2TnsinPlcI8eSVlZcWVKMqUSSeJJkmiO0sFCQeIqnsROZYHE0+9udhdzh2lcRfrrW9PLGE4x+TIWOUotmc4ZEqyHRdvP6J9Y9TWtvYeW3EgXcKWRO4IFyeQGb0rLdgtBzFsI4up9xBNayyMwTzCz/O4lH+lR9ayvVHckkaGhXDbFZ/s8pZbQvwoUQoFMXuMuYQQoBRFpBuJpJ7ZBYThwrQoUu29SnV5vOAkVomxtqd/h1uCZQ4VATOXxaCd0hsgbs0bqVPlCw4yCNEPKA+64kOAes0ppLWZKQzla2WhI2Uj/EN/fFOKFZca3/mj3oapT2Mn/Etfepl2iojEpKRcOIP9CSZ8k1X6muuvot0z4s0bbrqU4dzMYlMCxMq3QDzrLtpbQcb8JBQDxsVfrhTsO+xCu8KLfRzGwHIb+poV2gwLq1lOH7px9oQpBIzpzAKBSCBmsRvjkazdPp0nz3GsmV1S7Ci2FOg98MiNzxITl/m/eDkL1ErYCWwlwuJfbJguJzZG+bgTK/Lw9ah2hnEjFMul3661kHlZSSI6RVrY+y3mVpWp39ln63tKHDu94P24TzrXx6exOWSi+23s/2TjX0p3hthLaT13kfek0x9n+xGAdKXGcY8kgyDCUmeRIj0mgzKsI+4QG0Yd4CQ6sJUgwLktyG0qO6AfOq+1EPsEFRU4T7LylFaD/lCSgDrJ5Jq/wDpHLhOmV+8ka09snCOQlbgWU2lRRCjzAgTzAFA9tdlXocBbStpYu5hwUPCNCqSe9HEE3rLBtB6Z7xYPIx7hamXs98o2IwphZLiYsDx4nlE6ReL0L0GaHK5O9+D4J8Q29gcE53Sy+lxwBS8uZKEJE5HELkoUVayNN9Kqn8O9+8bLKvrtXT5tqNv4SOlbBsrtTg8dcwy9EE2E8lTYp5Ktzof2k+TBpaSttKUH6zQt1KCYI6R1OlBCcIvbkVMJpvmJk+1thrCO8SUuon20aD741SetR4VZCQXDmH0Z9oH7B1gc5FGsRgHdnqzFRKjIBQT3ZjUKUR4uaPWuX2E4jxhIRiIkNT4V8CkH2TwQbHdzvlhTV+PkBZH2LOzNoSQFHMAIBIuLCyhNjRRKBlV1I3cedICH1IUTcHQg+8GnHZGL7xskzOXebi0TqOAFeW9T0XtP3I/ub+g1XuLZLuuxLhVTmkm6TPGRrFoNcbN0I36frUjWucCfnL783PWfxtXzCKhUcfy4eXCs7y/2NHIuWiJtwhKSCPaJCSqgQcjaLd5BMTxnNRsmGW51k7/AM/L0pcxqsuMZV9pP+r+9PaH82Ieoc8ob+zeCz7WeVMZEhWkzISI5daLbYRm2m1G9J9yDPwqj2Wcy7WeH1mQfTJRLGkDGoXwacP9C4rZa8mLfgbOxqvmWebCP9IH+yst7S4XNi38hGYOqBTv9o3HGRWmdh1/MYfmwj/+v5Vk3bBcY/Ex/wA0/GnNLJqcmhfMrSJdluKbcEgpIO+1PfbrtB3zLYkwE+U76zzAbWcBHikcDem7Yb4xT7Ta0JUkGTwAFzYGLn40xkyNtSfgXUfCBfYNgnaDZIICUqXcagDUcdda0nCqIRexDM+qkn4g1JjcE4SVoAUohwQbZRm7sBPICTG/yAqq9ifmn1H6DVz0zH/bSGXK8rtjkIe2qFTsSspbxBv3a0haD1KZAPFJSE1D2x8WHd+y4z/2oqTYOzRh8EhJst5BUviMwsBwABQepVUfaFHeYR8kwFOtEngAgFR9AaKGT9ZSZEodFCnsFmHUqOpnL5JJJ90edN2GQO/dUqIBCRPEISk+l6U+y74dxUxCUpgchIT8Cad9n5ghtxMSt0EjkTPoSqPKg1Ut+XcWYVUKGrBMKySmFRcidRxSYuDwPDWsa2mhzE43EPoV3aQ6ZcUcqUAGE+IXKoAhKZJrbBDWGWsSO5CiMvtRrAnyt0rEdrYPFuJC1YdxtlPspyKCUz1F1Heo3J9KPRw3W2dllQYb+UJ1pAbbUX8pnvX0gnohIukc1KJ6VaY2ls3EJUt9hTDhNy0tRzE6qAIgRzoZg/k+xZEqSEWmFETfdlBmesetq4xHYrGokhAd3kJkL65VajmJrS34IOrr7QvsnJcBdHY7DvGcLjG1Hch3wK/v6VaZ7P4/CyA0VtnVIAcQrqkflSwjZDyYzMupPBTah+FMuxX8Yj90XxyAUR6QRTjfTxNNff8A4KNO6aZC7sdp32UnDu/UckIP3VKEp6G1BNpbIcaOVxBSeY16HQjmK0nD7Z2iB4mVODgpk/gKN4AqxiCzicIpII3t5UjmlVsp4W86perli5aTX07JWHd27/2MYwODI8ZVkSD7W/8AhAuTTjsD5Qzh4R41I3lUX/hSPD1E85qw78nziCV4nMGxZKWAVmOcJOVIG/eTVF7s9hEq8DzoO6WVKI6WTejzT0+fiXP9v5Ih7sHY6OssY1ClMFKXCAVIUmRbTMm09dRuI0rNMZ2RK3SltK23bnUraJGsORmSZGipM0ybJwLGCdbdnFFalQkKCUBcyLpMrKbxJ476N7Uxj7yHG0spIUIkOFKvUiJ5xWM9QtPNwi7RoLE8kdzVMzvH7AS5AdcSMSj94E3lI3mPp5b87TUGGPduyfClwQlO+BcacgB603YnYqGUKdbSVPhAzBRlRypgxaCTA661nGOeJdDv1zm6GYUny+BFV6iPv45fBbp5e1li38jNgUSdBN7np1mo8ORm9NOh4bq7wCjO/QwLXt8L1G2uVxM6GLmb8oryi/JnrM0am0cOpKcqTbKkSOcSRadaV+0BhxChuPwINMWJeupXDQwdB0pf7Q+yk8D+H9qc0nDRm6tXBsaMM4RtVrKYLjNjzAKh70CmfGYFzM88spkItlmMqrCJ3xn91I2MxeTaODXuAb9Cog+41pvaBvLhcQrikx5FX/ma2GYpb7AXw2G/yE/F2s8f2CvG7VfbTYd6rOqPZAMep0H/ALrQvk5/+1w3+Qn4u1Y2Xs1vAtYjEO2W444tRO+VkIAjWBB6qPGro5NjbK5R3UUmOy+Cahnu0E6eLKSbb1KUF6EHwCwM8q42J2W/ZtoAoktONqyzcpIcbCkE8swv14TUuG7OIWguYhSkYp1RLIJI7uLpAAtMkTO8xRfZWOzhC1+GIJvvyqBT0zJSB0Sd9VvJLm2F7ceDtTalDM3+8AJiYCgpayoA6SJSZj42DbRwy0YVaXAAt9YSEgzGY5ACRYzmOnHlVjHbdThiwXFZEOjIVfVV3aVJPSyh/FQTEdo04vaDTTawtDAU8tQ0JQg5AOQUZ61yTObVlXb73z2VJEIbnykR8aBdscVkwC0zdbjaf5WgVfCmHGMBbjgi6VQbH2VFIEGY1Bt0pT7ZJS7lZCwFha1gHQyrKJPGEVEHbClwgf2Ow5S264bZklKT0EH3rHoeFaRsVgFDQOkpPncx7qVUNpYwqGB7aUoUrhBVB886j5CmtnC5sMAmyjEEcQLfAVVJ3yWRQW7Q7e/Y8E49FysBIESZgDUGLAnSgXYXti9jMQoJbJCUyZckXsNU20JtwoT242irF4ZtlJh5HjW3BJUUgBUcxOaN4k1L8jbC2cU4l1KkFbQUkKEEjMRN/On8eKPsOXkXnLro1RaE/wD5DSfvQFDyVEj0qRex21JASJTqLm3NKknMPfULeYKKFtlc5szipIInwpRkSogQYgZYjfqZW8N3YhDcpG9w5QBzUfGfNM86zrGVwds7KZGqAT9rxH+oqPwq+0pAsEx0QfxpW2z2yRh03W0SdAgE+43PWUjrS8jt8+6qG0+5Pwg/GnMWjy5FaXAvk1MIOm+TUe+HA+6quIxxGiR5n8gaXtl4p9xP7yVZSSBEJO4CNbUm9otoYiSkuLjgDA9BV2LQvJLbaKJ6tRV0aX+3HeEeRV/41Ux+1SlNkBSj7IzH1MjQVkezcO9iHggLcO8wSYH5kwBzIrT8BsZGFEkBTihASDPKN5y849SaHVaVadqO62WabP71ya4BoZTiESsgOoV84dZgzbgkjThfhQbC9qEqWtCjEE5DxE/HlR7a2wmHTmUH8PuMNqIUOqAQOhoH2m7N4d1o/s0pcaTISpK0lSRqRnSJjlNZrg7NBOL4K/aJ1UIcQbj32Ig+cXpN28EYhsZAEq9oGwncZA8x1FNWCd77BpMwoWPIg7/MUnbbZDbgFwhZkH6i9COhET/ancVNV5Fcip2dbGdiCRNojfcQb8K84Yc8uM/Cq+yx4VA6gwfK36tXbzma/wCdecnGssj1uOfuwjP6/wBFfFjwxxPD8aFbfR80ORHH8TRXGC8RoeA/OqO0mgWV8r1fhdNMzs3ONnzayvDgXeQB/hKT+da32hX/AIN/gUEj+Ld6/GshxBzbOZV/y3CPXN+QrV9sOBWFI+skD+kq/KtbwYbLfyau/wCFwnNqP63B8SkedfcftttahiHAXGmlENNzAUtJu6qdUpVCU21JIm1B+xzoGy8OpQlOVxCgftZlJPkpsX3TVR5AKWWySE6n7qJSkDmTnPVQonG2zkMuL20l1kOEd486QAEj90EHNabwLmd5quhyQ5ljMpKVjlLqWwfLKD5UGexuFQopQvvpT4U+ykG5h1Sre83ijmGwyw2444gNlZaQhtJBCUBQWBYRJ1oE12QVMD/K0j/Bo+y8kf8Aw0C+SliP2l0/VS3/ADKzK/oQqj3yo+LBDniB7mwPwqr8m2Fy4LMf+I8o+SQlH+5dW+CquQoCE966swjMEnmUDOo8gLisrwIOM2gCfZUuTySD+vWmn5SsaU4TCtgwXSt1XPMZ/wBwob8nWBgPPq3DKPO34+6q3wWXYW2goKWpUXJjyCkADpmQv1NPOxD82jl+RpAXiAUBYmJ9SkKWsjlnejyplxG3RhsD3p1CYSOKiIA9b+Rodu50groou9pu8feYbOQtJKg5AmUFIUm+oyzztQ7CdoXm8SjFm+Qd06iPZuZH3STmB8uFLGxEPhQdbQpayrMTFiAZIJ0hR16U24jYxbXnC20Aj2Vmc7cWCgJMpukn7IO41uYccIraxDLJ3aNIw3bIKQFIFiOMj1mhm3e0qkNZ3jJX+6YFp3ZlAXy8tTyFJDWHabzLYxDpSLlLYBKRzzGSnnHWqT+3ZVmQFZj/AMRxWZfluHlQY/Trnd8f4Inq6jVcl4MlTne4pUFV8v0uQjRI5Vcw+0L5UDIid2p6ml1tyTKiSTxojgnL1t+3SMhz5s2HsE2MijvoB2x2VnxGRsSTu4deAq92FWpQVkMc91d7bfMrSg5RPzj3L6qeKt3KsNN49RJo0XU8KVEHZ3ZqGAQggn6S/rLuAE/YbGZR5irisTKilkHMJCnSYAiyoUZkjQuKmLwN1dFQaZbQ0nxrEIvOUWE8zMn7WXhUzGCSlMrI7tIsNyo+keKZEJG+531l6jK5ScmaeDGoxSBGKZdIKkuKSCPCorVfpnmREmVAaaRQM7QfZeSlx1DiFSQblaVCYKZgKtIKQAFCRrFNaMCvEuyolLabq48QgbgoiFE7rbyIVPlL2aw20l7DjK42sSUkkjWCqSbEiJO+llbGuOwI78YZ5aSB3L/iA1AVYlM7xEEHelQO+hXaTCBxKgk5pEp4yLjqYkedGyycRhc6W1OJMlxtOqDdQLYHiSBJIIBibDKSAoYHGFLxbJJAgpJEEjMNRuOoPOrIz28gTjdkOx3s0jpPkK+4iQSI/XnUjLIQ+saSSofoedexvPhWZn4zs9HoerTRbZXxhlw6R5bzaucQ3LarajhePKvBUqUZ328uo0qVyMsTv0ty+NAuKFpK1QOwCc+zH0/UWD70/ma0pKs+CaUN6AfVo/nWd9mW5axjX2Sf6VfkKf8AskvvNms74QP6SpJ/pFa6dowZKmRbAXl2Mzz/ADVUW2AQ2FJ3BSOhBUPyNd4JEYDBNb1OJT8QfjRhOADrT41zOKKf4Tlt1I99WwVtoB8UzlnANHDtMoIV3rxvGgStQv0QkHpypl2nBQj/AKjhX5JsP9VKHZfBp7yFuJbKQAVqN1I+qibC1rXiBxpodc73EIgZUJgIH2Uk38yf6Z30FO6ZPjgT/lXcjDMJ+s6tXoSmp+z7Xd7NajXuSrzWVR/3EUI+Vp7MvCo/6ZX5rM05tYGCwzuCm0no0mVf9lPrReAfJmPyrrnGtsIv3TSEADjw+FHV4AYTApaHtKEqPEnwp96lHyqoxss4na2IxC7NtOWJ4iEiOJG4bzyBIL9oSFONJsEnxngETkT5RKqC02GkBdsqSjI2nRGVB6j5xw/0xXxKe9TkUknuwVBa05kN6XIkBYO60jnehm2XwErn2koKj950n3xNNfZ1gqwrhVfM2SBw8A/EmujLac1YnbYbxqQFuZu7MQUE5NLaezbcaLdlcA9imy2AvMg52nSCUg/SQpUQEqt59ac9jYgnCthJIKnG0gjh7SgOWVJp7w+CVlHT9RTsNc1Gq5KpYE2Yti9gvsKz92thwXKY8J4ltQkKHFM257uWy2/qA26d+iVdeBrdsgIhWh1B48RzpQ2r2HZ7ySxmJOragkQfpKSVDLzj+wfweoqXE1T+hHNpWuYmXowqgspKTIMERTX2c7JOuKBWkoRvJsT0FNO0e0WFw3zchSk2yi8QIud56yaAO9rMQ+SGUqy/ZF/dp5037+XLHpjS+WJPFCD5d/Q5YPFIZATZCRo2nU81H8PearYfDqxOIBWkdwgzlJACjuBmx4x5b6o7L2fl+dxKsk/Rm56/lRfB4gPFYRGVMJQmYknUngBAk7hPGszNWOLa5fyO4Vvkk+xZzJdeK0+zGRED2UgSSOXtEEb0iK9tdJARkAKlaJJgCIHmRISBXeyWIQVBRVmkJURE3kqjcJAt9lXGpMBhw5ipHsYdMdVqg+4CepFY3c2FwR7ZxqcFhgkahJvGqjvPVRNYzjWHsQVlKSZEkzJMkRbgZGtal27bLrOVOrr6UJ6JVHxCjS/2WaQXHA642lCTCUxBISTBmAD1ufS/dgo1Vsudn+zCE4ZClrUhYEZkmNCbk+6sx7QIKMeSV5yoE5ogkRvBFjatwx3aBlDcIIVa31fU6+UmsN7SYjPjrGeJF9RP9/OoZFvyVMPiFBwZ/aEj1uPjVjFGwPLnVPFKM+IQpJy9QDANS4h6UAUtq41ls2PS3+iyrhDBPWra3PavN+e7zobhVQdf0KulUlV91USXJL7nfZeBjXE7lo/L8zTp8njgRgk5tG1OJV/C5PwNIeyFZcY0frAp9xNPOwPCjEt8MQT5LyK/OtGD6TGzRqbLmFSAtjgwlThB3WWR6ZR61O+4tttCUWUrKOckSYmxJNhO81VYunEL0+aIHQlA/BVFccrIWnYkNrSojkkpUfck0zjtKTQvKrSLmxOyjinvn05e7IJAVIVoqdAMu6BqQdwijG1YGISoQR3SjM/VzfkKk2ht3uVC2ZLyIZUgEkm1uB1ndAjiYq90JgGyGikfxuKQn3VVubfIVUjN+1jXf7aYZ1ylpB6CCr3E037S2v8As7rT5SVpBcCgCJlSG41tMzrxpT2Ee/2zi8RqlrvVDySoJ/0GmJ/5zEstE2U+mR/liVevd++jBR1sbZoeLj6khDalqITEHKCR41Ezl8MW1gmBrQfHgYlSn/oKWAid6GhA8lOLJ8jRLt7i+4ZawbBu4fFvJExf7xN+QNLHbbaH7Lh0soN8ndp6mMx9JPVQqqK8ljFTaeI7xClj/jveH7qISn8TWh9ll/NhI+klSR1i3+ms7xbWVxlr/lJE9Yk+8mmnYW0cqMoPizApPBQiJ6xHnVUpdVDKx/o7vsLdntolLrbZBhC1KE8pSB1Gf31qeC2ibSImsmwjv+MStSFN50rlJ9mfColPJUE9adcPtABOioAHsiTxmf1pRJFDHZJSsUG7SbMztfvFIKLpWn2k8fvJ4p5WuKgZxqkFPizJVx1opjMcklLRVClgwInQXmNNYqyLeOSZW47lRm6+y2EQS45iC7bMYIvxPhkxqakR2zZYQpvDNRO8iAeZ3ml3tFsV3BYlRCVBGaUKgwQd3viKr/s6Vgrb6qRvHEjiK9ZjxRyxUpytf8GBkbhJqKph5G2RiD86cqvoqGnQ029mcFlRDgnMqExqrMmBBAkpuZEgeG81l6V1rfye4b/DIeUcyvEE8gFEQKU9Ux7MK29rGPT57sjv4Db5DbcDQZW0/ifS/ma92fXkwinjqvO6ffH9KU1S7QOw03zzr9EqI90Vb/8A1icun7OkeqB+decrsbXgD9qFFBwKInx5lcghPiVf7ShQf/6Yfuk+FtJKsoUnMnNqUlaVASRJEgT5EsPbLBBzObyhpRTBgjWSOtgazXZKcVjUqC8SoQBM2IQZgg7xaCDyNdVhJ8EG1u0YZcWhMukWIQkZRERmy2WdZmR1pZbQoqW84IU5pyHPyrSldi2WWIRJJElW9X9t9Im3UHKG0jxKOW+87/ICfWujjbmonSmlFsA7TErLm5wJI/H4e+u3F+HnUW1FAOIQkylKQB6x+BqXLaCLVRq+Zmz6Xjk8TaK7bE8zEn00r4MOeQ/W8zrUz+FkGOP6661XODIFvd6/C9UGnkxPskSMnK6yr6qxJ62NP+Ew6g86Y8DjSFfxIIQR5gis4UVREqI1Gm6/CtS2Y/nYSsbwD6x+NM4nxRga6G2SZ7ZADiFAW71CvUOuCP60GjexCH2wFaxB5EGPcbenGl3s+IzJvKXAroFjKfeBRbY2KCHrHwqUo+f4GJnjCTrTuN96Mqa4JsAlrD4haFhSEKQMi0gkpUkkqyjgZ0HDzBFzHBDDr2ibqT9xlEp9VBPmqpNosJWBIB4f3pe+UDFZMCpA1cKWExvJOdz3hKfKunBLn5IjK+AT8nWHyYR59XtOmPJbiU/Bp4+dQbb2qvDLYeAktrKjztB9xNMf7IGMIhoaB1Lc/wCWwSr/AORa6Cbe2ap5vKkXm3Qi4roxcougtyi1ZR2HinMbjHMU5BCLJ4C1gOn40vbdf/adopT9BrxKn+cz5ZE+VOYwyMFgyDuBKiN9r+6w5lNZ/s8KGHfxCvbxCsifM5lkcqqktvAS5dkCHc7y3DJnhzk/lRrYbgCyCCQRcRuuD5wSfKhmz8NKZNpM8zpHlFXWfm3Ern2SI6HX3Ulu67PRrRv+mr6v/Y3doEePD92ZhJUDM2gCee6iuz8SSAJIUkEeeWR60v4jZy0jv2FElIEpNwBMkp4dKuYFKy4VZpWr6IG9O5O+dItxpm6MHuNGF20lAStasyyQlIUYAJOpMGLfSjyqlsjFhToLzq0rdJBKRAQpJPzRkXBN+XhE3pT2zjiuIB8Jnhemzszs39sw6EqhGbOZ6EQqABclRECNK597O8DB20Cxhu+agd2JKSJCknUeWoI51n2G7UpzAqYbJG8CDTbtdzENJTh8QtLmGcUkF3NC+7m4nQ6DxEA8dZItfYjDZc7bmIWk6FCUL9yfEfIGtrQZ8ag4zMzVYpOW6JHhsZhMQcq2e7UdCDAnyNvOtF2Bh0tYJKUmyMxHqoid83041mKcHgEGFYh4Ebi0QfQpp57F43DuQ23iVOBHiDa0wq2hJgZkjh04UWv6sfRdfdg6XplzVl7tinIhhMxq3PAqQUD3mu9mY9L+z3koT3ZbC0Fs/QIEgdN45VR+VFcsNJBuXLe4fEio+yuLH7diW/8AmNJURxKVFBPnIrFb7GolwR9p9lHHNjEtOqTDJBCVESSM5BjWCYIrN9klbWIhtSgpIsOKATcHfr8a0ljEubNSW30leGKzkdSLpzGYcSNBJOnvqj2rwLQQnENNhK2ilYUnQpkAyOBBnnFRyux0X8kuE2kSIVuvyg6+W+s37XbRAdUpA8a/C2kDRO9Z5q3cgOdM22dsBAUYKQoeFGUkgG5lIvE6C0jUikY4Z3EqXklCSfGtXtq3xyEEWEASNadxJRjvkL5HultQHcahbYMzlGl734bpOtGS2AYGovHOPjNUU5O9UADlbGVJ10189KmS8k6T62rIzS3TPa+lY/bwK/JA29rNoH48K+/tqT0+PKohst6IKDB4frnVxGxFa5DPl+dV7Qo6lNcNfuchCdD6efupt7HvTh1IN8kgfEUss7Dc3iOt/cPxNHuz7BZUUySFjfx8quxpoy/Us2PLFKPdBDBlScQFD2VJKf5VZxTRt7ZoWltSDkUROcDQpIKSR5kUCZakSCZSokJ6j1ubedHcTtttCG8+ZQVJSEamwJmSAALSeJA40yp1KzBceKKWBxDuYIWmV/RUFeA/aCTfMPqiQDBMChu3QHtq4XCi7WEBdeO63jUT7v5qY3O2DDDC3VKskWB9qRoN8m/E1n3Y3Fu4p58gDvcUoSdYQLkckzlnjlA30TnudkRjQ87TUV4XDLPtLeWoi/0gvj0TULKhlCgJJsI3kmwHM2+OlEsUlCVoQSA3hkBMkgDMYmSeifMqFL3aHa2HwranQIBkDcVE/wDDZBvfer6IJjWrIy2xAcbYq9v8cXVN4Rsypwgqj6s28lKEjkhHGhnaNgICGUey0Aj+JXtHyHxoh2fwqxnx74+deJ7pHwtuSAB5AVHh9m9+uVE5UTfTMpWp8gfeOFLzYzhS3K+wMR7QEaAj8QDXwYgKkKi4jpTIrs81wHvqu52Ya3FQ6f8AqlNjPSx9RhVUXeye0wUlC7EeFQPp8DXLCFpxDZS6pshSkFQ19ndPGDehDuznWVBQGdMXMQQN0wbx8K+I2gCuV2E6zornJsYJgnrNMRtowM8YxyPZ2G3G9mZbKyuYIhIgEk2v4SVG514njTb2DaShkSnIUDKRewUc4XJ1CpE8CCNAaAr2ultCESlcyIEKKgbEpG9UfE0TwOGxCiFI/wAOACJWMylJ+0krA3A3M261Ntsorgm+UTFJda/ZkrGdUGyFrUkcktpJEi0mBE0u9m+z+IbOQPuJQZOXuTrxAdEDnRrE9g8114jFLGpSFoab/lZyx76gxPZVIbKEYlLCTqlpGdxXIkKU4r1rQx5YxhsX/QtKDcrLqMC7dOL/AGd1GiVaKJ3CFxlPRQ86qIxOAYVKCww6k6klZHlnEeR8qTl7Dx2DCltJWto+0lxuyh9tBke+o2u1jLngdz4dWkQHmv5HQVJ6A1dFqXaXH1/AEoNeBn2itOKdS6Me2tSFBQRAAsZtmcND8Q5iWMUX2nGZ0Ci82kZeCkLJlJ4TMiZ30KVs1DvsfsL33XFsq/lnKKsYTsAhZCnWyyj6ycSlyfuJDRJ9aqnhxd3IOOSa4ocH/lQw3cFOIyrWoZVIZPeJVPA7uhPmaC4bE47EYcNsp7phIst0ArIBkACItbjoKIbH7PYfDwWcNmOoW6cyzzASCEjyAq3i+1i0SFMpSAD9MaDhal5SgvwX+SxJvuKg2MggLU6+4oKhYU5vkWyiLnTznSqG18WG21qJFpJjeTu8zbplo8p1IlaxEkrgcSIHUJG/eSY0FJDuEVi3iEjKygySNCRoBxj4k1RPI5d2X44K0DGTlQJBlVybXnXdU4TaSL6XEa7jxBou/sJwWTJHIgR5GoxsB2MuS3NQuedJNOz2GPPhUaUlSGYIT06CvADgam7k/o113VMUeTsrZTw99cOMqVbTgeFXg1yqVLdSQU8K8psnMDB3jcdZHnf0q+woh5pwNLUEgpKQhSkjNcLFtAQLbta7bT1q7h8WtPsrWOhI+FcA1Yhdp+zm0cfjCkNrDKSAlZTAI+uQkSSb2i2lOuysXhtmMdy34XQIWtaSFE6kkESeIGmlEBth4WDi4+8aqOgLUVKAUo6kgE+pvRbgdgBxXaefC0hbqtZUShsHir/iLNzuAudJNCf2PO532JJfcAhCAIQkcABISnkmSacVNjgPQV4ip3kbBZewbzxlQyyIkiABwQncPjv4VdYweRISIgfq/OaMFNcFugfJalQOCDwrtKBwq2Wq4LRqKCsgLfWlzbHZ8plbYlJ1TrHlvTy1G6msN8a+Fqa5EPkVuw6m2XzmtnEJM8JkJUNx4a2304PIaUqPnFA/9VQHEAAGTpFzQjF7ESo5hKVHUgWJ+0ND1151Alt9uRZQPXdpG8dL9aPcu7K9rXYa8NhU5EKbbQudbgZeUqBM8b+Vds7RcQ73a5QVCUgQpMDhET5maV17acbFwtDg+kACD95JIn0oLjO2OIU4hasie7JiAATMa5lcqPda4AUfk1LFozRnWq3/AC0pTI0IUVKMjlWQ/Ka2y1iUIabKTkzKKlSTJIGmkAe8UxsdvH1phKL/AFgEp9Jzg+lBntntrWVuNJcWoyVOPqUT1jIPQUcJKLtkUz58nfZVD5L7wCkIMJQdFK1k8QJFt9Pb4WtYMEBOgi1+hta1KuDxi2UkMoabE/RKumgGvnRJjauJg+BSp4ae9NBPKm+4SgwtiMU7mUAsozCSIBFoFt43C9qBYxxCVKU6sqAAkqNiZ0tuFrDea6VhMSsknwyIkm4vuA/XOpcNsRKCFKBcWNCq8fdEQn486r3MPYCiyvFcWmfRS+g3Dmb0Uw+zkISEpskaAUSDR+rXxOHVN0CgLFwUxhhxNdpwg4mrZZ+z8a+jBZhYe/8AMVwW4onSukGvV6iAJB+NSI0r1eqDiwyK+q1r7XqkE+oFfVCvV6oJOVa1zFq+16pOPOC9RmvV6pOPA19A1r1erjjwFfUi9er1QSdZas4UeNNer1DLsdE6xuHSoqJSkmTqAapP7PbOraD/AAj8q9XqqgHLsRIwTYJhCNPqjj0q7htnNFIPdonjlE/CvV6rAC+GwBAAAjhUYNhX2vVCD8HSheuVivV6pRDOK9Xq9UkHyvRXq9XH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xQWFRUVGCAaGRgYFxwcHBoeHBoaGhwcGBwXHCYeGhojHBgYHy8gIycpLCwsHB4xNTAqNScrLCkBCQoKDgwOGg8PGiwkHyQvLC8sLCwsLCwsLCwsLCwsLCwsLCwsLCwsLCwsLCwsLCwsLCwsLCwsLCwsLCwsLCwsLP/AABEIANIA8AMBIgACEQEDEQH/xAAcAAACAwEBAQEAAAAAAAAAAAAFBgMEBwIAAQj/xABIEAABAwIDBQUDCQYEBgEFAAABAgMRACEEEjEFQVFhcQYTIoGRMqGxByNCUmJywdHwFDOCkqLhJHOywkNTY7PS8aMWNERFw//EABoBAAIDAQEAAAAAAAAAAAAAAAIEAQMFAAb/xAAtEQACAgEDAwQBAwQDAAAAAAAAAQIRAwQSISIxQQUTUWEyI4HRFHGRwaGx4f/aAAwDAQACEQMRAD8Ama9vfqNSBx4VKmY3xzjjXzDiFEG5toByivswnSd2nO34VjNUzUlyeUiUq4decbv1pVLFsXsBA5HiaIg28jw5R00qti8SltJKiPW532piM2qoXnBS7kWHsbTI99ufOo0GCd0/qLbrfCg2I7WBKpSiw3k/hoKCYrtesr8JypP1b+dhHvrsuLJl5Oxzjj4H9I4x6k250Uwns/2/OsmT2nxCv+KpfJEz6ZgfdXmO3TyTErPImD6QaJaeRHvI1RzGIbIzqiTFz+Q0v76W8R2oWStIBScpSBOipMnrlEUsO9rFvRnQoxvnTppXZ2whSpVMkkmVRJOsiolgn4JjliFDtZ1IjOSIFpP0hJGlxuqZhL+KGvsyZO8WEX1/sap4DFMAgqUqCd4nT8PKnbYykqAKSki/sgx9H360rNOMqaGVKLVoGM4JeGAC1ZkGLk2STuI56dautrNiNNOA0jf1FFHmAoFJEhViCn3ibUEbJSS0o3bMifpA6GBbhNVy+SY8lTHKyLZJF8x1VoCL/rlQ4K7wlMiSbaxO/TQUS2ygw2RN1xuFyDbiP71aYwKUEQDPUfrS1V7lHllyZW2WyYSClMJJkwd4Ohojpe3kN36irJT4BrObluEj8akWxLcpMkXurlfTpQtubtHEZZ8QiTKQdwmAJHGasvMbzxM+LcZH5VMw1OQgCyeBOscfhXa40uB90f8Ar/1V0cfcpcjnG4lLTSlwFFO4b9bdZpQxm2lvDLZIkA+E79/lV3bu0ZW4gT7MEHcUqBm27LNCcSyVulSQInNEm3ER+VHJ3wckU/GAok3ChNtNefEVE2ZCp+rIuNxTw3Ubf7OrKcyQCF3IjTNcX5E61ewfZ0JWgqIKe7KVX1Ple8+6uUSUCNhbPU8SkpJbUNb6ghQv5ETz6034ZjIhKBICbAadOtdsYVLSUhAAAP2uPHrUinBNvWw/vR1xQL/JAHajvgTf6QGvC86czVTFOeNwEWKJ0JiJG+OPuontEQwrm4ADedf160vbWc+cm5kEWk/jSqjQzDl0VsC4ErSb8Nw38utdONHvk8BMyLaGbnlVXDuQdYuOXHqd9TbVc+cSTvEzHrdR0qK60H2tDVhAM0aSnlVcn5skxIVeIiyhvqdh2VJPEceI6VUfxAQy6qfClSjrz001Jt505Pl8CfYH7Y7TJwzd7ukFMWtB1PD+9Jru1VYlSUpWpTpJ01PAJECIHWhXad5xxzvXJ+cJjhA+ryGlCWXikggwRvrSw4qRn5J2xlcxEJzlXsnKsRN9xMCRMEdRzquvbzRsUq6gx8QfcKqMbVcW8VrHed4IWmPbG/TfaZ4ia52hsnJC0HM0v2Vf7VcFjePMWptYWyncXW8cyTIUU8lBZjzzkf01aGJzavNr4BRH+5sfGl5GGqy3gySABJNgOJq+Olkyt5Ug8ENqILgSRvKSJjlmVrXO1cRhFkBCUspSIEKBUea1XzK9w3Cgu1sClpwoQrNlsVDTNHiyxqkGQDvid9U+/WPpHpMj0NVSwNBqVhlnEsN6OLVyEx70iiWyO1KmnMzUEb0zMjgUm9SdnuxoxWF73NCzmyjLYkEADwXM3/Wqi80EqIMoUkwQbwQYi1/caVnjUuCyMqZ+gdlbSbxLSVo6ERdJ4EVxtvDHKFpiUm8wJG8Ei8XB8qzX5Pdslp25lB1E26+Uz61rbiQUmRqJ3DnvrJy49kqHoStWKzyypxkCMpJUCEkglIixPWavBNwYtzFU38B3eJRaygopEExIBN7b93OrzbUrAjXkPxpDIuUhyNUX8MyCOh4Denrap2XQkBJUBaLkC2h+MVV2ljO4aGmdZASIGtgTbgB76UnMat1ago6BVgQLgcB0pqMaoFc8BfE9qbLDQOghRm2lzu1IA86o4BT2JUQXDAOnXU3sRI05iqLSVKCgAoyAm3HMmJkjhwpr2HsUMg6EnUjp03GfWrGzpVBUWMNsdAfLl5M7xBBEef8AavuOwacvhAkG8T+A6VeSYUJt5/HlXOOAIUL6T6ddKEXtkSSCmOQ/v+FTNJ1tu3f2FQ4VZKNBYXNtxmLaaVPMX19T+rVbL8UHF8nDiLEaRcfHfUDCLA+Wp49Lm9TA+LQ38uWu6uUJEEE6Em97AADToaqbJ7gzaA+Z09pwT/MPyiljaDehIiVK3faOkmmTbDx7pqD9JO7cASI9aXtoMnx/ZVYwB7V/wqufDoYxcNMGZriPdyj6tfdppnKR9EcOd+O4ivNquk7+pPwtXsUiwEGSDaNeXGo8plkvyY04dZhG6/PiR6Xpe7T4rwIan23FqJvcJMDXmfdTAwvwJMix+sdypvSwWg9jVGDlaEJB5qUqT5Ee6nsKUmjOzcRYvds/3LFo8SrcgEjfcUqJFNHygYnM+lA0QCfNSj+AFLSE1tYYmbJjf8nPZFeNfkKKG2oKljWT7ITztPQVouG7KMhLTZbSE4gFa/DpkUFKBPDLIHAk8o+/IyylODEG61qKuSgbT/DHpTe1hAruQdIcB6FRBHoa7NNqVLwRFLuY12s7HfsyEPJSUocUQUEzkMqKb80jTd50rqrePlJbQMCrP7OZAMayojxDmBB8iKw/GYQoVBvvBGhB0I5GtbRZHkx8iWVbZA9aajThlKUEpBUpRgACSSdABVnJTx8n2yEpQvFLTJByNjiTa3AknLO4BVTqEoRcmHjdug92J2AvDYbu3YVK89jZIIAUgqNibbra3pM+VbYHdPh9N0O2tuUkb+ZHwpuc2j3kqlpeU5fnY8Z3hoKICQNwFzaTJob2maS5s94JEJADqU/VUlQBjgClRty51jJNytjV0ZxsTFFDqYMSa3nsxju8YQTEp8J8ufSK/PTYhQ61tnYV+QRvKQr8OExpSGtx1yNYZBDbjWVbRjRZE33iwtxqVlMKSSIvwH4mvvaoEBs2PzifgRvNDttYzukgpMKmBp+A61i5V1o0YPpB3aDaneuJvKETGg3gH1gVSGIuFJHiJUDHO/0fvH0q1iGZQ1GqwoRvJhJvA32A/vR3Zmy28KjvHjBNr+ISJjLwJHGruxG6ixsjZ4aZSIufEYjfEQZ8/OiDayB/6oRiu1CCQEEySkCY4ifKLedAP/qB4qjOBBteN8bqhyKnbY9tm/6/KusVeelt/nB5UlubUeSXBn8IkGSbzKeFD0bYeVFzATlEA6AEDXdeKlMlRHzAxFxxgSNYiLV0Jgjpx5/lQ7stilOCCnLBEHiCCPWKJhNyOnG8E1fL8Ezl3OFmBMbvhB31G45DazrEn/V0HCpwPEnz3fnVLFD5txPBJHG9o91LydMOAP7TH5loRqQQI0hNx8KBYxUqc5pB3DSD+NGu1K/3aSZNybbwAPKwNBFtmQeKeW6f/EUE31fsXwXSDGrDXQ8/gLVKoD3m/UG/M1CpVyJEXtJPuFSOwBykXjjHnF6lhyVsO7JfzNmbmypzDgPyNL+ABOKVCikd4qRxhIAF+hoxsUnu1j7PrBN9BQvYyfE4rfnkdAqfxp7SK3/b+TP1fCE3tEg986ne2r+kgD3H/VQttFGe06suOdMSM0EcQRB91U28H84EblEAHiCbH316TTw4MicjX/k+2ScPg2yZ7x7xgDcDZAAmCszabCVE2Td22KhWdSVaoKt4N1ZSbgAG5mwGukzNJL4YQtaRmU2nKhGghI3nhZXvG+jmy8IGwqOJEnUxqTzKio0hkk5SbLkqQlfLDi4wzTQ1cczHokfmoVljDedPdnUewee9PQ/HqacvlN2j32NKAZSykI/iPiV8QPKlNzDxXpNHg24Y/Pcx8+b9RglTUGtKDPdbPw6AL90p09SAke91XpSRjUZk59+ivvcfMX6g1peOwssj7GER71BdL+oPpiMaZ22B9lYRppllakg5iSSd+dAseIkER9pPGqm2kJTg8WE+yhCUCeJKBfnY0RxGJCMG3YKIKQdLSoJO48TbnQbtqtLWGcaa/dqcQkRF4T3ijCbQMzY9azIR61H5GW+GzN2mZUOEj41rPZRyMTE+0kpjohJ+NZjgmpcQOKgPfWi7IMYlI+38Uo/Ol/UY1wMaaVjN2yH+HQT9YHdzFAO0L+ctgSZTmi++w030y9p0KOEMGMpHAbxS/gGy/iArMAlsJKiVWtHxrzso3JGtB9AS2NstfchZTDiCrJImQpKYmehodjNorW+AseFBhQgROhMb7gnrV7bPbxtsltEKVvVePIcesUibX273hOZxYB3JSB781NLTykLe6l3DqsvdkEgEKBFxwubXj+9Vw+2EmXQSTNpnfNzbfQPBYrDPlDZW4lweyvKQrp4ZkTvomezSlFSVpK7T3jam1LH8KQFr6EeYq5aJPuVvUfAcwG1cI3OYuOAi6fDE9c+6p2e0eGRKkYdw5rGQDblBIGgpKw+xG1OKSHXytKZyKbLZ8hKlK10Skmq4wT6jGHUws7glZUv+V+89BV60SB/qGaKnt2xGUJWnkMtvKRer2F7TsOOGFFEgQFgiNeo38azPBYLaJzF3O0hsZlKWMoSJ3CLjoI519xm0m8sFx1ahva8HuUY91TLR3GkctTzybE2sKUkggiDpfdxBiqGKNnYMCJ1A3p/C1ZZgu0DjZHcKVm+q6vxnp9BXSZ5U0bF7eB0LQ+C26UkbwCbWiLG1Z2fR5Iq1yM4s8W6CPaaC6jkgQL7wTNqFKXBFuOsbxEX8zU2PUS5/FvB4ddKqYgeHSI6D9G1Z+652aij0pFJ0+IkHf+tBXeIPzcxp5b+Zk9K5dVJN/j+VSoTLZ876c99MfAD/ACLuz1whQAiUH4hXHWDS/snE/wCMy7i2v3qn/bRPDOATzKxbpHDgIoDgFxtBI4pUP9dO6H85CGuVJFfb2FU7tBbabqW4EjqYFXsfsT9nWlsqzqRCpyxEGSnUyLEjoeNWdnJnbXRc/wBI/Or3abCKVjFgAZ8pKeqQV/hFegWVwcUjHcd1mpNMoXmK/ZSsKPqVCeX51Y2/2jRg8MVq9sjwp3lRvHQTeoezbuZE/WQhXq2g/wC6sZ21tB1x5XfLUtSFFNzpBIt6VZpNMs2TnsinPlcI8eSVlZcWVKMqUSSeJJkmiO0sFCQeIqnsROZYHE0+9udhdzh2lcRfrrW9PLGE4x+TIWOUotmc4ZEqyHRdvP6J9Y9TWtvYeW3EgXcKWRO4IFyeQGb0rLdgtBzFsI4up9xBNayyMwTzCz/O4lH+lR9ayvVHckkaGhXDbFZ/s8pZbQvwoUQoFMXuMuYQQoBRFpBuJpJ7ZBYThwrQoUu29SnV5vOAkVomxtqd/h1uCZQ4VATOXxaCd0hsgbs0bqVPlCw4yCNEPKA+64kOAes0ppLWZKQzla2WhI2Uj/EN/fFOKFZca3/mj3oapT2Mn/Etfepl2iojEpKRcOIP9CSZ8k1X6muuvot0z4s0bbrqU4dzMYlMCxMq3QDzrLtpbQcb8JBQDxsVfrhTsO+xCu8KLfRzGwHIb+poV2gwLq1lOH7px9oQpBIzpzAKBSCBmsRvjkazdPp0nz3GsmV1S7Ci2FOg98MiNzxITl/m/eDkL1ErYCWwlwuJfbJguJzZG+bgTK/Lw9ah2hnEjFMul3661kHlZSSI6RVrY+y3mVpWp39ln63tKHDu94P24TzrXx6exOWSi+23s/2TjX0p3hthLaT13kfek0x9n+xGAdKXGcY8kgyDCUmeRIj0mgzKsI+4QG0Yd4CQ6sJUgwLktyG0qO6AfOq+1EPsEFRU4T7LylFaD/lCSgDrJ5Jq/wDpHLhOmV+8ka09snCOQlbgWU2lRRCjzAgTzAFA9tdlXocBbStpYu5hwUPCNCqSe9HEE3rLBtB6Z7xYPIx7hamXs98o2IwphZLiYsDx4nlE6ReL0L0GaHK5O9+D4J8Q29gcE53Sy+lxwBS8uZKEJE5HELkoUVayNN9Kqn8O9+8bLKvrtXT5tqNv4SOlbBsrtTg8dcwy9EE2E8lTYp5Ktzof2k+TBpaSttKUH6zQt1KCYI6R1OlBCcIvbkVMJpvmJk+1thrCO8SUuon20aD741SetR4VZCQXDmH0Z9oH7B1gc5FGsRgHdnqzFRKjIBQT3ZjUKUR4uaPWuX2E4jxhIRiIkNT4V8CkH2TwQbHdzvlhTV+PkBZH2LOzNoSQFHMAIBIuLCyhNjRRKBlV1I3cedICH1IUTcHQg+8GnHZGL7xskzOXebi0TqOAFeW9T0XtP3I/ub+g1XuLZLuuxLhVTmkm6TPGRrFoNcbN0I36frUjWucCfnL783PWfxtXzCKhUcfy4eXCs7y/2NHIuWiJtwhKSCPaJCSqgQcjaLd5BMTxnNRsmGW51k7/AM/L0pcxqsuMZV9pP+r+9PaH82Ieoc8ob+zeCz7WeVMZEhWkzISI5daLbYRm2m1G9J9yDPwqj2Wcy7WeH1mQfTJRLGkDGoXwacP9C4rZa8mLfgbOxqvmWebCP9IH+yst7S4XNi38hGYOqBTv9o3HGRWmdh1/MYfmwj/+v5Vk3bBcY/Ex/wA0/GnNLJqcmhfMrSJdluKbcEgpIO+1PfbrtB3zLYkwE+U76zzAbWcBHikcDem7Yb4xT7Ta0JUkGTwAFzYGLn40xkyNtSfgXUfCBfYNgnaDZIICUqXcagDUcdda0nCqIRexDM+qkn4g1JjcE4SVoAUohwQbZRm7sBPICTG/yAqq9ifmn1H6DVz0zH/bSGXK8rtjkIe2qFTsSspbxBv3a0haD1KZAPFJSE1D2x8WHd+y4z/2oqTYOzRh8EhJst5BUviMwsBwABQepVUfaFHeYR8kwFOtEngAgFR9AaKGT9ZSZEodFCnsFmHUqOpnL5JJJ90edN2GQO/dUqIBCRPEISk+l6U+y74dxUxCUpgchIT8Cad9n5ghtxMSt0EjkTPoSqPKg1Ut+XcWYVUKGrBMKySmFRcidRxSYuDwPDWsa2mhzE43EPoV3aQ6ZcUcqUAGE+IXKoAhKZJrbBDWGWsSO5CiMvtRrAnyt0rEdrYPFuJC1YdxtlPspyKCUz1F1Heo3J9KPRw3W2dllQYb+UJ1pAbbUX8pnvX0gnohIukc1KJ6VaY2ls3EJUt9hTDhNy0tRzE6qAIgRzoZg/k+xZEqSEWmFETfdlBmesetq4xHYrGokhAd3kJkL65VajmJrS34IOrr7QvsnJcBdHY7DvGcLjG1Hch3wK/v6VaZ7P4/CyA0VtnVIAcQrqkflSwjZDyYzMupPBTah+FMuxX8Yj90XxyAUR6QRTjfTxNNff8A4KNO6aZC7sdp32UnDu/UckIP3VKEp6G1BNpbIcaOVxBSeY16HQjmK0nD7Z2iB4mVODgpk/gKN4AqxiCzicIpII3t5UjmlVsp4W86perli5aTX07JWHd27/2MYwODI8ZVkSD7W/8AhAuTTjsD5Qzh4R41I3lUX/hSPD1E85qw78nziCV4nMGxZKWAVmOcJOVIG/eTVF7s9hEq8DzoO6WVKI6WTejzT0+fiXP9v5Ih7sHY6OssY1ClMFKXCAVIUmRbTMm09dRuI0rNMZ2RK3SltK23bnUraJGsORmSZGipM0ybJwLGCdbdnFFalQkKCUBcyLpMrKbxJ476N7Uxj7yHG0spIUIkOFKvUiJ5xWM9QtPNwi7RoLE8kdzVMzvH7AS5AdcSMSj94E3lI3mPp5b87TUGGPduyfClwQlO+BcacgB603YnYqGUKdbSVPhAzBRlRypgxaCTA661nGOeJdDv1zm6GYUny+BFV6iPv45fBbp5e1li38jNgUSdBN7np1mo8ORm9NOh4bq7wCjO/QwLXt8L1G2uVxM6GLmb8oryi/JnrM0am0cOpKcqTbKkSOcSRadaV+0BhxChuPwINMWJeupXDQwdB0pf7Q+yk8D+H9qc0nDRm6tXBsaMM4RtVrKYLjNjzAKh70CmfGYFzM88spkItlmMqrCJ3xn91I2MxeTaODXuAb9Cog+41pvaBvLhcQrikx5FX/ma2GYpb7AXw2G/yE/F2s8f2CvG7VfbTYd6rOqPZAMep0H/ALrQvk5/+1w3+Qn4u1Y2Xs1vAtYjEO2W444tRO+VkIAjWBB6qPGro5NjbK5R3UUmOy+Cahnu0E6eLKSbb1KUF6EHwCwM8q42J2W/ZtoAoktONqyzcpIcbCkE8swv14TUuG7OIWguYhSkYp1RLIJI7uLpAAtMkTO8xRfZWOzhC1+GIJvvyqBT0zJSB0Sd9VvJLm2F7ceDtTalDM3+8AJiYCgpayoA6SJSZj42DbRwy0YVaXAAt9YSEgzGY5ACRYzmOnHlVjHbdThiwXFZEOjIVfVV3aVJPSyh/FQTEdo04vaDTTawtDAU8tQ0JQg5AOQUZ61yTObVlXb73z2VJEIbnykR8aBdscVkwC0zdbjaf5WgVfCmHGMBbjgi6VQbH2VFIEGY1Bt0pT7ZJS7lZCwFha1gHQyrKJPGEVEHbClwgf2Ow5S264bZklKT0EH3rHoeFaRsVgFDQOkpPncx7qVUNpYwqGB7aUoUrhBVB886j5CmtnC5sMAmyjEEcQLfAVVJ3yWRQW7Q7e/Y8E49FysBIESZgDUGLAnSgXYXti9jMQoJbJCUyZckXsNU20JtwoT242irF4ZtlJh5HjW3BJUUgBUcxOaN4k1L8jbC2cU4l1KkFbQUkKEEjMRN/On8eKPsOXkXnLro1RaE/wD5DSfvQFDyVEj0qRex21JASJTqLm3NKknMPfULeYKKFtlc5szipIInwpRkSogQYgZYjfqZW8N3YhDcpG9w5QBzUfGfNM86zrGVwds7KZGqAT9rxH+oqPwq+0pAsEx0QfxpW2z2yRh03W0SdAgE+43PWUjrS8jt8+6qG0+5Pwg/GnMWjy5FaXAvk1MIOm+TUe+HA+6quIxxGiR5n8gaXtl4p9xP7yVZSSBEJO4CNbUm9otoYiSkuLjgDA9BV2LQvJLbaKJ6tRV0aX+3HeEeRV/41Ux+1SlNkBSj7IzH1MjQVkezcO9iHggLcO8wSYH5kwBzIrT8BsZGFEkBTihASDPKN5y849SaHVaVadqO62WabP71ya4BoZTiESsgOoV84dZgzbgkjThfhQbC9qEqWtCjEE5DxE/HlR7a2wmHTmUH8PuMNqIUOqAQOhoH2m7N4d1o/s0pcaTISpK0lSRqRnSJjlNZrg7NBOL4K/aJ1UIcQbj32Ig+cXpN28EYhsZAEq9oGwncZA8x1FNWCd77BpMwoWPIg7/MUnbbZDbgFwhZkH6i9COhET/ancVNV5Fcip2dbGdiCRNojfcQb8K84Yc8uM/Cq+yx4VA6gwfK36tXbzma/wCdecnGssj1uOfuwjP6/wBFfFjwxxPD8aFbfR80ORHH8TRXGC8RoeA/OqO0mgWV8r1fhdNMzs3ONnzayvDgXeQB/hKT+da32hX/AIN/gUEj+Ld6/GshxBzbOZV/y3CPXN+QrV9sOBWFI+skD+kq/KtbwYbLfyau/wCFwnNqP63B8SkedfcftttahiHAXGmlENNzAUtJu6qdUpVCU21JIm1B+xzoGy8OpQlOVxCgftZlJPkpsX3TVR5AKWWySE6n7qJSkDmTnPVQonG2zkMuL20l1kOEd486QAEj90EHNabwLmd5quhyQ5ljMpKVjlLqWwfLKD5UGexuFQopQvvpT4U+ykG5h1Sre83ijmGwyw2444gNlZaQhtJBCUBQWBYRJ1oE12QVMD/K0j/Bo+y8kf8Aw0C+SliP2l0/VS3/ADKzK/oQqj3yo+LBDniB7mwPwqr8m2Fy4LMf+I8o+SQlH+5dW+CquQoCE966swjMEnmUDOo8gLisrwIOM2gCfZUuTySD+vWmn5SsaU4TCtgwXSt1XPMZ/wBwob8nWBgPPq3DKPO34+6q3wWXYW2goKWpUXJjyCkADpmQv1NPOxD82jl+RpAXiAUBYmJ9SkKWsjlnejyplxG3RhsD3p1CYSOKiIA9b+Rodu50groou9pu8feYbOQtJKg5AmUFIUm+oyzztQ7CdoXm8SjFm+Qd06iPZuZH3STmB8uFLGxEPhQdbQpayrMTFiAZIJ0hR16U24jYxbXnC20Aj2Vmc7cWCgJMpukn7IO41uYccIraxDLJ3aNIw3bIKQFIFiOMj1mhm3e0qkNZ3jJX+6YFp3ZlAXy8tTyFJDWHabzLYxDpSLlLYBKRzzGSnnHWqT+3ZVmQFZj/AMRxWZfluHlQY/Trnd8f4Inq6jVcl4MlTne4pUFV8v0uQjRI5Vcw+0L5UDIid2p6ml1tyTKiSTxojgnL1t+3SMhz5s2HsE2MijvoB2x2VnxGRsSTu4deAq92FWpQVkMc91d7bfMrSg5RPzj3L6qeKt3KsNN49RJo0XU8KVEHZ3ZqGAQggn6S/rLuAE/YbGZR5irisTKilkHMJCnSYAiyoUZkjQuKmLwN1dFQaZbQ0nxrEIvOUWE8zMn7WXhUzGCSlMrI7tIsNyo+keKZEJG+531l6jK5ScmaeDGoxSBGKZdIKkuKSCPCorVfpnmREmVAaaRQM7QfZeSlx1DiFSQblaVCYKZgKtIKQAFCRrFNaMCvEuyolLabq48QgbgoiFE7rbyIVPlL2aw20l7DjK42sSUkkjWCqSbEiJO+llbGuOwI78YZ5aSB3L/iA1AVYlM7xEEHelQO+hXaTCBxKgk5pEp4yLjqYkedGyycRhc6W1OJMlxtOqDdQLYHiSBJIIBibDKSAoYHGFLxbJJAgpJEEjMNRuOoPOrIz28gTjdkOx3s0jpPkK+4iQSI/XnUjLIQ+saSSofoedexvPhWZn4zs9HoerTRbZXxhlw6R5bzaucQ3LarajhePKvBUqUZ328uo0qVyMsTv0ty+NAuKFpK1QOwCc+zH0/UWD70/ma0pKs+CaUN6AfVo/nWd9mW5axjX2Sf6VfkKf8AskvvNms74QP6SpJ/pFa6dowZKmRbAXl2Mzz/ADVUW2AQ2FJ3BSOhBUPyNd4JEYDBNb1OJT8QfjRhOADrT41zOKKf4Tlt1I99WwVtoB8UzlnANHDtMoIV3rxvGgStQv0QkHpypl2nBQj/AKjhX5JsP9VKHZfBp7yFuJbKQAVqN1I+qibC1rXiBxpodc73EIgZUJgIH2Uk38yf6Z30FO6ZPjgT/lXcjDMJ+s6tXoSmp+z7Xd7NajXuSrzWVR/3EUI+Vp7MvCo/6ZX5rM05tYGCwzuCm0no0mVf9lPrReAfJmPyrrnGtsIv3TSEADjw+FHV4AYTApaHtKEqPEnwp96lHyqoxss4na2IxC7NtOWJ4iEiOJG4bzyBIL9oSFONJsEnxngETkT5RKqC02GkBdsqSjI2nRGVB6j5xw/0xXxKe9TkUknuwVBa05kN6XIkBYO60jnehm2XwErn2koKj950n3xNNfZ1gqwrhVfM2SBw8A/EmujLac1YnbYbxqQFuZu7MQUE5NLaezbcaLdlcA9imy2AvMg52nSCUg/SQpUQEqt59ac9jYgnCthJIKnG0gjh7SgOWVJp7w+CVlHT9RTsNc1Gq5KpYE2Yti9gvsKz92thwXKY8J4ltQkKHFM257uWy2/qA26d+iVdeBrdsgIhWh1B48RzpQ2r2HZ7ySxmJOragkQfpKSVDLzj+wfweoqXE1T+hHNpWuYmXowqgspKTIMERTX2c7JOuKBWkoRvJsT0FNO0e0WFw3zchSk2yi8QIud56yaAO9rMQ+SGUqy/ZF/dp5037+XLHpjS+WJPFCD5d/Q5YPFIZATZCRo2nU81H8PearYfDqxOIBWkdwgzlJACjuBmx4x5b6o7L2fl+dxKsk/Rm56/lRfB4gPFYRGVMJQmYknUngBAk7hPGszNWOLa5fyO4Vvkk+xZzJdeK0+zGRED2UgSSOXtEEb0iK9tdJARkAKlaJJgCIHmRISBXeyWIQVBRVmkJURE3kqjcJAt9lXGpMBhw5ipHsYdMdVqg+4CepFY3c2FwR7ZxqcFhgkahJvGqjvPVRNYzjWHsQVlKSZEkzJMkRbgZGtal27bLrOVOrr6UJ6JVHxCjS/2WaQXHA642lCTCUxBISTBmAD1ufS/dgo1Vsudn+zCE4ZClrUhYEZkmNCbk+6sx7QIKMeSV5yoE5ogkRvBFjatwx3aBlDcIIVa31fU6+UmsN7SYjPjrGeJF9RP9/OoZFvyVMPiFBwZ/aEj1uPjVjFGwPLnVPFKM+IQpJy9QDANS4h6UAUtq41ls2PS3+iyrhDBPWra3PavN+e7zobhVQdf0KulUlV91USXJL7nfZeBjXE7lo/L8zTp8njgRgk5tG1OJV/C5PwNIeyFZcY0frAp9xNPOwPCjEt8MQT5LyK/OtGD6TGzRqbLmFSAtjgwlThB3WWR6ZR61O+4tttCUWUrKOckSYmxJNhO81VYunEL0+aIHQlA/BVFccrIWnYkNrSojkkpUfck0zjtKTQvKrSLmxOyjinvn05e7IJAVIVoqdAMu6BqQdwijG1YGISoQR3SjM/VzfkKk2ht3uVC2ZLyIZUgEkm1uB1ndAjiYq90JgGyGikfxuKQn3VVubfIVUjN+1jXf7aYZ1ylpB6CCr3E037S2v8As7rT5SVpBcCgCJlSG41tMzrxpT2Ee/2zi8RqlrvVDySoJ/0GmJ/5zEstE2U+mR/liVevd++jBR1sbZoeLj6khDalqITEHKCR41Ezl8MW1gmBrQfHgYlSn/oKWAid6GhA8lOLJ8jRLt7i+4ZawbBu4fFvJExf7xN+QNLHbbaH7Lh0soN8ndp6mMx9JPVQqqK8ljFTaeI7xClj/jveH7qISn8TWh9ll/NhI+klSR1i3+ms7xbWVxlr/lJE9Yk+8mmnYW0cqMoPizApPBQiJ6xHnVUpdVDKx/o7vsLdntolLrbZBhC1KE8pSB1Gf31qeC2ibSImsmwjv+MStSFN50rlJ9mfColPJUE9adcPtABOioAHsiTxmf1pRJFDHZJSsUG7SbMztfvFIKLpWn2k8fvJ4p5WuKgZxqkFPizJVx1opjMcklLRVClgwInQXmNNYqyLeOSZW47lRm6+y2EQS45iC7bMYIvxPhkxqakR2zZYQpvDNRO8iAeZ3ml3tFsV3BYlRCVBGaUKgwQd3viKr/s6Vgrb6qRvHEjiK9ZjxRyxUpytf8GBkbhJqKph5G2RiD86cqvoqGnQ029mcFlRDgnMqExqrMmBBAkpuZEgeG81l6V1rfye4b/DIeUcyvEE8gFEQKU9Ux7MK29rGPT57sjv4Db5DbcDQZW0/ifS/ma92fXkwinjqvO6ffH9KU1S7QOw03zzr9EqI90Vb/8A1icun7OkeqB+decrsbXgD9qFFBwKInx5lcghPiVf7ShQf/6Yfuk+FtJKsoUnMnNqUlaVASRJEgT5EsPbLBBzObyhpRTBgjWSOtgazXZKcVjUqC8SoQBM2IQZgg7xaCDyNdVhJ8EG1u0YZcWhMukWIQkZRERmy2WdZmR1pZbQoqW84IU5pyHPyrSldi2WWIRJJElW9X9t9Im3UHKG0jxKOW+87/ICfWujjbmonSmlFsA7TErLm5wJI/H4e+u3F+HnUW1FAOIQkylKQB6x+BqXLaCLVRq+Zmz6Xjk8TaK7bE8zEn00r4MOeQ/W8zrUz+FkGOP6661XODIFvd6/C9UGnkxPskSMnK6yr6qxJ62NP+Ew6g86Y8DjSFfxIIQR5gis4UVREqI1Gm6/CtS2Y/nYSsbwD6x+NM4nxRga6G2SZ7ZADiFAW71CvUOuCP60GjexCH2wFaxB5EGPcbenGl3s+IzJvKXAroFjKfeBRbY2KCHrHwqUo+f4GJnjCTrTuN96Mqa4JsAlrD4haFhSEKQMi0gkpUkkqyjgZ0HDzBFzHBDDr2ibqT9xlEp9VBPmqpNosJWBIB4f3pe+UDFZMCpA1cKWExvJOdz3hKfKunBLn5IjK+AT8nWHyYR59XtOmPJbiU/Bp4+dQbb2qvDLYeAktrKjztB9xNMf7IGMIhoaB1Lc/wCWwSr/AORa6Cbe2ap5vKkXm3Qi4roxcougtyi1ZR2HinMbjHMU5BCLJ4C1gOn40vbdf/adopT9BrxKn+cz5ZE+VOYwyMFgyDuBKiN9r+6w5lNZ/s8KGHfxCvbxCsifM5lkcqqktvAS5dkCHc7y3DJnhzk/lRrYbgCyCCQRcRuuD5wSfKhmz8NKZNpM8zpHlFXWfm3Ern2SI6HX3Ulu67PRrRv+mr6v/Y3doEePD92ZhJUDM2gCee6iuz8SSAJIUkEeeWR60v4jZy0jv2FElIEpNwBMkp4dKuYFKy4VZpWr6IG9O5O+dItxpm6MHuNGF20lAStasyyQlIUYAJOpMGLfSjyqlsjFhToLzq0rdJBKRAQpJPzRkXBN+XhE3pT2zjiuIB8Jnhemzszs39sw6EqhGbOZ6EQqABclRECNK597O8DB20Cxhu+agd2JKSJCknUeWoI51n2G7UpzAqYbJG8CDTbtdzENJTh8QtLmGcUkF3NC+7m4nQ6DxEA8dZItfYjDZc7bmIWk6FCUL9yfEfIGtrQZ8ag4zMzVYpOW6JHhsZhMQcq2e7UdCDAnyNvOtF2Bh0tYJKUmyMxHqoid83041mKcHgEGFYh4Ebi0QfQpp57F43DuQ23iVOBHiDa0wq2hJgZkjh04UWv6sfRdfdg6XplzVl7tinIhhMxq3PAqQUD3mu9mY9L+z3koT3ZbC0Fs/QIEgdN45VR+VFcsNJBuXLe4fEio+yuLH7diW/8AmNJURxKVFBPnIrFb7GolwR9p9lHHNjEtOqTDJBCVESSM5BjWCYIrN9klbWIhtSgpIsOKATcHfr8a0ljEubNSW30leGKzkdSLpzGYcSNBJOnvqj2rwLQQnENNhK2ilYUnQpkAyOBBnnFRyux0X8kuE2kSIVuvyg6+W+s37XbRAdUpA8a/C2kDRO9Z5q3cgOdM22dsBAUYKQoeFGUkgG5lIvE6C0jUikY4Z3EqXklCSfGtXtq3xyEEWEASNadxJRjvkL5HultQHcahbYMzlGl734bpOtGS2AYGovHOPjNUU5O9UADlbGVJ10189KmS8k6T62rIzS3TPa+lY/bwK/JA29rNoH48K+/tqT0+PKohst6IKDB4frnVxGxFa5DPl+dV7Qo6lNcNfuchCdD6efupt7HvTh1IN8kgfEUss7Dc3iOt/cPxNHuz7BZUUySFjfx8quxpoy/Us2PLFKPdBDBlScQFD2VJKf5VZxTRt7ZoWltSDkUROcDQpIKSR5kUCZakSCZSokJ6j1ubedHcTtttCG8+ZQVJSEamwJmSAALSeJA40yp1KzBceKKWBxDuYIWmV/RUFeA/aCTfMPqiQDBMChu3QHtq4XCi7WEBdeO63jUT7v5qY3O2DDDC3VKskWB9qRoN8m/E1n3Y3Fu4p58gDvcUoSdYQLkckzlnjlA30TnudkRjQ87TUV4XDLPtLeWoi/0gvj0TULKhlCgJJsI3kmwHM2+OlEsUlCVoQSA3hkBMkgDMYmSeifMqFL3aHa2HwranQIBkDcVE/wDDZBvfer6IJjWrIy2xAcbYq9v8cXVN4Rsypwgqj6s28lKEjkhHGhnaNgICGUey0Aj+JXtHyHxoh2fwqxnx74+deJ7pHwtuSAB5AVHh9m9+uVE5UTfTMpWp8gfeOFLzYzhS3K+wMR7QEaAj8QDXwYgKkKi4jpTIrs81wHvqu52Ya3FQ6f8AqlNjPSx9RhVUXeye0wUlC7EeFQPp8DXLCFpxDZS6pshSkFQ19ndPGDehDuznWVBQGdMXMQQN0wbx8K+I2gCuV2E6zornJsYJgnrNMRtowM8YxyPZ2G3G9mZbKyuYIhIgEk2v4SVG514njTb2DaShkSnIUDKRewUc4XJ1CpE8CCNAaAr2ultCESlcyIEKKgbEpG9UfE0TwOGxCiFI/wAOACJWMylJ+0krA3A3M261Ntsorgm+UTFJda/ZkrGdUGyFrUkcktpJEi0mBE0u9m+z+IbOQPuJQZOXuTrxAdEDnRrE9g8114jFLGpSFoab/lZyx76gxPZVIbKEYlLCTqlpGdxXIkKU4r1rQx5YxhsX/QtKDcrLqMC7dOL/AGd1GiVaKJ3CFxlPRQ86qIxOAYVKCww6k6klZHlnEeR8qTl7Dx2DCltJWto+0lxuyh9tBke+o2u1jLngdz4dWkQHmv5HQVJ6A1dFqXaXH1/AEoNeBn2itOKdS6Me2tSFBQRAAsZtmcND8Q5iWMUX2nGZ0Ci82kZeCkLJlJ4TMiZ30KVs1DvsfsL33XFsq/lnKKsYTsAhZCnWyyj6ycSlyfuJDRJ9aqnhxd3IOOSa4ocH/lQw3cFOIyrWoZVIZPeJVPA7uhPmaC4bE47EYcNsp7phIst0ArIBkACItbjoKIbH7PYfDwWcNmOoW6cyzzASCEjyAq3i+1i0SFMpSAD9MaDhal5SgvwX+SxJvuKg2MggLU6+4oKhYU5vkWyiLnTznSqG18WG21qJFpJjeTu8zbplo8p1IlaxEkrgcSIHUJG/eSY0FJDuEVi3iEjKygySNCRoBxj4k1RPI5d2X44K0DGTlQJBlVybXnXdU4TaSL6XEa7jxBou/sJwWTJHIgR5GoxsB2MuS3NQuedJNOz2GPPhUaUlSGYIT06CvADgam7k/o113VMUeTsrZTw99cOMqVbTgeFXg1yqVLdSQU8K8psnMDB3jcdZHnf0q+woh5pwNLUEgpKQhSkjNcLFtAQLbta7bT1q7h8WtPsrWOhI+FcA1Yhdp+zm0cfjCkNrDKSAlZTAI+uQkSSb2i2lOuysXhtmMdy34XQIWtaSFE6kkESeIGmlEBth4WDi4+8aqOgLUVKAUo6kgE+pvRbgdgBxXaefC0hbqtZUShsHir/iLNzuAudJNCf2PO532JJfcAhCAIQkcABISnkmSacVNjgPQV4ip3kbBZewbzxlQyyIkiABwQncPjv4VdYweRISIgfq/OaMFNcFugfJalQOCDwrtKBwq2Wq4LRqKCsgLfWlzbHZ8plbYlJ1TrHlvTy1G6msN8a+Fqa5EPkVuw6m2XzmtnEJM8JkJUNx4a2304PIaUqPnFA/9VQHEAAGTpFzQjF7ESo5hKVHUgWJ+0ND1151Alt9uRZQPXdpG8dL9aPcu7K9rXYa8NhU5EKbbQudbgZeUqBM8b+Vds7RcQ73a5QVCUgQpMDhET5maV17acbFwtDg+kACD95JIn0oLjO2OIU4hasie7JiAATMa5lcqPda4AUfk1LFozRnWq3/AC0pTI0IUVKMjlWQ/Ka2y1iUIabKTkzKKlSTJIGmkAe8UxsdvH1phKL/AFgEp9Jzg+lBntntrWVuNJcWoyVOPqUT1jIPQUcJKLtkUz58nfZVD5L7wCkIMJQdFK1k8QJFt9Pb4WtYMEBOgi1+hta1KuDxi2UkMoabE/RKumgGvnRJjauJg+BSp4ae9NBPKm+4SgwtiMU7mUAsozCSIBFoFt43C9qBYxxCVKU6sqAAkqNiZ0tuFrDea6VhMSsknwyIkm4vuA/XOpcNsRKCFKBcWNCq8fdEQn486r3MPYCiyvFcWmfRS+g3Dmb0Uw+zkISEpskaAUSDR+rXxOHVN0CgLFwUxhhxNdpwg4mrZZ+z8a+jBZhYe/8AMVwW4onSukGvV6iAJB+NSI0r1eqDiwyK+q1r7XqkE+oFfVCvV6oJOVa1zFq+16pOPOC9RmvV6pOPA19A1r1erjjwFfUi9er1QSdZas4UeNNer1DLsdE6xuHSoqJSkmTqAapP7PbOraD/AAj8q9XqqgHLsRIwTYJhCNPqjj0q7htnNFIPdonjlE/CvV6rAC+GwBAAAjhUYNhX2vVCD8HSheuVivV6pRDOK9Xq9UkHyvRXq9XH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encrypted-tbn1.gstatic.com/images?q=tbn:ANd9GcQoLfD0quhBW1JkxCzPSLbzKTAZlzxs3tKCLw7J5ykgAX7YKY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5" y="312738"/>
            <a:ext cx="172819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8" descr="data:image/jpeg;base64,/9j/4AAQSkZJRgABAQAAAQABAAD/2wCEAAkGBhQSERUUExQWFRQWGB0aGBgYFRoYGBccGBwcFxwaHBwYHCYeGhokHB0XHy8gIycpLCwsGB4xNTAqNSYrLCkBCQoKDgwOGg8PGiwkHyQvLC8sLCwtKiwsLCwsLCwsLCwsLCwsLCwsLCwsLCwsLCksLCwsLCwsLCwsLCwsLCwsLP/AABEIAQMAwgMBIgACEQEDEQH/xAAbAAACAgMBAAAAAAAAAAAAAAAEBQMGAAECB//EAE8QAAIBAgQCBgUIBQgJAwUAAAECEQADBBIhMQVBBhMiUWFxMoGRobEjQlJyksHR8BVTYtLhFBYzgqKy4vEHJDRDRGNzk8JUo9MXNXSDlP/EABkBAAMBAQEAAAAAAAAAAAAAAAIDBAEFAP/EADMRAAICAQIFAQcCBgMBAAAAAAABAhEDEiEEEzFBUTIiYXGRobHwwdEUM0JSgeFDU/Ej/9oADAMBAAIRAxEAPwAXoaul36w/u054sp6i4BuVIHrEUr6FapcP7Q/uiiOmd0rhTBIJZRp5z91IjtArcdWZL3ooOHLKvaG0mCokhSA3LxG/j3V1xCxmthklrcb8l11EbBvLvqE4+5r229rfjUicTuAZQ+ndy9h0pNncWKdgWGTM4GaBIk7KB57gzTPCX9WXKZB121jUCCNdjvXFrirqIGQCNsiaz39mu/0oSZKWzqG9FdwIB0jlXrQXKyK+/wDk3i7fybXVYEN2SSSX1ExsANu73VLwu2vVEs6rLHfnoBpUeHxwUt8kIbcdqPMdrsnxFcN6K5AwGvvPf6q8mDOEmqY8wjWcp7VwH6WQ5fWd4qZMOVBkSu4IAIM6A93dSCza0kRPg3a/jTLBcZuW1hWaO4Qy/ZI09RFbYXIa9L+YaANeWw5jz2gbjvrV/FMhGViAZ5rBjQbiK3a6Qg+mttvUbZ+9abYDiFqNBknlOfcxMrPOvNoTPVDeUb/PzsI/0vcn+kP/ALQqe3xe4YUtIOhkJz8Q1Pkx9uf8DeGm2+o9tY+Js79n7P8ADwNCJ50f+v8APkJ7pEDTl3E8++J2om0o0+t+34UvfpBc2CKF5Dq5HtJk0Tb6TED+itT9RvbE0doq5WTsvqTBRA07/mj8KHZRPq7yOfjpWHpJe5KAO4WgB7ya4XpCJ+UtIftIfdNetGPFkXb5M54yga1lzxmcSfSkCZ9EeRoHGWrbWcgfVYyzbPagAQTrlG+ngDzNTccxAxCr1S5YYz2i0yAeYEUmPDbn5/yoH1G4se27p37ifA4JULszS2UhBlYiSI100A1qBcFbW24zMWaACF0gEEzJn/L2c/ou5+f8q5ucGuRMGPI/hXrGShHrq+xxibCMgCv6J0BQgkacx3d1GdF1VLpEks06xAgCees0qGDfv/Pspp0Z4e4xCsQYAbWDGxHdRR6kWeKWJ7lsy1qpstZTqOHuc9Cbfydz6/8A4ipOm5YYYZAS2ddgD39/Ku+hS/JOf2//ABWtdOroWwsgmXjQwfQbXY1kf5Y7d51Xkob4gFFLZFJB1NsdozodOcAjxqTGX1QA5UbM3ZgOvZyg9/Ln+YgxGJRzDG5Er84GAoy/RHifWaMbF2iYViqQoylFbQelJzAmRFJ2OwozTumbuWbZGZUHoAwbgBBnXceiBz8R5VzicLZScy3B2iBDI0gAMDoBuDXOKRLsTcUEE/7uBBgACCdlAEf50ResWm0BRlGUBmzhoIAc+jA2EffXtg7nGnv9SO/wy0BKu5BUMD1c+kYC6Me1RzYVbQC5Fdh8468ydj+FR3geq+SIW5n2W6shAIAJMEzvRN2wAFDXEEAAiczaCNhJmvIXKc5epuvr9A04xjZhlVlmIju7tBHKoW6Pq6go6GRMNKN7RIPnFTOts2wEuS3JWVlJ8sw38qk6uBqCDAGxHw++i6mwbh6dhXiOA3U3V474Fxfauo9lPeH8NtMoAIzBQGyt4a6HbU93dXOEzZwEYgFuRnQeW2/u8KPPBEN03QSG08tBGvfQtC8+ZtaZOvgRW+EWgTvr+1+Z9c1q9wFMsCdiAJEfDv8Aia6PR9XUoSTsQSNo7oIMa99THgxAUBz2RAnUkTOuvuFeJtS7TET9F4HpWp/6rH35Yoi30WaN1j/r6f3K3etjx5/T8PGibdsd53H0vHxnu9tFSOhzcnXV+fMHXoskavanzdtvEEfChv5tNPYIb6lwfBwPjTRVEczv3+HeKEKid425x/e+6tpGczJ/d8wO5h2wwz3GZIJBVt3V1ykAoT5z4UMOKXbHW3AxYXEUIQ+YKRAG86gTvTXHraZALxdhMjKVJkd55DWdKWYYWCG65rrZtFC5QqKDIAk+EbUD6mwqabkr/wAe8SW+NX+sDG45Yk7kka79naPCjcS8TZDMGaSA4IKFliBEnUfNjTSicJh8PbJbNdzSYKi2IB0GjE6jXWoOKXbBHY6wOQAWLBiQN+fpHvmsDkl0UX8aFWP4vdOW2GZQgAMGCSBB1GtOOh2JuOSGJKgGCeXlzJ19WlCYnB4ZirA3APnCAdABEa/Hvpn0avW+vyoHJyESxGgEHQDvOpok9yPPFLE6Q7besqK7igGI7iaym2cvSwvoSnyD/wDUP91aW/6SMVAs295zMfUAo+Jpx0KX/V2+ufgtIum98tiuryBotArIOpLR6Q8SNPOs/wCNDcFLibZShlnY+r/Opcq97eyfuphbwtssAVXLJllcHQDUjs6nNp+Zrm1ZtPmyJdMRAgEmTA2I5SfUaSzuwyqrdgYQHZvcPvrBaHev59dWzolwe21y4CucARFxNiDuAZ38+VOekvR2wuFZhbS20qA0REsBy75pTlUtJr4tJ0efJZJMAjXTRqL4gjda4M+kdzA399S4LhBNxQGQ9rYFSeyRm2PKrPb4PbN7Md2M93wp0UBm4mMZLeyq5SoBHLueR6wNR505tdJrgADww/bXN/aWD7jVg430fVgoTRiRHPlEa1X8b0de3808tVkTPgZU+0VrTXQ2GbDn9QZZ4lbuFciZXmQQ6kQJLAZtQYB5ULf401uwIu3CWJCvCH0AAZB9KTM7a1L0fuW7JfrCATlHoNsdO6NSeWlOm/krjqm6vRiAu0NEkDx15VhFmeOGRxabQownFb7qzW2DubYhIWQZALROvPTlUmC41iGVcxRTJE5Ccw7wBpI10FHYZcI5KjqzmlQAYJgCQI8APZUoweFUJk6uEDZYYQM4ynnziJrwnXD0uP7iVuk4n0bP/bf7yKIXpWsehZ/7Tfe1K34axY5c8SYgqBG+kE8qMTg1yNrmn7ff5Ka1Wdfl4K/2EDpRcgxt+zZUD3kmorfSQE9tLZP1WQ/2c1TJ0YuETkPrdj/4jSl54S4bJFzMZIAhhA39PL3ivNtbsDTw76V+fA3xtf5QqG2oUAtsS2unMqDSgdH38fYfz30+vcKbq7YKXCVYtooXu0OXMI076X47idq6CHLQSG5aEAjTsbGdttKXaYzDKUVpx9Lf3AG6PP8AkHyn26UNieCuAN9fA00x3F7dwMrZsrASJ00Mgjs6GNNOVBY3iaOAmuWAu/0YjlEiO7ma3YNyyvqgNuEPH+f4U66GcOK4gk/qz7yB+NC43iaXFIJMNGmmmUkiDlkDWIpp0NxQuYho5Wo5xoVA0mPDaih1IuLc3hepAHEcdF64J2dviayleNJNxz3sT7Sayh1HPUdj0noaP9Xb67fAVWOk/EbbYtgxICEqwABzdkAakiIq2dD1/wBXP12+6qBxvCG5isQVZTFxyw00APOddKa/QjOFjGWaWp0d8L6P3JD2wHDZTqIlDqZAPcffRtvozeliLKoSraoRoRIUew6n/KiOj/H7iFEe2gQWyoYBtSqysnbUqB66avx+5bGZkU9/pD7/ALqieWadOi2alqs46C8Jv2jcN9WXsoEmDsWJAjzFWLpLbZsIwtqXeVIXLmMjWYjkYNRcC4vcu5i9nq1EZCcxDgzJGg2ge2jsfxAqnZGpMSDt46g0Gp3bETbc7aKDwbh2IVwblm4kbEWiDqCSTodzE7D105dYaTnHnbP4VYU6QH9UT/WX+FSPx5YE231HJl/epqztAZE5u2itrjghUl9vpCBTJuMowABE+Y++iMZ0gthe0lyCQPmnfTk1DLirYQoode6RMCfA17+Ja7ArDYlbhtzr2dVCgmMwYEAKOycsiJll57mgcDgcQDN5bkaKCFBIzFiSSDqJga6AGrMuKtwAdxvNtjPuqSy9tiICb6Ssa+sUP8Rb6DdLUWn3rf4FSwOAu2bd3q1eRMMU7yFOT7M98Hx0iOFLWznAtt6RHVkDKGymNJkHWBvmOlXDEXbanUrJMGDzEHl4EVDexaZey8nuzt+8K8+JXRoOOr1d7uzfCcaFtIsEm32G7OUkjnr4Qd+dN240oHosPVSrJbeCXJYD9YdPVNSdWBtcb2qfuo1xkPDJngk+4f8ApwRGX3/woJMQLl9RBGW2x1H0io+41yytyc+wfhUVsG2zXC2aVymRGUAk8vOhycVCUaRsMEk7Gd61CE9yn4GqPawlss0pZADjLoe0ktMw2h9HX41bsZxAvZdAApZSM0nSdJ/JqnP0eu8r/wDe/epePNCPc6PDqk9To5awmdtLQXs5DkMnVZkToCM3fHsoPEWUNw6W8ukHKQT9KddBvUt3gF79aPa1Jmw92fS/tfxqiORS6FehPdSGYw6y0i0FzDKMp1WTMkHTSOZ+NMeiyRiLhXKEFoxl0J9GZ1POedVtsNcHzv7X8aedEbLKcQ7Gcthuc7/5UyPUm4uCjjk7K8yzrWVKLR/I/jWUqznHpnQvXDn67fdXl2NvFsRdgt22ecusgsdI5+Veo9DjGFJ/aY+yvOWwyrLpdGcj6LjKWnMZC+zzqh+mJvB7TyP4FmbpRltFShJVcvprI03I3HPTwO9EcUs3OqDNZdAY1I039o9dVJ7RW04S5bK5TuHBOmpOZACeQ1geZr17HkfyR57rcfbX7pqKeKMeg6c9L2XfuLuGceW8CEDDJA1junvrvjXF+ptAsSuYwCBOo17644Q6OzH6IQHzGaaj6X2We3b6sBmBJylgnvJA8/yaCNN9RSS1JMj4L0vsXJAdsw1MrHxp7b44kb7gH0TzE8vCqBgOHXkzM1vMzDXIyaAbekTM9w2inWJwpzn5JyBpOW2QQBH0wfbT4xhXU9mxrXUehZ7vSCyIDsAWMLKtqd428K2uOtN9H1p/CqJxS0c+HHVuPlP1YE6HQQ+p8KIxvDrly2RbR1YyJNtl00JXQmAYGp00jnROMfItY90i4OLJ3CfYA+6lSWbaXCSqtbOoG41jX2RVZwOEuWwq3BcbLmbTrFlcozCDuYBQCN3U+cC4y+63TNxGKsArue8OxUGIMkgCPRHgKHlLyEk09ul1Zdxh8OR6KRvoY356Hw91cNw7Dn5o9TH8aqGG4g9uyT1l3PFttgw0bIEUETlJYA+O3j3iuP4hOrUdrsks2ScwmM0L80COX3ULwe82GuTpfHqWQ8HsTIBnbRzt7alfh1owO1p5efd3mq1bvl8RdLZdAg2JG2aNNjrTaBlQ5fm/NePnN4ivLh35M5gS/CbfJmH2fwrheGKNc51j3T3edIhwq7de4yXmQK0QWY8geRim/BMOyqy3GLsLrLJJ2AXv5b1PKLixqe3ULx2FzoArBD3quvspXd4K9tGPXZvrICe7Q8qa8auLbtgjsnNuJ84qu3eIkqwa92fqNqBryXSvaJtbIZjTe6ObWNuqotq5yk/RWSTpvlqXidhka3dVtUbXMeyyncGF37qn4RwVr2V1YRo0EmRt4eIobj7r19pHMdU4dxGadJAHKiw6roLaU9isYnpbfNwuGAiRlCwAJJ1U6ZvfpVmwXEesweKYvm7GgKBWTNIIOUQROxFVzinC7D3Ga3cZQxJym3tJ2EHaKsLvaXh95LRcgFAS4g9ppjyAmr11B4pR5a9mna7e8ri2zA299ZUQuN4fa/hWqmolPQujg/1F4/5kew15xd6P3xp1R9jV6Dwsn9GXiN8t74GqVda5dtWybqhklgSwGgiJI2IjnHLflU/TH4DODnOEp6e7X6i3EcJuqjE22Ag6wRy8a9e43IwVyDB6sEGRoZHfoK8txlwlUZGyoBckF9TnzE6jfu9k16lxu5GAdu60p0MHcbHkamyLoU8ROUnGxb0cecNbYxOs6DXtGT66m4nxSzZK9dGVth1efbUnQHwqHowoOHtAEkFZBJ1IJJ18aC6Wh8q9UoZwD2SFOhIEgEHw2IjxpEVqlQhVq3C7PH+H3GCgW8xIABsRJJgDVO+p7mOwIJB6kEEg9kbgweVVjgWE63FIwzDKVa5by5EGuymZ0I7tYMmoOJ8Pi683rAJYmGTkSSNchmnvEvI5YoOem30/OxZ7nEuHz/uTryGgnxiBU5uYSJm3HeGgaeRrz9uHgXABdsEMrEkTlGq79jnyjnVi4Vw0mwVV7Um4AMnaQ5lykMNOUk+C17kp9xUoKFtvax8j4YrKMDIkkXG0UNEzm0BYH7NRXcDYAJLMJ1/pW15/S8qDPRlwLmS4qscot9ggW1QZQN9ezGsbz30DxfoWzOLiXANFBDAnUALvrodNDXnw/vAx5Mb6yodWsPZOYB2kqdOtzEQVc7kwezUP6PSP6R/tKR7xQNno06YnrQiKo0EOSSXlCYZYAhjpy8aXcS4XiMtpeoUqYYoqKwV5iCQJ0ECdoAHKhfDe8OEozfsP57fuOF4OoJKO0tE6KdtNo0qa9gGMduYED5Ndh31UFxmR2IIGrQrAsAM5jvmBpTviWOIW3PVmFVQCSsQozegQfS7++geKS/q+g2MG2tuozsWblsEK6gEyR1cSdp0NEYa6VGvaOZmJ2ksZ25UuwePK4O4xABGoYyV1IGm5IFHcL1sWS2pKAse+ZNIkpJdTKXgX9K7jXrShdMrSZO+hA5VU8Rw+4EYyNFJ38KtnGlu5rRw7ZbisTlBgmdBE6HmInntS3phxkkdQlxysy4gRLGRrAae0SQREkd1WYV7Fstw5ZQiox6b+S6dDLWUN4KB+fZVG6W8Pe5jbzDaQNjyUDu8K9H6LehdPkPjVKx3WPjbjhz1faS4BMAAsqhlWZGx9Z8aDCiPhpuOSUl4Kjc4PcB1B9h/dp3hcO1rh9wMNWxCj7KTzpFxnixu3WbO5UiFztJiZjYc9Y/CrLisc1zh2HzSWzuNRJORYB03GseqqeljeMySljSflX9xGqn6J9341lTi9Hf8AYb8Kyp6Idy78IIHD7kiVh5EwIOm/rqo/yY3k6osigiB2kULBJBhWM7AEEzBB76sti2W4XeA3h/ca89bA3InKxHeDI9u1Vyey+AfB4tev2q3HN3h9xLbooIsqjyQAzOYIzREqNtO7XWZr0LpBrw5x32QPhXjt5WytvseYPKvXuM3D/IGjfqliP6tTZX0HZ8bjKNuwXosAuFsydkUHwMDeknTLiY1NvUpCQCRJfbbXTLtOpozgrkWLZ+lbUnxOUCaR9I8U1l16tyucZmAJgkHQ6aSO/vpGKS5huPG5T2DOjXavtN1gqoAVMmCfS3nmJ05mhMdjL3WMM9gwSO0LYOn1hPvoPBXr7S6srMQJJYBokj5xBJ9ukVPb4ReYAjDq0jcMTPsuVVvdlUccYSuTX0/0a/lN36OGP/Z/eptwmzde22iW2YulsoOzOXtN2CQDoEDcu2KWpwa6SqnDFSxgN8pA5kntHQAE+qn/AA3GNaVvkWS2pAh5BCKsKYPNjuRpJY86Ne8RxNONQq9vH7i/hiXravGa4yqzLOcDYIdz2oKwNBMzyBqHBXrhChusQuerUZnkgZW0LQFYlpDEmNpNHcK6XX7/AFgFtJUArqQB2gMpJOpImI5ipsR0qKEG5kbKpLW1nMGJ7HaJiMpk8wQfUaZDkx5G2nG5Wna9/wCgHb45du3GRCywQIJUg5TAEsJzsZk+A1B0LbC8YvG/cVkAU9q2cpGZSZgd5Cx6yKHw/SPD3UVnsxmY65AwBtlSO1Akyyx4zRbLZZLl5WIdBdUmSDKqVgjfsjLtz1ryAyUpNKNXt5rpdFZwfCheuLaV7tssTo6AgcyZnU+qj+kXBEtXS3W2glzVcyTsTI0U941/Cl36RxGkYkNBkS/OD+sAru3xTEMxJa052lhaYADXSdOfKk9zsqGRS1Wq8fiGF/FIuAKlwpgnQSYzaadxIimFtoW0gBJCKPKFmgOIXiuBTKQGYBZgahyQRqNyKaF4fyH3CoZPb5kaX6ivjNxEu2nY6qriJA9KF5+E0q40bN5rboYeUVhIIftgA7yDGh325U043wFr4F0AhEBDGRsDMwTOngKVr0bZVtXxLWzcSGzKQdZ5NPLaKtjax/4KYPEoXq33X32PTOioiw572H4/fXmScRtW7txvSLXWYknnJjTLtv7eVem8DMYT1/cK8wtdGhce4odQ6asC4AjvBywRtrPOgxdCbhdFz1i2/bw73GaCqkzlDjTfQSvfHLlHjTji+MtnD4YIMiDrABOb5yiSYG5BoOx0VzZsroQpIPyqDUaH0o7xrtrRPFMF1Aw9poBVCTJHz7jtvsdIpzvSw+LeNqKi97/RgDtqYbSfpfxrVTnDE65aypyQtGH/APtOI+rd32qg8J7WdWDG3qSBoAY0afm84q+4ZlHCruYkKQwManUgffVJY2PRW462y0sIBLRMCcwEDy7z4VY+i+Azg1tPa9yfHPeFlstzN2YLG4p7IkjQsROpBiZgDzvfEBc/R7MYEWVPeToOW1UG9fzKR14VcuoCEbSQoykwo5a95Nei4/tcPImJsrr3aLrU2bsHk7bVb/PxCvhP9Ba/6af3RSrpFfcEuLeeBlEqxClW1MjTUTpTPhmlm2P2FH9kVOek1yzcCIlooYLM9zIROhgTJHqPOpMP8wPdPb70U98YmaWsCDlPZZljRSd531qezjcMFANq4CAJIvdw+rpVoTplhnuMrWZbMcrAKwOUZZkgEbe+iLdzBOqE6LpGYMA2WNIMgrO+kcu+LbGPiHFVKD+b8FbbEWLYIIvKXUaZgSintAGYgt2WI5AKObCiMBj7AH9JfWGmCuadu6RGnPvNObvAbN0ymJliZlhaeSeZlQa5s9Egk9ZluztE2Y8wmhrdaFvJicfau/zyKHu4X5T/AGhusABhFQKBEBdAF0005GtNiMMcwAuWSbapL2xdXs6A5QSAwA3qx2ei9idbaj6xuXP4Vzi+iNkhioSf+Xc6s6fst2ffTab3QjncOvZ9pe8V4XClkC4a9bdUQwASH6wTBymQkzyG9B8NwuIexfDrDBlb5QAZtrbatoSCLc981PjOibqfk2DkfNfsXB5MN/Om+FwDjBM2JzsWcIqs2pDEADMO9whkztWVeweSUIxTjJPddevX6/QrFzhF4NBw4aQT2Qxnb6DeNQ28A4LTYYQTOj9mI+Eg699TriMNmkdfb0GzK2sny8Kxr9rtxcv65okDX0YzdrbefACls6WqaW6+j/dhvErLfyfDiBlDJmmJ3WCPzzoxr8sfI0PibyXP5KkGc+87ZVkyOc1KhALecVzpPZfnciiD4/CXGNghggzXDkysWy5gGfLswIjSRuN5pVfaeoeyjDDi8wAzFu1kkwD6IIjTXY60bxLj6otkLmbssZdAT/S5gNTEAoNu4eIoXBcZzm3ZUBUBZ4CqNSInTX51dGVKFe79B2nJy7rz92ej23AwPZ5ho7zpGleaHDllaygDXLdks1wkElYByqRoRBA1mOVX7iF/q+H5xuqMQeYPKDyrzc9J7q6qWUwBIc7DYeQ7qDExXB45uMnDyLuCXD1qgKrZuyyuCVOYgQYkjXnuDrVm6QADEBIgJatLlJzbW5gzvE70swPSd0fMoUO2hPVpJkzqYBOtMOkIDYu9mEw0T3EKEHlrTJ+li+L1a4qS7fsB9Tb+gPUBFZQxT9o/arKlt+RNFqwChuFXgWgdqTvEEGqlf4EAguC+hQ7Htct57GlW3hdueFYgD6N3+7NVPhuDIsutwNrBKyMxCjNIWCVMayRFXvovge4SUkp6X3IL/AmAIz2zyEOm5BIGrDlXot0BsAAdjZT3qtee27Av2C3o5CIJKgkARJOgMLA02gd9Xzr44eG7rCn2KDUmfaijNKUqsDwhhEHcqj3RTLhvRu3eWXRXIOWSzDQa/NO2tcYTgjFFlgOyOXgKMTo8/wCtERoMuvL528aefcRvU2KElK2hOTItPsvciw3Qq2e0FtgyToToswFJM6/DfzKudDlPpNaAAAAAiANAB4AUA3RNyQTdXTQAJAAGwAB0FcXOizbG4v2T+9VDn7hMnKTvUHDofa+nbEePd66mt8CRNBiFA7g3+Kk46LuP94v2T+9UV/gLqQM6kk/RP40Guux7S3/UWIWlXfEr68p+JrbX7Y3vIfZ+NVl+BvPpr9k/jWjwZ/pr9k/jQvL7jeV7x9evWCNbiH1CosbjLNxOre82UEGAxERtqBPvpI3CX+kv2T+Ncnhb/SX7J/erP4iS6G8lDZsDhmOcktnPMyJG4GYabgwO8VEeD4csQLZiN/HnEbaZdu/xNBYbDFZViCp/ZMqRsw15d3MEjuI4fhtxWnOoJGhAaCN5EMK15m0NSn0sOv4VVe0QrCGMSdPRPKd9R76V3LsBz4n4UepbMGZ5Cg6axJ56k0E2H0IUdYT830ZnSJ5Ui1KSSHY1XUCItN/J1val0hSiAj+kcARK7nu9lbbCW7eIRUDBurLNKgCGKAZSDLCQ2pjbxow2vlLaPYVEtoXUZycrl4EMT3DNHhQNvBFMbdJYOGUMGBBMMSYMbEREeFdHLtBjJZLVX527dS6cXvKmDt5wSkIGAMGGZRp461SbdxGW6LlkqbROY5yJHagdsEA6c99uelu6WNGFyggEqoE7T7O4Gqhigr4Y22uAvlkNG7zm1IEx83lsKzD0F8OvYvfr7wXoxh7WIxCrBUqQ8Zc2YBhp2Yjlr51Ljlz37jbZnc5hoYDE+vyNRdC8P1OJF26yoqhsva9IxtpP+cUOuuoMEjXxmTrRZHURPEScsteEbGCnWRrrqg/erVQHFEd1ZSNwdJZ8Fcu2rLWQSVaZJRZ7QgwRcFCWeCxzc7HUAzEAa55kRMzO/lTZVPf/AGaktr3k+yk8+fkPlxV13Fb9GldwzM4I2C27YC+QzDnrTl7QGCyawLOXlOgy+U1wXaYU8pkmBHqGtd4mRh2XmEPuoZZHLqZROjYiAqgqAIGqk6CNyaAxfGLyOVe49swNghGvjB5QacKD9Ij10uxXC2uNmNwDl6GunjNMxyWq5MVNbbIEbieIiVxZPgVt8z4LXD8bxGvymkDkvl3VJe6J5teuPL5vd666/m2BJN0gRrIgac9/Cn64eRWmQDiuP4ldQ7fZU/dQa8cxTsCGcnvyiPbEU5s8GBdSHa4BsIU+89kDnqfUabjhrR6DefXgH3J8KbHGmroLp1f1KY3SHFTq7fZWPbFRtx7E82f2Crx+j3+i0f8A5Lf/AB1IMC5+afXiGn3W4ouVHx+fI3UvP1R59+mcSTAdtfLyrdzGYpZLO8ciCNZ229tX08OfuP8A/Qf/AI6lGCuDUTtzvEj2dVrWPFHtH8+Rjl4l9TzVcfiGjt3TPgT91TW+I4tJjrXXmrIzKfHaQfEQfGr7exNxTBYA/VP71cjilz6S/Y/xVK8sIvp9AtE2v9iLo7da5m6y06HTd3A1nbrAx5d/Ojb/AAMMILEqdwX1PrCjw5Uw69rghmkeAj31G9o/mKnnO3aH49UVuxUeAoogFh/+3/DQ+HwAS6Ykkhd2Lc279qbXbB08PL7qEw6fLAHfMo+/76HmSls2NbddRp0xwou21QzAIOhjYHwPfVNu9HkG0/bP4VfOLWVZu0Jj3ab1W74E6DSvSySi9mewTajSbEp4UFIImRzLT91DXreXNB5nQ7a93cdfKnF30fv9dJbpI1GoOsc9efl4U7HKUuovNuxa76mt1oWQdaynWhZe+A3zcwl52MumeDtEJI20376RWOKXxkU3gxe5BK5TlQA9w5mPKKa9ErZfB4leZzAeu3VL/krfqz7WqiWOOlbLoe4Va3NN91+bnqOD4RlMm4x0jUA1rF4bRhIiCNZnX1d1efdHQeszdqV7Q7RIEECfX2vbV0OIzWiwkaP56Zh91c/LHQ6Drd7krdHXJ0xDD7X79dDolcP/ABLf2v36Fscc6myWuFmhjqSSY7MfE13g+mdu4yoslnIAGYjUmBuO+mrGxXttWugYnQ+5P+1N/b/fom30dNuVN9yTzCq2nd2ySPdvRmFx1wyBbkqYPbGhBI9e1A43hT3LrXHR+UBbigCPfVOLFJO2hKzRv2n9mY/Diu+IZR+09tPYFU1o2054xp8Hcj4AVKeFKP8Ahj59Z/irDw+2vpYbcgD5SdT/AFvOn73VDFnw1dv/AAo/uQLbSf8AbHEftP8AhUi2F/8AXH/uf4aluYG2IBwx1Menz3+lWl4fbMgYfUSP6TYjX6VbTM/iMHl/KJCbaf8ArjP1z8QsVyWQf8ZcPkxPwWKKs8IEn/Vtj+s8PPWkvE7bJd/2c5Yns5m0Oo1E6xvQttK6GQy4ZypN/KIe+CW8IGKLmNO3DA+pQx9tAHozdn/aG+0/41qxjWGq4e73DRvvFF3MbcUhWtEMy5gCY08eQ2qLM5S3SDlUXt+gO/Ry5GuIb2v+9UDdGLn69vtP+9VgCOEk2pJGhBJ5z3dw99I+PY8gwoNs5n02JURlPlvrSnjyJWBDIpOiD9AXAP6YnbSWj+9RnDeE9UVIgwwMCRPLck/kVFZJNtWLNJAnXSSK54DdYuAzEwW3M7Fo+6lNy7sY+g3xwa4rqDkJI7YgkDeB8KoXH8ZcssbTsbiESZBgzrsSdeciD40247xG4t11UgI1qASNA47enMMRpPjSPjGPORBeRc53hcrQJ1gaGdOVV4IvrZTDFpVvdMetiVPCrYRcoa8REkg5RqdfE1XMU5UHmNp9Xw8asfGsKLOEwlkHkz6c85kH31VsY2hnXuNOy9aObCnJteX9zq3EDyrdR1lTFWxc/wDR+/Yuj9pfhRXHOGpatPeMF1HZOXXNsus95pZ/o+ua3h9U/GmfTFM6W0mFLEn1AR8TXStLFb7HIt86k+pTeE4gK2eZbMAgic0EabwPXvVsmbTgCAM+nd6WlI/5v2gIMmPED4CnWHHyRHgfhXKzZVNUvJ1Y49O4tw4F7LbIJl+R3BCj26Ux4X0T6rEW7jKSEOYZVO4kxrPhz3pNwnFi3cR2mFYEwJMaVbV6Z2Ppt/2z+FX4FF22+/7EmfJkgtMOjW/1HHCkKrqIYqC31mLE++jbzaAd5Hxk+4Gq2nTCxJbOYIA9BuU/iKkPTKxOrnT/AJbc6sUopdTmuEm+hZJoPijQqnudT76Ufz1w/wBI/YaocZ0ssuuUMZ39BhtrzrznGup5QlfQbcQu/K2x+1PtKip8Ke0/1mpBd6QWmu5pMBh807A6++amsdKbCkksYYkjsk7wfgRQ6lfU3RKqotgNZZGg8hVfbpnhoPab7DV0nTTDfSb7BotcfIPLl4LGqjuHsqm9MO1iI/5QHtJNM16a4b6TfYNV7ivEVv33dJy5VAkRy199S8XNcp0yrhISWVNov9hIRR3AD2CKo/SvgxAN9B2FLKQPmw7AH6useGlOuiuLtrbFsPL6sRDADykRAEbU2wTBreokOWMEaEOxInzBFOaWWCsUpPDkdf8Ap5pa4v2QpEARt4Ux4Knz+8HTzNL+P8MFnEOqghBBX1iY9RPspnw4wg+p8a42daHXc7MPaja7lb6RY60bmRwTkM6c5C76+A2g0p4g4xLoqABp1JIWc0bkmO/Xxq24zoebtwOBmD6sZjL6p107qU47oe64q0iggM6rm7xuTEmIAOh7quxJqKK3mw6aT3oY9MVy3LNqZ6uyizz8/XVUxB9EHfQ+ck/hVj6ZXc2LufswB6lFV3EntL4D4CKzL6mcvD6Uc+2sqdLRgaVlTlNjz/R83bu/VX4mrD0gwrXFTKCYJmN9Vj41SujnGUw2ZiZLADKByHj304PT0crZ2+kPwrpbOGlnKepZNaCUwVxQJRp2Ejfw86IwZhXUjUEgg8tBIpbe6dBss24hgdGB2mu+FcS643XiJuH+6tc7Pghjjqiy/DmyZJVJEHDEJvWlYRIQerKIPs1q5Lwhe/3CqJa4wBcW5GlvKI78gC0/s9O7Z3UiqMMMbvV5EcRLJ7OnwPLPCQC2ukjkPXU/6MX8ilCdMrJ3kfnyqU9L7HefZVHLw+CVzzAmJYLihZABVivLXtak0zxXBEicx0I0gc2AqufpRGxguz2A2/koHxp9f6RWShhtZHdyINKx48bcrXcdlnkio143IbXDlbLqRMf3h9zCgGULeS0okMyieYnL9xo7C8WTsS2unua2P/FqU4XGKcWrkjKHXU6DRE7/ACrMuOFKvKPYZzcnfhlr/myn0m9gro9FLZ+e3u/CiE4xa/WJ9oVMvFrX01+0Ko5GLwT8/L5YH/NK39J/d+FV84QDFG0NVzqnjBiT56mreOKW/pr9ofjVVwV8NjS0iOuYzOmn+VT8RhxxUaXVop4fLkk5an0TLRhej9m2ZAJkEatIg76UeLY/JNQHHp9NftCtfpC39NfaKtioxVIhk5SdyEnTXDKMM7nVsyhZ1gkgGPUDSZNNO5VH30x6bY9GtW0DAlro0B5AN/ClYOreJHwrk8fWtUdbgr5e5csFayoo8BPqEfdXN2wGdWO6zHmRE+yfbW+vXSPzFRYrEhUZvoqT7AT91dZUlRyd2zzDjlwPeuN3sfZJpVijJ9tT4i5J9dBu8sPz41zZbnXgqo2/EACRB0Mc61Q4RjrmOuvP8ayj9gD2wdblb67wqNFmu2tU7YTRhujuqz9Enm2+sQ55Tuq+NVcW6sPRUwtwftD4CpuJ/llHD+sBa4MtwTrnPxFQ2rlaxVv5R/rH41Gp1psKoXPdhqv41jXKGmprZ32rXsDQT/KR1cbGe+ucFfl0H7Q18jNQFh3V3w+5BcgarBHOJIWffQwVWFPeg1rnoftICPUrfjXN2+MhEwcwHloPuFbxTFjMAEM4gCAIBH30LjV9L6/3UTVmR2JFA/JruBQYaui1bQIXI7qITGDqss6/xmlytXY2oJRTqw4tqycXPE+01Ot4jmY8zQZPMVJ1kiiYKCbDFr9vUmATuSOVN+uPVOZ3zUj4a83T+yvxn8KZ4tow3q+Jrn5t8iXwL8W2O/iAW+K3V9G432jXd3pHfKMrXCVIgzGx8Ymleeo7uoro213IKXgjOIqJ30Y+f4Ch7p51jXgBrzoXHwMjLrZs4gjQDasqD+UJ4eysr2n3G6l/cTW6lk99QrarvqqICztVJIA3JAEnv0p9wbDm3mkgyQdPCRzpbgODG4MwMQe6due4p+bOSJ57+2pOIltSKcEd7K/f0ZzHM/GhUOmtOX4QGJ1bUnaI38qw8AH7fu/dp0ZpIVJWxQAO+i7W3L2UwTgA5i5+f6tELwNT9P2j92vPJFgKDQpIHeK0q6nx0+/7qep0eG8XI5nT8KmToyvdc/PqrykjGmIkJcNHMEz3E9/dUvE7JAYmNTOjAxE9xpxc4AFAGW4RMxI3O+nOo/0CD8xvta60TyRM0srS7VuatKdH0j0D9o/vV0ejy/qx9s/jXubFHuW2V5X8KkU+FPU4CDsi/aP41v8AQH7CUt5YjFjYh9VaZvCno4Ce5B6v4Vv9BR9H7I/Cs58TeUxFgbgDN3lYHw9VPXcC2MwkBdZ2766bAAKZC6AwYA8fjFc3XQaORBEa84ipMjUpWirHajTKr1up5Ty7q4c+NG8TZM/ycERrAA+6l9xzXRi7Vkco0yG4KEupRbXKGvHnRpi3QN1Varrrayj3AuIcq1tmIFcK48a4u3JNLoZYXg+KNa0WNe8TTLAcWa6xDBRAnQRz86QCmHCDDkd6/eKXlhHS3W47FN6kuw5udIjbYqEBjnmI317q6HTJh/ul+0fwpNj1+UNCm2aGGKDSbR6c5WyzHpof1KH+sa6HTUj/AHCfaaqzlrYWi5UPAvXKi2J/pAcbWU+0/wCNS/8A1CuRIs2h9v8Aeqni2e6pEQ0WiIOplmv9O7pXsqgJG4Dae00Ja6W34jsesH8aSkaVtBWOEV2CjJsd/wA670fNH9X+Na/nNePNfsik4WulXWvcuHgzVLyNx0hvHTPH9UfhXH6cvc3PsFAla1Ote5cPB5Tl5DX4xdPz29tC3OIXCNbj+PaOtZE1CVrVGPg9qfkN4diGY6sTqBqTUnG7kkes0Pw5YI86zi0m56qmpc0qv/5i93qJmqS4KHaq6JbZjjzod25VOXkUO5rYgyINe6srvNW6MXt5Jga5UVqsrA2dAUbwv0x5GsrKXl9LG4vUSY/+kND86ysoY+k9L1M2K6SsrKPsCdq1SCsrKwxGNW4rKys/pNXqNoa3WVlEuhjCbO9E5aysoGb3MFoTWmtCsrKEI4ww+UjlXGO9NvzyrKylf8g5+hC++KhYaVlZVIh9QaoHrKyjXUCZHWVlZRiL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hQSERUUExQWFRQWGB0aGBgYFRoYGBccGBwcFxwaHBwYHCYeGhokHB0XHy8gIycpLCwsGB4xNTAqNSYrLCkBCQoKDgwOGg8PGiwkHyQvLC8sLCwtKiwsLCwsLCwsLCwsLCwsLCwsLCwsLCwsLCksLCwsLCwsLCwsLCwsLCwsLP/AABEIAQMAwgMBIgACEQEDEQH/xAAbAAACAgMBAAAAAAAAAAAAAAAEBQMGAAECB//EAE8QAAIBAgQCBgUIBQgJAwUAAAECEQADBBIhMQVBBhMiUWFxMoGRobEjQlJyksHR8BVTYtLhFBYzgqKy4vEHJDRDRGNzk8JUo9MXNXSDlP/EABkBAAMBAQEAAAAAAAAAAAAAAAIDBAEFAP/EADMRAAICAQIFAQcCBgMBAAAAAAABAhEDEiEEEzFBUTIiYXGRobHwwdEUM0JSgeFDU/Ej/9oADAMBAAIRAxEAPwAXoaul36w/u054sp6i4BuVIHrEUr6FapcP7Q/uiiOmd0rhTBIJZRp5z91IjtArcdWZL3ooOHLKvaG0mCokhSA3LxG/j3V1xCxmthklrcb8l11EbBvLvqE4+5r229rfjUicTuAZQ+ndy9h0pNncWKdgWGTM4GaBIk7KB57gzTPCX9WXKZB121jUCCNdjvXFrirqIGQCNsiaz39mu/0oSZKWzqG9FdwIB0jlXrQXKyK+/wDk3i7fybXVYEN2SSSX1ExsANu73VLwu2vVEs6rLHfnoBpUeHxwUt8kIbcdqPMdrsnxFcN6K5AwGvvPf6q8mDOEmqY8wjWcp7VwH6WQ5fWd4qZMOVBkSu4IAIM6A93dSCza0kRPg3a/jTLBcZuW1hWaO4Qy/ZI09RFbYXIa9L+YaANeWw5jz2gbjvrV/FMhGViAZ5rBjQbiK3a6Qg+mttvUbZ+9abYDiFqNBknlOfcxMrPOvNoTPVDeUb/PzsI/0vcn+kP/ALQqe3xe4YUtIOhkJz8Q1Pkx9uf8DeGm2+o9tY+Js79n7P8ADwNCJ50f+v8APkJ7pEDTl3E8++J2om0o0+t+34UvfpBc2CKF5Dq5HtJk0Tb6TED+itT9RvbE0doq5WTsvqTBRA07/mj8KHZRPq7yOfjpWHpJe5KAO4WgB7ya4XpCJ+UtIftIfdNetGPFkXb5M54yga1lzxmcSfSkCZ9EeRoHGWrbWcgfVYyzbPagAQTrlG+ngDzNTccxAxCr1S5YYz2i0yAeYEUmPDbn5/yoH1G4se27p37ifA4JULszS2UhBlYiSI100A1qBcFbW24zMWaACF0gEEzJn/L2c/ou5+f8q5ucGuRMGPI/hXrGShHrq+xxibCMgCv6J0BQgkacx3d1GdF1VLpEks06xAgCees0qGDfv/Pspp0Z4e4xCsQYAbWDGxHdRR6kWeKWJ7lsy1qpstZTqOHuc9Cbfydz6/8A4ipOm5YYYZAS2ddgD39/Ku+hS/JOf2//ABWtdOroWwsgmXjQwfQbXY1kf5Y7d51Xkob4gFFLZFJB1NsdozodOcAjxqTGX1QA5UbM3ZgOvZyg9/Ln+YgxGJRzDG5Er84GAoy/RHifWaMbF2iYViqQoylFbQelJzAmRFJ2OwozTumbuWbZGZUHoAwbgBBnXceiBz8R5VzicLZScy3B2iBDI0gAMDoBuDXOKRLsTcUEE/7uBBgACCdlAEf50ResWm0BRlGUBmzhoIAc+jA2EffXtg7nGnv9SO/wy0BKu5BUMD1c+kYC6Me1RzYVbQC5Fdh8468ydj+FR3geq+SIW5n2W6shAIAJMEzvRN2wAFDXEEAAiczaCNhJmvIXKc5epuvr9A04xjZhlVlmIju7tBHKoW6Pq6go6GRMNKN7RIPnFTOts2wEuS3JWVlJ8sw38qk6uBqCDAGxHw++i6mwbh6dhXiOA3U3V474Fxfauo9lPeH8NtMoAIzBQGyt4a6HbU93dXOEzZwEYgFuRnQeW2/u8KPPBEN03QSG08tBGvfQtC8+ZtaZOvgRW+EWgTvr+1+Z9c1q9wFMsCdiAJEfDv8Aia6PR9XUoSTsQSNo7oIMa99THgxAUBz2RAnUkTOuvuFeJtS7TET9F4HpWp/6rH35Yoi30WaN1j/r6f3K3etjx5/T8PGibdsd53H0vHxnu9tFSOhzcnXV+fMHXoskavanzdtvEEfChv5tNPYIb6lwfBwPjTRVEczv3+HeKEKid425x/e+6tpGczJ/d8wO5h2wwz3GZIJBVt3V1ykAoT5z4UMOKXbHW3AxYXEUIQ+YKRAG86gTvTXHraZALxdhMjKVJkd55DWdKWYYWCG65rrZtFC5QqKDIAk+EbUD6mwqabkr/wAe8SW+NX+sDG45Yk7kka79naPCjcS8TZDMGaSA4IKFliBEnUfNjTSicJh8PbJbNdzSYKi2IB0GjE6jXWoOKXbBHY6wOQAWLBiQN+fpHvmsDkl0UX8aFWP4vdOW2GZQgAMGCSBB1GtOOh2JuOSGJKgGCeXlzJ19WlCYnB4ZirA3APnCAdABEa/Hvpn0avW+vyoHJyESxGgEHQDvOpok9yPPFLE6Q7besqK7igGI7iaym2cvSwvoSnyD/wDUP91aW/6SMVAs295zMfUAo+Jpx0KX/V2+ufgtIum98tiuryBotArIOpLR6Q8SNPOs/wCNDcFLibZShlnY+r/Opcq97eyfuphbwtssAVXLJllcHQDUjs6nNp+Zrm1ZtPmyJdMRAgEmTA2I5SfUaSzuwyqrdgYQHZvcPvrBaHev59dWzolwe21y4CucARFxNiDuAZ38+VOekvR2wuFZhbS20qA0REsBy75pTlUtJr4tJ0efJZJMAjXTRqL4gjda4M+kdzA399S4LhBNxQGQ9rYFSeyRm2PKrPb4PbN7Md2M93wp0UBm4mMZLeyq5SoBHLueR6wNR505tdJrgADww/bXN/aWD7jVg430fVgoTRiRHPlEa1X8b0de3808tVkTPgZU+0VrTXQ2GbDn9QZZ4lbuFciZXmQQ6kQJLAZtQYB5ULf401uwIu3CWJCvCH0AAZB9KTM7a1L0fuW7JfrCATlHoNsdO6NSeWlOm/krjqm6vRiAu0NEkDx15VhFmeOGRxabQownFb7qzW2DubYhIWQZALROvPTlUmC41iGVcxRTJE5Ccw7wBpI10FHYZcI5KjqzmlQAYJgCQI8APZUoweFUJk6uEDZYYQM4ynnziJrwnXD0uP7iVuk4n0bP/bf7yKIXpWsehZ/7Tfe1K34axY5c8SYgqBG+kE8qMTg1yNrmn7ff5Ka1Wdfl4K/2EDpRcgxt+zZUD3kmorfSQE9tLZP1WQ/2c1TJ0YuETkPrdj/4jSl54S4bJFzMZIAhhA39PL3ivNtbsDTw76V+fA3xtf5QqG2oUAtsS2unMqDSgdH38fYfz30+vcKbq7YKXCVYtooXu0OXMI076X47idq6CHLQSG5aEAjTsbGdttKXaYzDKUVpx9Lf3AG6PP8AkHyn26UNieCuAN9fA00x3F7dwMrZsrASJ00Mgjs6GNNOVBY3iaOAmuWAu/0YjlEiO7ma3YNyyvqgNuEPH+f4U66GcOK4gk/qz7yB+NC43iaXFIJMNGmmmUkiDlkDWIpp0NxQuYho5Wo5xoVA0mPDaih1IuLc3hepAHEcdF64J2dviayleNJNxz3sT7Sayh1HPUdj0noaP9Xb67fAVWOk/EbbYtgxICEqwABzdkAakiIq2dD1/wBXP12+6qBxvCG5isQVZTFxyw00APOddKa/QjOFjGWaWp0d8L6P3JD2wHDZTqIlDqZAPcffRtvozeliLKoSraoRoRIUew6n/KiOj/H7iFEe2gQWyoYBtSqysnbUqB66avx+5bGZkU9/pD7/ALqieWadOi2alqs46C8Jv2jcN9WXsoEmDsWJAjzFWLpLbZsIwtqXeVIXLmMjWYjkYNRcC4vcu5i9nq1EZCcxDgzJGg2ge2jsfxAqnZGpMSDt46g0Gp3bETbc7aKDwbh2IVwblm4kbEWiDqCSTodzE7D105dYaTnHnbP4VYU6QH9UT/WX+FSPx5YE231HJl/epqztAZE5u2itrjghUl9vpCBTJuMowABE+Y++iMZ0gthe0lyCQPmnfTk1DLirYQoode6RMCfA17+Ja7ArDYlbhtzr2dVCgmMwYEAKOycsiJll57mgcDgcQDN5bkaKCFBIzFiSSDqJga6AGrMuKtwAdxvNtjPuqSy9tiICb6Ssa+sUP8Rb6DdLUWn3rf4FSwOAu2bd3q1eRMMU7yFOT7M98Hx0iOFLWznAtt6RHVkDKGymNJkHWBvmOlXDEXbanUrJMGDzEHl4EVDexaZey8nuzt+8K8+JXRoOOr1d7uzfCcaFtIsEm32G7OUkjnr4Qd+dN240oHosPVSrJbeCXJYD9YdPVNSdWBtcb2qfuo1xkPDJngk+4f8ApwRGX3/woJMQLl9RBGW2x1H0io+41yytyc+wfhUVsG2zXC2aVymRGUAk8vOhycVCUaRsMEk7Gd61CE9yn4GqPawlss0pZADjLoe0ktMw2h9HX41bsZxAvZdAApZSM0nSdJ/JqnP0eu8r/wDe/epePNCPc6PDqk9To5awmdtLQXs5DkMnVZkToCM3fHsoPEWUNw6W8ukHKQT9KddBvUt3gF79aPa1Jmw92fS/tfxqiORS6FehPdSGYw6y0i0FzDKMp1WTMkHTSOZ+NMeiyRiLhXKEFoxl0J9GZ1POedVtsNcHzv7X8aedEbLKcQ7Gcthuc7/5UyPUm4uCjjk7K8yzrWVKLR/I/jWUqznHpnQvXDn67fdXl2NvFsRdgt22ecusgsdI5+Veo9DjGFJ/aY+yvOWwyrLpdGcj6LjKWnMZC+zzqh+mJvB7TyP4FmbpRltFShJVcvprI03I3HPTwO9EcUs3OqDNZdAY1I039o9dVJ7RW04S5bK5TuHBOmpOZACeQ1geZr17HkfyR57rcfbX7pqKeKMeg6c9L2XfuLuGceW8CEDDJA1junvrvjXF+ptAsSuYwCBOo17644Q6OzH6IQHzGaaj6X2We3b6sBmBJylgnvJA8/yaCNN9RSS1JMj4L0vsXJAdsw1MrHxp7b44kb7gH0TzE8vCqBgOHXkzM1vMzDXIyaAbekTM9w2inWJwpzn5JyBpOW2QQBH0wfbT4xhXU9mxrXUehZ7vSCyIDsAWMLKtqd428K2uOtN9H1p/CqJxS0c+HHVuPlP1YE6HQQ+p8KIxvDrly2RbR1YyJNtl00JXQmAYGp00jnROMfItY90i4OLJ3CfYA+6lSWbaXCSqtbOoG41jX2RVZwOEuWwq3BcbLmbTrFlcozCDuYBQCN3U+cC4y+63TNxGKsArue8OxUGIMkgCPRHgKHlLyEk09ul1Zdxh8OR6KRvoY356Hw91cNw7Dn5o9TH8aqGG4g9uyT1l3PFttgw0bIEUETlJYA+O3j3iuP4hOrUdrsks2ScwmM0L80COX3ULwe82GuTpfHqWQ8HsTIBnbRzt7alfh1owO1p5efd3mq1bvl8RdLZdAg2JG2aNNjrTaBlQ5fm/NePnN4ivLh35M5gS/CbfJmH2fwrheGKNc51j3T3edIhwq7de4yXmQK0QWY8geRim/BMOyqy3GLsLrLJJ2AXv5b1PKLixqe3ULx2FzoArBD3quvspXd4K9tGPXZvrICe7Q8qa8auLbtgjsnNuJ84qu3eIkqwa92fqNqBryXSvaJtbIZjTe6ObWNuqotq5yk/RWSTpvlqXidhka3dVtUbXMeyyncGF37qn4RwVr2V1YRo0EmRt4eIobj7r19pHMdU4dxGadJAHKiw6roLaU9isYnpbfNwuGAiRlCwAJJ1U6ZvfpVmwXEesweKYvm7GgKBWTNIIOUQROxFVzinC7D3Ga3cZQxJym3tJ2EHaKsLvaXh95LRcgFAS4g9ppjyAmr11B4pR5a9mna7e8ri2zA299ZUQuN4fa/hWqmolPQujg/1F4/5kew15xd6P3xp1R9jV6Dwsn9GXiN8t74GqVda5dtWybqhklgSwGgiJI2IjnHLflU/TH4DODnOEp6e7X6i3EcJuqjE22Ag6wRy8a9e43IwVyDB6sEGRoZHfoK8txlwlUZGyoBckF9TnzE6jfu9k16lxu5GAdu60p0MHcbHkamyLoU8ROUnGxb0cecNbYxOs6DXtGT66m4nxSzZK9dGVth1efbUnQHwqHowoOHtAEkFZBJ1IJJ18aC6Wh8q9UoZwD2SFOhIEgEHw2IjxpEVqlQhVq3C7PH+H3GCgW8xIABsRJJgDVO+p7mOwIJB6kEEg9kbgweVVjgWE63FIwzDKVa5by5EGuymZ0I7tYMmoOJ8Pi683rAJYmGTkSSNchmnvEvI5YoOem30/OxZ7nEuHz/uTryGgnxiBU5uYSJm3HeGgaeRrz9uHgXABdsEMrEkTlGq79jnyjnVi4Vw0mwVV7Um4AMnaQ5lykMNOUk+C17kp9xUoKFtvax8j4YrKMDIkkXG0UNEzm0BYH7NRXcDYAJLMJ1/pW15/S8qDPRlwLmS4qscot9ggW1QZQN9ezGsbz30DxfoWzOLiXANFBDAnUALvrodNDXnw/vAx5Mb6yodWsPZOYB2kqdOtzEQVc7kwezUP6PSP6R/tKR7xQNno06YnrQiKo0EOSSXlCYZYAhjpy8aXcS4XiMtpeoUqYYoqKwV5iCQJ0ECdoAHKhfDe8OEozfsP57fuOF4OoJKO0tE6KdtNo0qa9gGMduYED5Ndh31UFxmR2IIGrQrAsAM5jvmBpTviWOIW3PVmFVQCSsQozegQfS7++geKS/q+g2MG2tuozsWblsEK6gEyR1cSdp0NEYa6VGvaOZmJ2ksZ25UuwePK4O4xABGoYyV1IGm5IFHcL1sWS2pKAse+ZNIkpJdTKXgX9K7jXrShdMrSZO+hA5VU8Rw+4EYyNFJ38KtnGlu5rRw7ZbisTlBgmdBE6HmInntS3phxkkdQlxysy4gRLGRrAae0SQREkd1WYV7Fstw5ZQiox6b+S6dDLWUN4KB+fZVG6W8Pe5jbzDaQNjyUDu8K9H6LehdPkPjVKx3WPjbjhz1faS4BMAAsqhlWZGx9Z8aDCiPhpuOSUl4Kjc4PcB1B9h/dp3hcO1rh9wMNWxCj7KTzpFxnixu3WbO5UiFztJiZjYc9Y/CrLisc1zh2HzSWzuNRJORYB03GseqqeljeMySljSflX9xGqn6J9341lTi9Hf8AYb8Kyp6Idy78IIHD7kiVh5EwIOm/rqo/yY3k6osigiB2kULBJBhWM7AEEzBB76sti2W4XeA3h/ca89bA3InKxHeDI9u1Vyey+AfB4tev2q3HN3h9xLbooIsqjyQAzOYIzREqNtO7XWZr0LpBrw5x32QPhXjt5WytvseYPKvXuM3D/IGjfqliP6tTZX0HZ8bjKNuwXosAuFsydkUHwMDeknTLiY1NvUpCQCRJfbbXTLtOpozgrkWLZ+lbUnxOUCaR9I8U1l16tyucZmAJgkHQ6aSO/vpGKS5huPG5T2DOjXavtN1gqoAVMmCfS3nmJ05mhMdjL3WMM9gwSO0LYOn1hPvoPBXr7S6srMQJJYBokj5xBJ9ukVPb4ReYAjDq0jcMTPsuVVvdlUccYSuTX0/0a/lN36OGP/Z/eptwmzde22iW2YulsoOzOXtN2CQDoEDcu2KWpwa6SqnDFSxgN8pA5kntHQAE+qn/AA3GNaVvkWS2pAh5BCKsKYPNjuRpJY86Ne8RxNONQq9vH7i/hiXravGa4yqzLOcDYIdz2oKwNBMzyBqHBXrhChusQuerUZnkgZW0LQFYlpDEmNpNHcK6XX7/AFgFtJUArqQB2gMpJOpImI5ipsR0qKEG5kbKpLW1nMGJ7HaJiMpk8wQfUaZDkx5G2nG5Wna9/wCgHb45du3GRCywQIJUg5TAEsJzsZk+A1B0LbC8YvG/cVkAU9q2cpGZSZgd5Cx6yKHw/SPD3UVnsxmY65AwBtlSO1Akyyx4zRbLZZLl5WIdBdUmSDKqVgjfsjLtz1ryAyUpNKNXt5rpdFZwfCheuLaV7tssTo6AgcyZnU+qj+kXBEtXS3W2glzVcyTsTI0U941/Cl36RxGkYkNBkS/OD+sAru3xTEMxJa052lhaYADXSdOfKk9zsqGRS1Wq8fiGF/FIuAKlwpgnQSYzaadxIimFtoW0gBJCKPKFmgOIXiuBTKQGYBZgahyQRqNyKaF4fyH3CoZPb5kaX6ivjNxEu2nY6qriJA9KF5+E0q40bN5rboYeUVhIIftgA7yDGh325U043wFr4F0AhEBDGRsDMwTOngKVr0bZVtXxLWzcSGzKQdZ5NPLaKtjax/4KYPEoXq33X32PTOioiw572H4/fXmScRtW7txvSLXWYknnJjTLtv7eVem8DMYT1/cK8wtdGhce4odQ6asC4AjvBywRtrPOgxdCbhdFz1i2/bw73GaCqkzlDjTfQSvfHLlHjTji+MtnD4YIMiDrABOb5yiSYG5BoOx0VzZsroQpIPyqDUaH0o7xrtrRPFMF1Aw9poBVCTJHz7jtvsdIpzvSw+LeNqKi97/RgDtqYbSfpfxrVTnDE65aypyQtGH/APtOI+rd32qg8J7WdWDG3qSBoAY0afm84q+4ZlHCruYkKQwManUgffVJY2PRW462y0sIBLRMCcwEDy7z4VY+i+Azg1tPa9yfHPeFlstzN2YLG4p7IkjQsROpBiZgDzvfEBc/R7MYEWVPeToOW1UG9fzKR14VcuoCEbSQoykwo5a95Nei4/tcPImJsrr3aLrU2bsHk7bVb/PxCvhP9Ba/6af3RSrpFfcEuLeeBlEqxClW1MjTUTpTPhmlm2P2FH9kVOek1yzcCIlooYLM9zIROhgTJHqPOpMP8wPdPb70U98YmaWsCDlPZZljRSd531qezjcMFANq4CAJIvdw+rpVoTplhnuMrWZbMcrAKwOUZZkgEbe+iLdzBOqE6LpGYMA2WNIMgrO+kcu+LbGPiHFVKD+b8FbbEWLYIIvKXUaZgSintAGYgt2WI5AKObCiMBj7AH9JfWGmCuadu6RGnPvNObvAbN0ymJliZlhaeSeZlQa5s9Egk9ZluztE2Y8wmhrdaFvJicfau/zyKHu4X5T/AGhusABhFQKBEBdAF0005GtNiMMcwAuWSbapL2xdXs6A5QSAwA3qx2ei9idbaj6xuXP4Vzi+iNkhioSf+Xc6s6fst2ffTab3QjncOvZ9pe8V4XClkC4a9bdUQwASH6wTBymQkzyG9B8NwuIexfDrDBlb5QAZtrbatoSCLc981PjOibqfk2DkfNfsXB5MN/Om+FwDjBM2JzsWcIqs2pDEADMO9whkztWVeweSUIxTjJPddevX6/QrFzhF4NBw4aQT2Qxnb6DeNQ28A4LTYYQTOj9mI+Eg699TriMNmkdfb0GzK2sny8Kxr9rtxcv65okDX0YzdrbefACls6WqaW6+j/dhvErLfyfDiBlDJmmJ3WCPzzoxr8sfI0PibyXP5KkGc+87ZVkyOc1KhALecVzpPZfnciiD4/CXGNghggzXDkysWy5gGfLswIjSRuN5pVfaeoeyjDDi8wAzFu1kkwD6IIjTXY60bxLj6otkLmbssZdAT/S5gNTEAoNu4eIoXBcZzm3ZUBUBZ4CqNSInTX51dGVKFe79B2nJy7rz92ej23AwPZ5ho7zpGleaHDllaygDXLdks1wkElYByqRoRBA1mOVX7iF/q+H5xuqMQeYPKDyrzc9J7q6qWUwBIc7DYeQ7qDExXB45uMnDyLuCXD1qgKrZuyyuCVOYgQYkjXnuDrVm6QADEBIgJatLlJzbW5gzvE70swPSd0fMoUO2hPVpJkzqYBOtMOkIDYu9mEw0T3EKEHlrTJ+li+L1a4qS7fsB9Tb+gPUBFZQxT9o/arKlt+RNFqwChuFXgWgdqTvEEGqlf4EAguC+hQ7Htct57GlW3hdueFYgD6N3+7NVPhuDIsutwNrBKyMxCjNIWCVMayRFXvovge4SUkp6X3IL/AmAIz2zyEOm5BIGrDlXot0BsAAdjZT3qtee27Av2C3o5CIJKgkARJOgMLA02gd9Xzr44eG7rCn2KDUmfaijNKUqsDwhhEHcqj3RTLhvRu3eWXRXIOWSzDQa/NO2tcYTgjFFlgOyOXgKMTo8/wCtERoMuvL528aefcRvU2KElK2hOTItPsvciw3Qq2e0FtgyToToswFJM6/DfzKudDlPpNaAAAAAiANAB4AUA3RNyQTdXTQAJAAGwAB0FcXOizbG4v2T+9VDn7hMnKTvUHDofa+nbEePd66mt8CRNBiFA7g3+Kk46LuP94v2T+9UV/gLqQM6kk/RP40Guux7S3/UWIWlXfEr68p+JrbX7Y3vIfZ+NVl+BvPpr9k/jWjwZ/pr9k/jQvL7jeV7x9evWCNbiH1CosbjLNxOre82UEGAxERtqBPvpI3CX+kv2T+Ncnhb/SX7J/erP4iS6G8lDZsDhmOcktnPMyJG4GYabgwO8VEeD4csQLZiN/HnEbaZdu/xNBYbDFZViCp/ZMqRsw15d3MEjuI4fhtxWnOoJGhAaCN5EMK15m0NSn0sOv4VVe0QrCGMSdPRPKd9R76V3LsBz4n4UepbMGZ5Cg6axJ56k0E2H0IUdYT830ZnSJ5Ui1KSSHY1XUCItN/J1val0hSiAj+kcARK7nu9lbbCW7eIRUDBurLNKgCGKAZSDLCQ2pjbxow2vlLaPYVEtoXUZycrl4EMT3DNHhQNvBFMbdJYOGUMGBBMMSYMbEREeFdHLtBjJZLVX527dS6cXvKmDt5wSkIGAMGGZRp461SbdxGW6LlkqbROY5yJHagdsEA6c99uelu6WNGFyggEqoE7T7O4Gqhigr4Y22uAvlkNG7zm1IEx83lsKzD0F8OvYvfr7wXoxh7WIxCrBUqQ8Zc2YBhp2Yjlr51Ljlz37jbZnc5hoYDE+vyNRdC8P1OJF26yoqhsva9IxtpP+cUOuuoMEjXxmTrRZHURPEScsteEbGCnWRrrqg/erVQHFEd1ZSNwdJZ8Fcu2rLWQSVaZJRZ7QgwRcFCWeCxzc7HUAzEAa55kRMzO/lTZVPf/AGaktr3k+yk8+fkPlxV13Fb9GldwzM4I2C27YC+QzDnrTl7QGCyawLOXlOgy+U1wXaYU8pkmBHqGtd4mRh2XmEPuoZZHLqZROjYiAqgqAIGqk6CNyaAxfGLyOVe49swNghGvjB5QacKD9Ij10uxXC2uNmNwDl6GunjNMxyWq5MVNbbIEbieIiVxZPgVt8z4LXD8bxGvymkDkvl3VJe6J5teuPL5vd666/m2BJN0gRrIgac9/Cn64eRWmQDiuP4ldQ7fZU/dQa8cxTsCGcnvyiPbEU5s8GBdSHa4BsIU+89kDnqfUabjhrR6DefXgH3J8KbHGmroLp1f1KY3SHFTq7fZWPbFRtx7E82f2Crx+j3+i0f8A5Lf/AB1IMC5+afXiGn3W4ouVHx+fI3UvP1R59+mcSTAdtfLyrdzGYpZLO8ciCNZ229tX08OfuP8A/Qf/AI6lGCuDUTtzvEj2dVrWPFHtH8+Rjl4l9TzVcfiGjt3TPgT91TW+I4tJjrXXmrIzKfHaQfEQfGr7exNxTBYA/VP71cjilz6S/Y/xVK8sIvp9AtE2v9iLo7da5m6y06HTd3A1nbrAx5d/Ojb/AAMMILEqdwX1PrCjw5Uw69rghmkeAj31G9o/mKnnO3aH49UVuxUeAoogFh/+3/DQ+HwAS6Ykkhd2Lc279qbXbB08PL7qEw6fLAHfMo+/76HmSls2NbddRp0xwou21QzAIOhjYHwPfVNu9HkG0/bP4VfOLWVZu0Jj3ab1W74E6DSvSySi9mewTajSbEp4UFIImRzLT91DXreXNB5nQ7a93cdfKnF30fv9dJbpI1GoOsc9efl4U7HKUuovNuxa76mt1oWQdaynWhZe+A3zcwl52MumeDtEJI20376RWOKXxkU3gxe5BK5TlQA9w5mPKKa9ErZfB4leZzAeu3VL/krfqz7WqiWOOlbLoe4Va3NN91+bnqOD4RlMm4x0jUA1rF4bRhIiCNZnX1d1efdHQeszdqV7Q7RIEECfX2vbV0OIzWiwkaP56Zh91c/LHQ6Drd7krdHXJ0xDD7X79dDolcP/ABLf2v36Fscc6myWuFmhjqSSY7MfE13g+mdu4yoslnIAGYjUmBuO+mrGxXttWugYnQ+5P+1N/b/fom30dNuVN9yTzCq2nd2ySPdvRmFx1wyBbkqYPbGhBI9e1A43hT3LrXHR+UBbigCPfVOLFJO2hKzRv2n9mY/Diu+IZR+09tPYFU1o2054xp8Hcj4AVKeFKP8Ahj59Z/irDw+2vpYbcgD5SdT/AFvOn73VDFnw1dv/AAo/uQLbSf8AbHEftP8AhUi2F/8AXH/uf4aluYG2IBwx1Menz3+lWl4fbMgYfUSP6TYjX6VbTM/iMHl/KJCbaf8ArjP1z8QsVyWQf8ZcPkxPwWKKs8IEn/Vtj+s8PPWkvE7bJd/2c5Yns5m0Oo1E6xvQttK6GQy4ZypN/KIe+CW8IGKLmNO3DA+pQx9tAHozdn/aG+0/41qxjWGq4e73DRvvFF3MbcUhWtEMy5gCY08eQ2qLM5S3SDlUXt+gO/Ry5GuIb2v+9UDdGLn69vtP+9VgCOEk2pJGhBJ5z3dw99I+PY8gwoNs5n02JURlPlvrSnjyJWBDIpOiD9AXAP6YnbSWj+9RnDeE9UVIgwwMCRPLck/kVFZJNtWLNJAnXSSK54DdYuAzEwW3M7Fo+6lNy7sY+g3xwa4rqDkJI7YgkDeB8KoXH8ZcssbTsbiESZBgzrsSdeciD40247xG4t11UgI1qASNA47enMMRpPjSPjGPORBeRc53hcrQJ1gaGdOVV4IvrZTDFpVvdMetiVPCrYRcoa8REkg5RqdfE1XMU5UHmNp9Xw8asfGsKLOEwlkHkz6c85kH31VsY2hnXuNOy9aObCnJteX9zq3EDyrdR1lTFWxc/wDR+/Yuj9pfhRXHOGpatPeMF1HZOXXNsus95pZ/o+ua3h9U/GmfTFM6W0mFLEn1AR8TXStLFb7HIt86k+pTeE4gK2eZbMAgic0EabwPXvVsmbTgCAM+nd6WlI/5v2gIMmPED4CnWHHyRHgfhXKzZVNUvJ1Y49O4tw4F7LbIJl+R3BCj26Ux4X0T6rEW7jKSEOYZVO4kxrPhz3pNwnFi3cR2mFYEwJMaVbV6Z2Ppt/2z+FX4FF22+/7EmfJkgtMOjW/1HHCkKrqIYqC31mLE++jbzaAd5Hxk+4Gq2nTCxJbOYIA9BuU/iKkPTKxOrnT/AJbc6sUopdTmuEm+hZJoPijQqnudT76Ufz1w/wBI/YaocZ0ssuuUMZ39BhtrzrznGup5QlfQbcQu/K2x+1PtKip8Ke0/1mpBd6QWmu5pMBh807A6++amsdKbCkksYYkjsk7wfgRQ6lfU3RKqotgNZZGg8hVfbpnhoPab7DV0nTTDfSb7BotcfIPLl4LGqjuHsqm9MO1iI/5QHtJNM16a4b6TfYNV7ivEVv33dJy5VAkRy199S8XNcp0yrhISWVNov9hIRR3AD2CKo/SvgxAN9B2FLKQPmw7AH6useGlOuiuLtrbFsPL6sRDADykRAEbU2wTBreokOWMEaEOxInzBFOaWWCsUpPDkdf8Ap5pa4v2QpEARt4Ux4Knz+8HTzNL+P8MFnEOqghBBX1iY9RPspnw4wg+p8a42daHXc7MPaja7lb6RY60bmRwTkM6c5C76+A2g0p4g4xLoqABp1JIWc0bkmO/Xxq24zoebtwOBmD6sZjL6p107qU47oe64q0iggM6rm7xuTEmIAOh7quxJqKK3mw6aT3oY9MVy3LNqZ6uyizz8/XVUxB9EHfQ+ck/hVj6ZXc2LufswB6lFV3EntL4D4CKzL6mcvD6Uc+2sqdLRgaVlTlNjz/R83bu/VX4mrD0gwrXFTKCYJmN9Vj41SujnGUw2ZiZLADKByHj304PT0crZ2+kPwrpbOGlnKepZNaCUwVxQJRp2Ejfw86IwZhXUjUEgg8tBIpbe6dBss24hgdGB2mu+FcS643XiJuH+6tc7Pghjjqiy/DmyZJVJEHDEJvWlYRIQerKIPs1q5Lwhe/3CqJa4wBcW5GlvKI78gC0/s9O7Z3UiqMMMbvV5EcRLJ7OnwPLPCQC2ukjkPXU/6MX8ilCdMrJ3kfnyqU9L7HefZVHLw+CVzzAmJYLihZABVivLXtak0zxXBEicx0I0gc2AqufpRGxguz2A2/koHxp9f6RWShhtZHdyINKx48bcrXcdlnkio143IbXDlbLqRMf3h9zCgGULeS0okMyieYnL9xo7C8WTsS2unua2P/FqU4XGKcWrkjKHXU6DRE7/ACrMuOFKvKPYZzcnfhlr/myn0m9gro9FLZ+e3u/CiE4xa/WJ9oVMvFrX01+0Ko5GLwT8/L5YH/NK39J/d+FV84QDFG0NVzqnjBiT56mreOKW/pr9ofjVVwV8NjS0iOuYzOmn+VT8RhxxUaXVop4fLkk5an0TLRhej9m2ZAJkEatIg76UeLY/JNQHHp9NftCtfpC39NfaKtioxVIhk5SdyEnTXDKMM7nVsyhZ1gkgGPUDSZNNO5VH30x6bY9GtW0DAlro0B5AN/ClYOreJHwrk8fWtUdbgr5e5csFayoo8BPqEfdXN2wGdWO6zHmRE+yfbW+vXSPzFRYrEhUZvoqT7AT91dZUlRyd2zzDjlwPeuN3sfZJpVijJ9tT4i5J9dBu8sPz41zZbnXgqo2/EACRB0Mc61Q4RjrmOuvP8ayj9gD2wdblb67wqNFmu2tU7YTRhujuqz9Enm2+sQ55Tuq+NVcW6sPRUwtwftD4CpuJ/llHD+sBa4MtwTrnPxFQ2rlaxVv5R/rH41Gp1psKoXPdhqv41jXKGmprZ32rXsDQT/KR1cbGe+ucFfl0H7Q18jNQFh3V3w+5BcgarBHOJIWffQwVWFPeg1rnoftICPUrfjXN2+MhEwcwHloPuFbxTFjMAEM4gCAIBH30LjV9L6/3UTVmR2JFA/JruBQYaui1bQIXI7qITGDqss6/xmlytXY2oJRTqw4tqycXPE+01Ot4jmY8zQZPMVJ1kiiYKCbDFr9vUmATuSOVN+uPVOZ3zUj4a83T+yvxn8KZ4tow3q+Jrn5t8iXwL8W2O/iAW+K3V9G432jXd3pHfKMrXCVIgzGx8Ymleeo7uoro213IKXgjOIqJ30Y+f4Ch7p51jXgBrzoXHwMjLrZs4gjQDasqD+UJ4eysr2n3G6l/cTW6lk99QrarvqqICztVJIA3JAEnv0p9wbDm3mkgyQdPCRzpbgODG4MwMQe6due4p+bOSJ57+2pOIltSKcEd7K/f0ZzHM/GhUOmtOX4QGJ1bUnaI38qw8AH7fu/dp0ZpIVJWxQAO+i7W3L2UwTgA5i5+f6tELwNT9P2j92vPJFgKDQpIHeK0q6nx0+/7qep0eG8XI5nT8KmToyvdc/PqrykjGmIkJcNHMEz3E9/dUvE7JAYmNTOjAxE9xpxc4AFAGW4RMxI3O+nOo/0CD8xvta60TyRM0srS7VuatKdH0j0D9o/vV0ejy/qx9s/jXubFHuW2V5X8KkU+FPU4CDsi/aP41v8AQH7CUt5YjFjYh9VaZvCno4Ce5B6v4Vv9BR9H7I/Cs58TeUxFgbgDN3lYHw9VPXcC2MwkBdZ2766bAAKZC6AwYA8fjFc3XQaORBEa84ipMjUpWirHajTKr1up5Ty7q4c+NG8TZM/ycERrAA+6l9xzXRi7Vkco0yG4KEupRbXKGvHnRpi3QN1Varrrayj3AuIcq1tmIFcK48a4u3JNLoZYXg+KNa0WNe8TTLAcWa6xDBRAnQRz86QCmHCDDkd6/eKXlhHS3W47FN6kuw5udIjbYqEBjnmI317q6HTJh/ul+0fwpNj1+UNCm2aGGKDSbR6c5WyzHpof1KH+sa6HTUj/AHCfaaqzlrYWi5UPAvXKi2J/pAcbWU+0/wCNS/8A1CuRIs2h9v8Aeqni2e6pEQ0WiIOplmv9O7pXsqgJG4Dae00Ja6W34jsesH8aSkaVtBWOEV2CjJsd/wA670fNH9X+Na/nNePNfsik4WulXWvcuHgzVLyNx0hvHTPH9UfhXH6cvc3PsFAla1Ote5cPB5Tl5DX4xdPz29tC3OIXCNbj+PaOtZE1CVrVGPg9qfkN4diGY6sTqBqTUnG7kkes0Pw5YI86zi0m56qmpc0qv/5i93qJmqS4KHaq6JbZjjzod25VOXkUO5rYgyINe6srvNW6MXt5Jga5UVqsrA2dAUbwv0x5GsrKXl9LG4vUSY/+kND86ysoY+k9L1M2K6SsrKPsCdq1SCsrKwxGNW4rKys/pNXqNoa3WVlEuhjCbO9E5aysoGb3MFoTWmtCsrKEI4ww+UjlXGO9NvzyrKylf8g5+hC++KhYaVlZVIh9QaoHrKyjXUCZHWVlZRiLZ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encrypted-tbn2.gstatic.com/images?q=tbn:ANd9GcQ-jLxk4z0HZxi7wUU8qaKvTtcbVvxDpbGV3Y5hJT9Hl1HopQ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241935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 descr="http://travel-in-time.org/wp-content/uploads/2012/04/pysank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37112"/>
            <a:ext cx="2600325" cy="195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85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80920" cy="1440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Архітектура </a:t>
            </a:r>
            <a:r>
              <a:rPr lang="uk-UA" dirty="0" smtClean="0"/>
              <a:t>Волині також дуже різноманітна. Ми можемо похвалитися великою кількістю замків, палаців, соборів та пам'ятників. Тільки, на жаль, мало які з них знаходяться в задовільному стані.  Найвідоміші з них це замок </a:t>
            </a:r>
            <a:r>
              <a:rPr lang="uk-UA" dirty="0" err="1" smtClean="0"/>
              <a:t>Любарта</a:t>
            </a:r>
            <a:r>
              <a:rPr lang="uk-UA" dirty="0" smtClean="0"/>
              <a:t>, Кременецький замок, Острозький замок, </a:t>
            </a:r>
            <a:r>
              <a:rPr lang="uk-UA" dirty="0" err="1" smtClean="0"/>
              <a:t>Ольцький</a:t>
            </a:r>
            <a:r>
              <a:rPr lang="uk-UA" dirty="0" smtClean="0"/>
              <a:t> та Острозький замки, храм святого Володимира, </a:t>
            </a:r>
            <a:r>
              <a:rPr lang="uk-UA" dirty="0" err="1"/>
              <a:t>Зимненський</a:t>
            </a:r>
            <a:r>
              <a:rPr lang="uk-UA" dirty="0"/>
              <a:t> </a:t>
            </a:r>
            <a:r>
              <a:rPr lang="uk-UA" dirty="0" smtClean="0"/>
              <a:t>храм, будинок Голованя та інші визначні будівлі.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Архітектура 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Файл:Ostroh Castle (Klymenko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160240" cy="22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696" y="4842014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Острозький замок</a:t>
            </a:r>
            <a:endParaRPr lang="ru-RU" sz="1400" dirty="0"/>
          </a:p>
        </p:txBody>
      </p:sp>
      <p:pic>
        <p:nvPicPr>
          <p:cNvPr id="4100" name="Picture 4" descr="Колишня брама Кременецького замку на горі Бо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8047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6534456"/>
            <a:ext cx="1938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Кременецький замок</a:t>
            </a:r>
            <a:endParaRPr lang="ru-RU" sz="1400" dirty="0"/>
          </a:p>
        </p:txBody>
      </p:sp>
      <p:pic>
        <p:nvPicPr>
          <p:cNvPr id="4102" name="Picture 6" descr="http://upload.wikimedia.org/wikipedia/uk/thumb/9/94/%D0%97%D0%B8%D0%BC%D0%BD%D0%B5%D0%BD%D1%81%D1%8C%D0%BA%D0%B8%D0%B9_%D0%B6%D1%96%D0%BD%D0%BE%D1%87%D0%B8%D0%B9_%D0%BC%D0%BE%D0%BD%D0%B0%D1%81%D1%82%D0%B8%D1%80.JPG/220px-%D0%97%D0%B8%D0%BC%D0%BD%D0%B5%D0%BD%D1%81%D1%8C%D0%BA%D0%B8%D0%B9_%D0%B6%D1%96%D0%BD%D0%BE%D1%87%D0%B8%D0%B9_%D0%BC%D0%BE%D0%BD%D0%B0%D1%81%D1%82%D0%B8%D1%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35" y="2492896"/>
            <a:ext cx="3342254" cy="22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4793279"/>
            <a:ext cx="2125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/>
              <a:t>Зимненський</a:t>
            </a:r>
            <a:r>
              <a:rPr lang="uk-UA" sz="1400" dirty="0" smtClean="0"/>
              <a:t> храм </a:t>
            </a:r>
            <a:endParaRPr lang="ru-RU" sz="1400" dirty="0"/>
          </a:p>
        </p:txBody>
      </p:sp>
      <p:pic>
        <p:nvPicPr>
          <p:cNvPr id="4104" name="Picture 8" descr="http://upload.wikimedia.org/wikipedia/commons/2/22/Lutsk_castle_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64" y="2516358"/>
            <a:ext cx="2804224" cy="42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92825" y="6534455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замок </a:t>
            </a:r>
            <a:r>
              <a:rPr lang="uk-UA" sz="1400" dirty="0" err="1" smtClean="0"/>
              <a:t>Любарта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96967" y="5880309"/>
            <a:ext cx="1156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Будинок</a:t>
            </a:r>
          </a:p>
          <a:p>
            <a:r>
              <a:rPr lang="uk-UA" sz="1400" dirty="0" smtClean="0"/>
              <a:t> Голованя</a:t>
            </a:r>
            <a:endParaRPr lang="ru-RU" sz="1400" dirty="0"/>
          </a:p>
        </p:txBody>
      </p:sp>
      <p:pic>
        <p:nvPicPr>
          <p:cNvPr id="4106" name="Picture 10" descr="http://upload.wikimedia.org/wikipedia/uk/thumb/5/5e/Golovan1.jpg/290px-Golova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16" y="5101056"/>
            <a:ext cx="1793142" cy="13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8136904" cy="347472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На </a:t>
            </a:r>
            <a:r>
              <a:rPr lang="uk-UA" dirty="0" smtClean="0"/>
              <a:t>нашій Волині також народилося багато творчих людей, зокрема такі відомі письменники як Гей Василь</a:t>
            </a:r>
            <a:r>
              <a:rPr lang="uk-UA" dirty="0"/>
              <a:t> , Гуменюк Надія</a:t>
            </a:r>
            <a:r>
              <a:rPr lang="uk-UA" dirty="0" smtClean="0"/>
              <a:t> та </a:t>
            </a:r>
            <a:r>
              <a:rPr lang="uk-UA" dirty="0" err="1"/>
              <a:t>Горік</a:t>
            </a:r>
            <a:r>
              <a:rPr lang="uk-UA" dirty="0"/>
              <a:t> Ніна</a:t>
            </a:r>
            <a:r>
              <a:rPr lang="uk-UA" dirty="0" smtClean="0"/>
              <a:t>. Їх твори облетіли і здобули популярності не тільки на </a:t>
            </a:r>
            <a:r>
              <a:rPr lang="uk-UA" dirty="0" smtClean="0"/>
              <a:t>Україні, </a:t>
            </a:r>
            <a:r>
              <a:rPr lang="uk-UA" dirty="0" smtClean="0"/>
              <a:t>а й у всьому світі.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Література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877272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Гей Василь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855892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Гуменюк Надія</a:t>
            </a:r>
            <a:endParaRPr lang="ru-RU" dirty="0"/>
          </a:p>
        </p:txBody>
      </p:sp>
      <p:sp>
        <p:nvSpPr>
          <p:cNvPr id="6" name="AutoShape 2" descr="data:image/jpeg;base64,/9j/4AAQSkZJRgABAQAAAQABAAD/2wCEAAkGBxQTEhQUEhQUFRUXFhcXFhgXFhgaFRcXFRgXFxgYFxgYHCggGBolHBgXITEhJSkrLi4uFx8zODMsNygtLisBCgoKDg0OGhAQGywmICQsLCwsLCwsLCwsNCwsLCwsLCwsLCwsLCwsLCwsLCwsLCwsLCwsLCwsLCwsLCwsLCwsLP/AABEIARYAtQMBIgACEQEDEQH/xAAcAAABBQEBAQAAAAAAAAAAAAAAAwQFBgcCAQj/xAA+EAABAwIDBQUHAwIEBwEAAAABAAIRAyEEEjEFBkFRYRMicYGRBzKhscHR8BRCYiPhUoKS8SQzVGNyssIW/8QAGgEBAAMBAQEAAAAAAAAAAAAAAAECAwQFBv/EAC4RAAIBBAIBAgMIAwEAAAAAAAABAgMRITEEEkETUWGx8CIycZGhweHxI4HRBf/aAAwDAQACEQMRAD8A3FCEIAQhCAEIQgBCEIAQhIYrFspjNUe1g5uIA+KAXQob/wDV4P8A6mj/AKwum7z4M6Ymj/rCAl0Jth9oUn+5Upu8HA/VOZQAhCEAIQhACEIQAhCEAIQhACEIQAhCEAIQmG2tr0sLTNWs4NaPUnkBxKAfqvbyb44XBtJq1AXcGNILj9llu9PtUrVi5mGHZU7jMPfI+izjFV3PJc8lxPEmT8VBdQ9zRdu+2PEPkYam2k3gT3nfFZ9tLbOIxDprVXvngSSPTRNWjolWiOA+P3TRooISp0Z4/NdPwpHP6pzRDSLkj4f7pUMMRZw5HUeBUNs0UE0RtOvUpmz3t6tJHyU3g97cfSAyYmrHCXEj48ExqYQnWWn+Wh8x9UUWgS14j6deoU9kynp5yaBu77X8QyBiWCs3Qkd14+607d/frCYoAMqBjj+19j5HQr5vFHK/KRrYjx0I6FPsMwscIMcQdOv54qrlYelc+qAV6sg3J9ojqZbRxRLmaNfxF4utaw+Ia9ocwhzSJBGimMrmMoOOxVCEKxUEIQgBCEIAQhCAEIQgGe1toMw9GpWqGGsaSft6r5y303uqY6pmcYYPcZwaPv1Wpe3PanZYEUwb1ajRHNre8fiAsCpC45qLXLR2OYnUx5/QLhzQvS2F4RHih0HpfC7p1h1SJMcfuuRUbyJU2IvYkW4cu92/HqkaocLQR4H5yk6VWCIEcrhP/wBQ5wGduYc7fQyqttGmGiMbjHt0cfA/Ypz+vDwA8eY+Y5HpoV5imtPEjoTPpN1HVGRoZVrRkZNyj8RzXqkWJuLA82n7fUqWwWNa8QddR4ETH+qfVV0vPFesqEaJKF0RGpZlmaZEj8v/AGV59n29jsPUbTqOmk+JB/aTxCzDZuOgw7S3wUm2rJkeA/PCVhKLizqg4zVmfUrHggEGQbhdLNPZfvf2n/DVT3h/yzz6eK0taxl2RxVabhKwIQhWMwQhCAEIQgBeEr1Vb2kbd/SYGq8GHuGRni7j5CUBjXtj3jGJxmSmZZRGQHgXfuhUjDvAkpF0m5mSvFZLFi6dmPBXvAXtV35+cUzaU8ps8fpJ+ZUWsaRk3gSDSSluzjUwEo4ARHr9kMpHkSqtl1ATyDh8UCmQZA9D9k7OF5/GFx2HJR2LemxnVxJ0IB8gm5I6/ROq9LxPxTcsV1YxmnfJ4WWlJwpHD0JEXH169f8AZJnCE/h1Tsh6bGYUpg8XaNI+A6dSmNXCuHCy8oEgqJJSRMG4MsmAxTqbm1GEhzSC1fTWzq/aUqbzq5jXHzEr5bwtWYHPmvqHY7YoUh/22f8AqFlDbNuTZwix4hCFqcQIQhACEIQAsU9ve1JfRoDRgzuHV1h8Fta+Y/azj+12nXg2aQz/AEtAP1QlFRc5ewucq6DoCuWXxOQLp2yoeXh0H3TULoyoeS0XYdOqgdSlBWjhr4prT1spH9EYBOpIHmVnKyN4dpaFaUkSGj4qSwey3ObmcIHmT4XU8zYoDaTOLxJ6NH3upurhGspG3daL9dMrQNSSYt16rllUfg74wSM7q7Pc54YAZ1PT8j4p1U3fOUGIuBfx+11bdi7O96o+5cbn5x528gl8bRBIY3RoLneJkAek/FR6kg6USqbP2TZv+X1c7L+eCkNpbG7si+p62/2UxTw4AA/kweMOk/ZPsVQAZNpy/QgfFyr3ex0SKLSwgI00+I5+MR6KN2ps4Bwi06HgTrH16qzbQp5YgaAjxy2+UqH2pen4GPqD6j4q0JvsUnBNEMARpYg/FfR/s62p+owNJx94DKf8q+fXRUZ/IfEcj9FpvsK2rIrYcm4OdvhoV0xlc4uRG0Ua2hCFocgIQhACEIQFd363mZgMK+qSM5BbTbzcdPIL5jr1TVe6o6S5xJJPM6wrp7bNsGtjzS/bRAaB/I3cVS6LwGnjw+wCGtNLyNajbrmEEyV0acBWIOAV23muqVAnwS76ejQJJPoobLKD2Odg4E1HgxKuuCwDaldrLZKUueeGbj5CAPIptsigKNMWl50H7vHoOvpfSRwGIhjmtAIcZqvkAEDRgPL4WgcVxVJ9pYPUo01CJZMBSzE1Ld6zAeDRYE9Iv4khMcfU7eo2mw/02kyeJd+5/U3gdTPJNcTtuWZWy1pF3al38RGg68AnOwsfSpZwYLzoBcuEaAnXj8TZZpXNLWySWJinTs3SGtERfgAPzimVPDZGQbk95x5uPDwA+AC7/VS4OqQeTAZyjw4nrb5R5iMc105fC37f7/miMlJiNFwzTbugwP5GfvHqneJdoPy1gkqbQJJ1sW+hIueq6rPkF2vXrHPiB+WVSGVvbDvk4+qq+Lrdw9T8j+eintt1e65w93QdeX1Kp7q0t8/z5rajG+TCrK2BajW4aK5+x2rl2k0f4mPEeX9lnzql1cPZRWy7SoA83D1BXSo2ycVSd42PpFCEK5yghCEAIQuXugEnQCfRAfLHtDfO0sUf+674KEptkAeP5+c1I704kVsZiKg0fVeR4TZNXCCRyHojeDaCuJhgmNSnNPDTwJ/uk8O2Dcf39Fati7LLyCeAtyE6+aznOx00qfYhsHs19QwGu8h9eCsmD3ZcwSACeQEC3NzuPWFb9lbKa0aAE8uisWF2cOS5pTbwdVowMxxexnEEvqtY39wDpnxc6J8ExftttIZGUqzwLTkhtuIECR1utkq7IpugloJ5xf4pCpsWnF2z/ln4QrRt5RnKo3pmS0NqMcHO/T1SGxme3KQA7SSCIFj4KUpYKjVbmpgtjWAQQf5cjorfi9h0hmLWvBOsB2U+I0KabN2CAZYHtNrHQxw0V3KPsRHustkds/YD3C73x5/VSdXZTaLba8VdMLhg0WhVPfSuGDj1gSYCzaLRrN4I+vUYfed6CfLiucPTYWgF7nAaWPxEx59FXH7bqs7zabWttBquc3OTcBpawgu6E8eaXob8hpb21B9IPEtdILTeNfHoruk2ir5CvYZb7ANpOLHCLAjoSqKx3DzKuO/+JDqbSB7xA8vev6KjsWlGNonPXneaFMQ28q9+xbZxq49r+FJpcT10HzVGqrdPYTsjs8K+uReo6B/4t/utfBhPBp6EIQyBCEIATDb1bJhq7v8ADSqH0aU/SGOwwq0303aPa5p8HCEB8fVakk9TKf0sr7k5TBmxIgam3qktubONDEVaLtab3N8YMSld3cSyliaTqpIp5ocf8IcCM3kSCekpJYwb0pWedElgcJT/AHVm35B09Itz+Fledg7RpBoaGudHEXjx/wB0jvJuzSFPtaZa0tvYNAcD/wCIgnlHNOd09nvcA17YDTfyXDN3zc9WCilot2Fp3t0U5hmqNwzYKkaJUR2YVMofBi4dSSlOqvXVAuhWscd2mNTRnVeuojgvMTjWM94/dKMqyNCFDtov9rZ41sAqr7aoZq4g6fVWpqhMbS/q+izkXpvLIl1BwBD2ZmniPqFXtu7v064AA00l1h9loTMOCkauBGpTs0a3T2Y3vphcmGa0iHB4teRAOsqjALTPa08BlNo4vMeAaZ+Y9VmkW8100XeJyVlaQ4wdB1R7abQS5xhsc5hfV+7mzRh8NSoj9jAD48fism9h27WZ7sY8WZLacjVx1Pl9VtauYy9gQhCFAQhCAFxXcQ1xGoBI8QF2hAfIW3cU+riaz6s53VHF3jKaU2FxAC0r21brihiBiKYhlbWNA8a+uqrG5mxzVrC1mjMfGbD6pKXWNzWnDs7F33L3dnCN7UuIkODSSWtANgAbDSVesJTAC6wODDKQaBYCPRKUguGTvk77+Drs7pRhhdtavXMlUQuddvCjNobWy91t3HQBJ7RZUMBpifVGzdnBpk3dxJV1klKKyc4TAuJFSoZdM9AOQU7SrtIsZ5wug0QoLbOCDZeyWu5jj48/NXeCl+7syxtcI1UFtl2pBu0EjxAJUQNvFrRna5vOxKi8ZtB9STcAggcDB6KG2yY0+rLfs3HB7QeYS+Mr2VY2JXim0cgjbO1wxji5wAAknkAqO+i7gr3M49qONz16bOLWucf85AH/AKlQe7Ww6mMrU6FMXe654NaNXHoAmuOrvxNdz4JL3WHGNAPRfQPsp3O/RUO0qj+vVALp1YzgzoeJ/su2C6xSOCpO8nItmw9lMwtCnRpiGsbHieJPUlP0IVjAEIQgBCEIASWJxLWDM9waOqZYraUWZc81CYqg55zOlx4SspVUtGsKTlsr/tD2k3GUxQptlrXZi9wtYcFEeznADNWMGwaLiD+4nw4K2YvBf0Xw0TldbrlKgfZ+C2rVY4AS0GQCASCJ4cnDksOzls9SjSjGjNrZd2ssmb2wVK5LJliqcpJYOaErsKSUTeg9OFmizI/aALiGtsefIKL2juycuahVq06kXc17pPJ2UnKYPCFYKNEySeKXlaU8ZZPe2EVUYh7GxVr1aD4GUvh9Fxi7icvdHiRC6xWJxbCA5jcQxwzB1Ij3QRczA48JU5jqTXtIIBB1m48uqqGLwLKZcWOey/7HFpPQxBI8Vv1T0a04uWv1/wC7GeO3ro6Pa6mJiXiBMkfMH0XlB4qmWEEcxcKJq7G7ZwzZy1thnMmOACs2xtmspg5RA5BZTSiXnDrsQa4sbdQmI3dxu0H9nRpllEHvVKnda4jlxcB0Fz5K6bH2d+pxEx/TYQXdeTVoICtSjfLOKvWs+qKpuhuHhsCMzW9pVgAvd/8AI/arYhC6DibuCEIQgEIQgBCEICI/ToNBPhBXhC53A2VQj6jLEKibPH6fFjMbNeQ42n+p3RP8AGg9For6aoO+GBy1u0yy10Zwfcc1okgngbCD1WbWT0uDNScoPyi9uKbVAmO7WP7bDtcZzAlpkgnumATFpiCntQqW8HL0cJOL8DWs2Lhd0q4KWLVF4qkWmWqljVZwS7XLoslRVDHDin1PEdVeL9zNwa0N8XgidFFYjCObwH0U8+sEwxVWbTZQ7LRpCTICnQM5ncNE3a9z3ZWC7jAA1UliA6qclNpdzgSrFuzsHse/UAznQa5R481aEHIrUrKK+JIbC2aKFIM/dq483HX7KRQhdKVjz27u7BCEKSAQhCAEIQgBCEIBkRprZdgrlChq5KYOCre+9RrcM4kA6RPBxsCOqsOfXp0THamDZWYW1BLTqPBYyWDq40lGopMzHYG2H0XsZTc7KXXYTLY4rSu0kTwWPnGGi8uZa5AETaeuiu+6e3nYhjhUyBzXQMtpbAvBPMrF6PY5tK77JFqY5FRkpGgOK9xFWAoTPNayRWNpgaKO7ZzdCV3j8VJhJ0xmClM6IrGTs7SdxURtvbzqbMzRJm0zHjZOa+sBMcfgs7SCOCs2iFa5cNyNtNdQa4tgu94ifeFiPDj5q1sx7CJDracYBGoPI+KyLczFmlXNG2R/eA4gxPHXQg+C0bBmHiLZhB6ltwfmPPotKc/DOTl0OkrrzknmVAdCD4GV2mJHFdisf99PutziHaFxSqSOq7QAhCEAIQhACEIQDNCEIAITaq1OVzVaSDETwnSeqrJXLwlZmZb54ACoXQIjNlItIs4yL2BBj+JUNhH9g4OkjI4scBo0O9x7QPeBi86jxWg72bKNRoc33m3HLkQehBI81mr6L572Y5AAR7oDT7oJNyAbaftWDjix9LxKkalNfkabsPHirTa4RedNJFjCdY2jIMaqhbpbQNJ2U3bmDXgiC2bNeP4zIPkr86pZYvBwcil6c8aIPD7NzEkpy7ZsDSfAqToMXTyl2YubuVl2F7xtCWGDEKUxFG65ZTS5PYoG8Lm4eozK2agcHsPACbh3MTBj8Nm3Q3ifiqgbUYxpYWuBZmuDmY6Q4nSW+MqN38wbXNpuuHB0COIOoPome5G0KeHq3pF76ha3MCJALhDQCOJgnwHJbU8s6p0/U497XZrbTInnzXmVdrwrpPBPBI0SuFxGaQbOHvDxmCOhhJrhzLg6EaHjfUeB5IB+hJ0qk+KUQAhCEAIQhAM0IQgBCEIDmrTDgQdCs33rwLsO+SC5pnKYnOx13sI4FputKTDbWzm1qTmlrS7KQ0nUE6QdRdQ1c6+HyfRnnT2Y4wGcxz5bB+UjNkd7o9BqeQWj4LFZgLg2veY8+KotWi1k0wcpLi0yYlpMOY43gtNpS2x8W6jUBc05CDMGQGg6yYkt0K5JxaPoORS9WONo0mm8QuX/AFSGEqCo0OaQQdI8k5dQJHumPAqlmzxnZPIjWqcrpJgKdtpnSD6IZhieBPkVPVsjskVjfFs0bi0jjB8lTxUbTYyrDS8PZfNBbExlA0daZ8CtP21sdz6Ts0BoBJm5iOAHFZdi8IQxucgRZzSe83OZaQ3kCBMcxzWii0z0uHOM6bS8M0rczeF2Ja5tXLnZxbPebaCZ43HjPBWVZXuViRTxVIuzND2mkQYAzcDGvAi8TZaouiLujyefRVOr9lYeQCEBCscQeCc06k+KbLwzwseH5yQD1CSw9XMJIIPEH78QlUAIQhAM0IQgBCEIAQhCAy3e2gwV3upENFV76d25SKrCe0kl2bK8mxgA3uZEww1AhzhmkslvddYQSb+fGy0zbu7DcS55zZBUYBUAYCXPpmaNSdZbJkcRluIvQNrbPfh6z6bpqOyg2a0F9PRry46CZEDi1ZzS2fQcDkxnFU75S+vy+RObq7abTeWvJ7BwyudcBroOWeLXQD5eCvu1dotp0+Bc+W025ozugmAQDHjoNTAusq2eHA5qhJ7kEx3S02nM6wcDoRxYk3bb7RlbCvOYta51J0luR+RxpVLHuh0iRocyiErYK8ziKpPuv7/n5k/7NNsNNSqC+qWOeW0O0qveBBdmZLrF0tnNxmBMSdFxOggAwZvwgG/5zWW7m7DbVGEqU8rch7TFtBLaufM6rRDhEO94cogjoLzsLeOnin1qQaWvpktcx2ug9bnhpaYNlszyq8U5XXjfy/kV3urMbhKvaFwBAAykglxIygEddekzZZQaDn/02Uw97n3BIzNDiGMdDbgQ6Z4WMLSN5AKvYUBDnucbAzlABGcidNVB7W3abSxtE0jAqZR3u8MzYDvCQG6DW9lk/vX9jv4co06fVvMrv8vplVwNIsaS4FrsoeZjXWAeLsrlrWzMT2lGnU/xMa71Cpu+ex6eH7OpTAblYA0u70dnYCXa910c4Cltyq/dqUuDDIHKbEeon/MpjhtDlv1+PGr7b+T/AFLKhCFc8cEIQgOqHv8Al9QnSa0jBTpACEIQDNCEIAXgXqEAIQhAeqr7W/4iqcNUbkqgOfQqahzQBOYRZpzQRPDgSArOkqlBpcHkDM2QDxg8J5XQvCbhLstmSVmvpPqBzHAgkOa4d2CBmaSD3hxmORUZtXEPNCpSDTnJblcRfuuEhtpJDZbBJ9Vo+92xgXdu1twIc4CXN/kebYMHos6xLABBIBaZcLkRNjfUxy1Cyf2Xc+lo1I8inf6TJbZVepSZTrYeqQ/IHVaZeDTMie6TqTLDlju9o26kt1sDisTUdV7TsP6jm1DJ7Rz2gZg0TBtAsbRHBVSm9tLICx7C3vi8XNyQB7t+IIIgXsrA/bbajKbq2TtKZhtSm7JUbJD3FgZbObAvED3hFpVu0DGVKvpWbfmyePbO/rBoez9k0sM99Rzpc4SalR3eAtIk26+iaYZ/6nGiox2alRbAINi5w4c51no1QrMDjcXQZ2oIawCA+zqhAnOWxDzBABJiQTCumx8E2lSaxuaBrm94niSp2eZVappty7TePgl/RA+0Zrv09Nws0V2dob2a4ObNuGYt9VVtytolmJyknK7uceFml06uNloG9FPNhaw/gY8eHn9YWVFwp5qrXT/y6gi0HNBaTz7pHmolhnXwYqpx5U38f2NeQksJiBUY17dHAEeaVVzxmmnZghCEIApxQqSPAkehhNyu8H+7xB9QB8wgHKEIQDNCEIAQELxqA9QhCAF5UmDlIBgwTcA8CRyXqEBVtkY+s2tkqtOVzuzcC4OLKuUOJGWzabpEDSDwIIMDvjsIU3ksHdqA5QYyB0y5thY8R58lf3YGmXFxY3M7LLo7xyTlvzEmD1TZmBNSi6liQHjMQDoXMBlj7Gz4iTzBPFGrnbQ5XpVO615X17GOVqQ7vaHM0mJDiDT/AMYkGdDAPMSLgKzbJwdLE1i/+iwtJqMaC1oc6zabfd/aA3VpvTbwc4JnvBsd1B76ckt95oHvZTcPBdMumxGltFJ4Ld2liadMYYtJDm9sS7LVyl5c/wB0lrmxDQBplAVY4VkenyPTklU8NfeXj8fx1+hbtycNWbTqPruOZ73EMlhawAmMuQkDML6/VTj6oYTNgb3IHjr+XVDOx+yxZpNOLazIHB7SCDLg0jS5u2x4GbQrGN0KBdmeatQzPfeYJHExEq2TzKsaTl2ct+y/kbbaxYxbhhaDnWcHVHAd1rRzPjoOJA4SqnvfsluGrtDABTdTqEZjJPeJiTclpcI6R1WoYbCsptysaGjp8zzKpm+VZ1d7qNNpqBjCSGXcCQcxtyECOpsVVm/Drf5Eo4ik73+bHe4uIzYctmQx0C8mHAG/nPxVjWZezuvkrtANnh1Mi0EsPdNrE9brTVKOfnQ61m1p5BCZ4/adOkWNdJe8w1jRmeYuTA4DmvcXtBtNuchzgYyholzpEwG66c4UnKoSdsbHa6wx70dPkf7pvg8WyqxtSm4OY4AgjkfkeiUoPBc0iCO8Pz0Qq00PkIQgGaEIQAuWuuRyj4oQgOkIQgBCEICM27jn0mtLACXODBMxmPuyRo2xnidOMhzsnGdtQpVYjtKbXx0eAR4W4fPVCFPgs/ujHeXZLa9OdHsktdxjiJ5cfJZhs3bLqDRVpy2XFoIjNmjvSIgtPLgvEKstXPW/8yTkpQevYsVHfivRDWPOc5c0kSSHXAmxMCyeM9oNSoDkpMaZAuSbx8jB8OqELKMm2ehLh0HnqiSo4PGYqnmq4htNh/bSBzR1Jj0hWHYexaWFZkpi5MucbuceZP0QhbWseDyKsm3BYV9LBSt5tntw2LY+hDYmqBwkuyvEcJzE+Ku+Fr56bXi2ZocByzCYXiEN+Vnj05PeirbUc2nmxDqbf1FRjw+CTT/otaC9pPfaQ0WaCJkgnio57arQ+o5wJLzSe6XZ3PaMzp0zN0gacA1vEQrGDevxt/rBKYDaXZ0nV6dNrWdtGJbeS93ZsBoRDQBnab6xGveU7sbZ7MPIYTkqVDUAP7XVAXPvOhN/EnWUIUe5nW/dr8tE2hCFB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www.bohdan-books.com/userfiles/image/news/lys_gumenjuk_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38" y="2961792"/>
            <a:ext cx="2122411" cy="28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MSEhUUEhQWFhUVFxQXFxgYFxQXGBQUGBgXFxUXFBUYHCggGBolHBUVITEhJSksLi4uFx8zODMsNygtLisBCgoKDg0OGxAQGiwkHyQsLCwsLCwsLCwsLCwsLCwsLCwsLCwsLCwsLCwsLCwsLCwsLCwsLCwsLCwsLCwsLCwsLP/AABEIAPsAyQMBIgACEQEDEQH/xAAcAAACAgMBAQAAAAAAAAAAAAAEBQMGAAIHAQj/xABAEAABAwIEAwYDBQcDAwUAAAABAAIRAyEEBRIxQVFhBhMicYGRMqGxBxRCwfAVI1JictHhM4LxQ5KiJDRTY7L/xAAaAQACAwEBAAAAAAAAAAAAAAACAwABBAUG/8QALREAAgIBAwIEBQQDAAAAAAAAAAECEQMSITEEQRMiMmFRcYHB8JGhsdEFQvH/2gAMAwEAAhEDEQA/AOLQjspoBz26tifkgUVg3H2UKZ0Cq1gaQY0x8lXez7gx88nW8uCGe97hBNkbl2XOI1TAPFJUNKdsGKo6CzOmhgI3/Nc97SP72sTMz9VO6nU7zu787cl7Vy0NMuMj59RvM8bclUFT5K072Sdm2uYdTiQOG31Vrq55pbvAtcXHy25qq/tEsYI0lhMOG9p+JvWbLPvYDBJlr/LiXuaD6Ae4ROFu2X4afJaaBZVd4hJ0ON/FDpMG9oIMHop25Th2PYQxjXtYAwtn8TvEC07wYI9VWcHjyxtQCz3SGxezGkuMG2xA85RlDMS1wEnU1hjoXQZgcbOE9OqKtqCUS0VMzNJ2lrQdJF+GriGt3np7IXNsW3FU3MI3BabxJIJsTxsYCrVXNCesiHf1SS2/vHVE0sUHtufifMkGIsLgfDuPclK8KK3RekrGeZAQ7VTPge2nB/m0w+3UiR/VCtXZft++k2nQq0nFzAG6xAEAWLh+G0Id5IOqA3UCXtMkTN4G3D/hE5caYLZaCY6mQNp/i4HnYK8m63VhR2ZfuzHaDUS4gw4yFfMNXD2ghc9yGpReAQbWsJ/Xqr9gGANEJPSuSm4rgvJxYSuWfbZlus4WoPwmo30IB/JdSKoP2pY1op0m7nWfSy0dTLTG+9gY1bOX0MA/ki25dzK9OPUFTEudtKw6ps00FNwtNu914/EU27BAijUPBbtyxx3Kul3ZR7VzLkohmLk0wWRNcfEU8Zk9FjdkEsmNbUFGLZW8FXqPIDR6p1+z3qWnVYw2CK/aTVmyTbflRsxQVeY4MisI+PdCqbDi675yBo/EiITnKcyHdhpG3FVmonWRAGAdOkXMiR67fJDKKaKHWHfrdrdIEQDvMeSW5nmJmA5h8wHEf0m0nz5plTbrDtPwt8M620qbZ4uAJd6RN0JmGXaDp7h9SYOrSyk128ls+IiB8R3QqKRZXfvhc0t5EuG0gxG/EWFkTTqEFjAYAFOeMFo1FxHOSoalC9gW7yCAAL/hciKeHADnvJiYA6/zH8kRYZRLwCWjhpBJ4ETM/Ne0S4jUbyd5gGLT1FgvdBNp0gNlxjYfhaOpn53R+FwhdEAxDdLeTYkAnjvcdULYaRqwQ0RbVt5AGNXuFM6nAHkZ6OO//wCQmD8F47fh48OJmOH+V6/Ba6bORLXEc5Jt7JTkMUANmKIN/FYEgieh0jbfzKlc1jiDTDgSZANml248RILTIETyUdXBkSRzO/lA9NlEHFs6jqt5g+kfq6tSRHEYZRmVSm/S+WFo8bYaTPxCQbbk7LsXZXMW1GWa8Tu5/wATr2McByXFsSNTSRADegJB5yL6Tyvsn3ZPtXUovb3z9TfhjgTBI03EeaqqeqIDXZnaKzZFly37QMOe8ZrNjMfJdEynOqWIkMPib8TTYj04+YVJ+1lt6EDjU/JD1MU6mvkVjdOijaGNWfeGDgh/ujjupWYDmVm27jDx+P5Ic5g47JnhsuYSASrRgcnoMExJQSyQj2GRg3wVHC4qpwaUZ3tZ9jYJxmFemzaEir5sBslrzcIOmgoYWNyvO5HVL6mcFRftZX4Uw9aRzBTUAoZRFE2XaOaSFs/r6c1YcLhdLSHCIEmDBDiPCwWN7FBZBgTVqgwdLRqPPkD5T9FYngktZTDpN4Hr4jzG4vv5KijY1hZtIBmloncgl25uYAn8RuT0UeY4cUwJ1VXul0vJMngQ24Ywb3R7BTosmQ6pMk7taRzn4iOXNCGhUqO7yqI8RDaZudX8Tj+J3TYeiFhIVU8I5zpeQZgw2CT/AEcB6o6ph4cNvCDpDZd5AzY+vNMsvwxJJlvKC3bfxED5CQjHYQxNnQZkDh/TvbyhKlMfGAqr4GRMQ2xNoA4gEcRKPynDwRxN9IPnB9LH3RNegNIl2xvIix2IKlfTa06wbEMMEEBr2SZDti08kttsNKiRmFc5ziAYg2kfEQRsoKWEcAG7gEGIuGgmI+Sd4RmzpjVBmAQeYkWmZRdWi17IEHcyCBEcbfRDVB8ldqYQ6WxeY93cTytCDx+FDRaPFtHCOfS1laRRa4GPiEA9HcXEeW3mgsRhG6wGgad4njEAn+XpzU4JyVp9EaRLfAJg7QSf4ufS6AqYR4JuZHwuIBJF5ktMdAfRWvFYQN+In+QDmPz6IKtgrarAjcQLzyBUWTSU8eoadjc4ex7W1APCeRkzvDjcW4KxfaUZw1Os0gta+CTydDReLXhVfJ6Yc476m/DJ8Qn8J/jG8TsrXmlN1TBVaTjDtNwPEJBuWnkRwPNFOpRE6aZzKpjioRXeUdTwzVM2k0clm8SK7DFEAo1XgymQzKrECy0c5oWpxTBxS35v9RiddyGph3Ou5xKxuDC0r5vTHFaU85YeKPTlrgkXC92FfcweC1+4DkozmzRxWftpnNVoyjdWM5gjaNKbBBt3CsmRNbBJ3tC6zdI5TG3Z6mWNFJrf3lTxH+LQD+J3CR7DqmlFjxqLSSXk+MS3vCSJDAdmiAJ5Dqo8qpuAc4NJ18uFNtrHk4jfYgHmi8Q+oHOc6RDbDjqIgXFmxMCOaosGOFJbq3AdDIEanD8X1PsLI3xNhjYm7RyAMFzp5mTfjJW9AmpwDW0wGsaJEOAu4+Z0+gTDLcJqcHEEaZBkbkWJnkgnKkMhG3QbgMCGtE39BHoExZgQBbde0gi2DZc1zbdnWjjSQHiMIf4ZHI3t6bFL8TgR+GmW8ZBnz0qwsd1RLJRxyMCWJFQ7kz8QaLeFws4c4MQmGGw1MX7uOREyOgHEHkrE+ix3xtB6R+oWjctaDIsORFvQpimJcEhRQwjSS4OJdFgLOA4tjisq4USNIgtkEiZM3gcoTZtMh9mtngeAHnG6NoYRp3aJPGNh581LbLaUeSp/cySXbkSBA6R6qWlgCBGk78r2HBW84Jp6ADh9VqzCtkW90qcZFxzQRUK2TBsVADqE/CTPI+qd5VUa/SXHeBP8xtB6G3umlei3aEswVGH1B5GDyH8KvDKnQORrIrOOdsa7sHiqlIfDJLLmY3gze0+qSftx5Vz+2bKwarcS0NkgMeQTIIu1zhsQ4SOF2lc2DlvjCNcGJyYwq5rUKArY554rwvQz0aSQDbJGvc7iUVSYQosA2Snr8OIUbLSFj3E8VD3Z6o4Ye6m+7qWXRV4THB1i0iATJAgcZMQOqARmGmQW2IIIPKFbFna8vyzS0AmRAJHk2A0Hlbbqo8RgZcY/EW7DYRf1N/kmGSVO8pse0mHNaTziANuaYDD7wOUnlFlTLiJjgg0OdEk2a0ROoC5+t/JT4WmWtE7m6bjDgAggXI9eg97ofEU7/q54wkZeDTh9RFRRYuhKf/KMowfLgsNHSTJ6MCyMptQuGCNcjiBN7k1Kl+v8LfTzP66L1u268pi6IzNmd3PCBy/up2mFG5y9JV8APc2Ll4TAWhdHP2Wj6koJSZFE8e6/ktcLS8ernIP0UbnKXAOuQlY350Mkqizmf27YBrTh6gcWue17SLw7RFp4OgnoYK5GAvoT7bsK1+W6nQO7qUzqgEtkx4fWBZfPQK66VGCzYhRwtnFaUz4hOyIoaYHAvjVpMJg4lOcseNHSEO+iEjxLbTDgrQnc8rTvHJo6gFp93CPUi9LKa0XTfCUdLZKGyzDanJxi/CETYtI6f2XqBmHotDtmCYvJNzHurTTeNPC3DmeEqg9kcWHYeiWj8IB8+KtZxI2na/8AyqbCig19bePLz/woK77CVu2uALbnb+56KKtUtsf1+SRNmmCNGPmAimiT6bICkTP6smNI2WSSN2MIoWR9B4PsgKYU1J91aRU42MKbYGykYChadSOXzUvfo6ozSiyXQtS3qsY6RJXtoUqweDB5rWq20rYuWlV9lTiRcgxCjwjoqDqpC66Fq2cCDF0iqaZoStNCv7bnn9lO61aI9NfFfPrQu5/bTWLssaZEd/Sm2++3K64UHLrxdqzmNVsbVGqJu62qOUVPdECWnLCdKLLioclu1MKjAs8nuNxrYBe4qDUUc5oUekK0y2hfk9ABsp/lHZZ+LaamoMZMC0l0b9AEkomKYXTexDJwFFzTAh88bgmUOWTStDOmhGUqkIcPk9bAsgxUpySHNlukcdQ477p22vpE8xPn1KsTQQ2XQ5pF+k7GFXMdQ0ucN5iB08+SCORvkbmwxi7iM8JWJZMQTz5c1I1hNzxQmBk2dtvH64Jo2Emc7G4sexF3aKotsoyELj8aWjTTBLiLDkqSGXRLjs4ZSsSJ6/4S6lnNcvOlkM4a2/FxteyjoZC6pBqVDMyYDZ1f1EEo+r2fY1smpUIA3J4b3/umJJIU3JvYnwOZGLA3iRuOscQmtJ83VZZVpt+Co0/7gZ9kdgcwJMEevAoXJDEn3LIfhA81oakemygpVPZLsxzIMMHfgOJPQKtQCxh2KxoZ8XyQFTOoO1jw4hAipru99Nk7AvbPrJQ2JylzjLK48wQRB5QYV7FtNcDbA5sKsiII4WlFOOqxVTrdnCxuoPfqiNUiZmdTTFjP0ViyYOc0ajJ5/wCEucV2YUZNcoX9vKbHZZim1HQA0PZ0qNI0jrJtHGVwbRddh+1avpwZZbx1qP8A46nGPYLkDnrb0/oMHUes0e1RBSPfK0AWgzliyQOhMn6lFkQGj0RLI1LNJ+ZjoLYFfKi1FOKlEEIb7uFSyIJxYmo1JYOi6V9nWJByyOLH1WnoS4kfIhcuwwindWr7Kcx/e4jCk/6rO8YP/sp7j1EeyPLG4sLpZpZFZ1fR4QCJttzSfM8K5gBdGlx4biNh+uSeUXhzWO5i45Hkgc+b4L8j+X+VlRunvsxTQdb2TGkJSjBPlOMO5LYUeA6hh5H6ugajWtJJte6ZYd0ixhR1cMxxvcgT0nh6olwC+SuY3GV6geKB7oAODSQC8v4GDIa30VOrZNjq9ZorvquZq+J7jAkCRDTp0i5FrrpT8KCZFj9Vv91dtM+hj3TYyoCeNS7iTH5ThS4GmwtgAEsaGgnm5vE9d1MzBCkG6XF0894R9TCGbxZaGlNz6eSXOV7sbCCilGI3yuqCLwfNKu1GWB9Sm4fCA8EC2p1tM9N0VlZ52TPGUwad+CFcWKmtMzmmddkBWDSGsa5s3cdUgwQW8ARAshey3ZWpRc41LuIMaXECSZLiREdBC6C/AtMXIWUsA8bOaRzTPEaVIJ48bep8lZwX3ilULKrnOpujSSJI6GNwrvgmta2QLxvEBvlO5UdKk3YwY6cUZXZ4Ul3yDkktkcg+2KrNTDM4BtZ5HUlrWn2lc5LJV0+1WqXY0jgynTb6kFxj3CpjV0MKqCMGd3kZG5i0pi6lqFa4b4gmiSz5XIai9RnZS5TTBajjhmrHOaUh8LoXmsY2Q/flNKtAQgvu6kZRCdlex9SBZA9ns2OGxlGvwpvBP9Bs/wD8SVce03YpzQX0CXN4sNyP6TxVCdhTq0kXWuuxmjK90fS4OkHTBa646TeQg8we91F/iOkQSDHA7Kq/Zn2j76mMPUP76i20/wDUpCwcOosCrRnThoc1v8urpfb6LDKLizsqanG0K6DdimNBB0W2RNFyUMSG2HNlO6kDtbihKTrIym33RICezNBRMz81Lof0WNdBU0ypYtyYO6iAEtqG6cuZIPkkOIxIkhvNC0xmJ8hmGkFNKrpYk+BKc03DiiS2Azcohw7ATB2Kk+5XsTHJQMdFSOCajZDFCsknF7dwOnTAK2xNS0qZ3kgcY+yGTvYqC1M4p2+IOLr89QHs1qq4arN26pHv6tTg95I9gPyVVDyuli9KMWT1P5mtdqhpOupKrlCxtwmCy25Zioaizj0FluGJYjGYFZp6L3NEFKjf76ovvS2r4WAgtCqMYvgt2i55Pm0HQ+4OyVdqezwc8VKYjV8itTSjZWnKnCtSg7/mnNtr3PNf4vqvN4bexVct7IuaW1mPLajbtcLFp6K1PzQ933T2nvHEanW0kgzPrGy3wNfSS0qfG0muaSBcCVmc75PU43XpN6AkKRzYuFHh3eEKcNSTodgrDvmEZNkqomCj9VlCmrJqTropjkLRUz6gCKIqStkeLcTDW8d/JJm0QHPJsATvwTrDOiTxP6hQYvDgmePHiCrq9w4utiDKsXTqDVTcHAGDHAjmDsjnYgcUFVHjBnS6PiAB1Dk8cfNCYmjUqeFj521BojfaTuAicQG03uMBiw8ktvF/QWJTWhXtdRYHCNZT0xGoeIxv/gcktoVoJbxaYKT3KaWS0uw4qOSrMqsNJPCSi3VJCq/brElmFqBs6nlrB/uI1H/tlUo26KitCbfYo3amu19Mc9Xy3VSNIJ1jsI+ATKBbl7it+OoqjmN3uLKzEPTPiTmrlLkIzKnagm2iix5ZVGhF/egvcvy7wLMVgQ25WJuDkaotqIJi8XZLu9UWPxTWmyD/AGgFpjClsJlO2dJdk1UDgVLkZdTq6XAiVaabl5WwgMGNkuOX4nOl/hI45LJibVC3P6IZD+o9ijMOxr2EjiEN2l/0D0Cr+S5z3RAJt9EU8ae6AfXS6fPpl6X+w9wDw9g8gQjmbJVkzxcdXEeUlOXM4jjusrR6lTuKaIxuiqaFi6NpBVQd7E9NavN/JbtUOIq6ZgSTt5qewpuiamLEnb9QFlQnSBzFjwmbhI61LEb97B4t0gt/uoHV68Frg0g8pb7C6fFLsL0TkN8Q5stF7Ai+0HcHyI3RWCrAOuIixjcz8II5XSVmKqXlk2E3HOePVbiniqjtVNrWR+I3MImgfBkuWWuq5uiJLSLTvB3ukVZoNY6CCOJG36sosJkb6lq9Uu4gAaQD1A3vzRuXZf3Q0kzGx6JE3Gy4LQ+TZuyQ9om63sB2b4j5mw/NWGqeAVMxuYh76xbsHFo/2eE/MFBjVsrqZ1D5guZ4Rvdu6XSSg9sKPNM9hrx6JDRxpAF1p8Ns56ZaS9qh7tspI3HqXD42TEqeG0WiwDE6Qqj2hzl06QrKaEtlU3M8LNS6Hp4xtsbkb0qhUXFxus7s8lZMFlYi6L/ZzVq1oUsbZ17BtlMe7sgcCmbAuZZ1ZqisdqzppOnkVz3JsnrYiu+pdmFos11ahiGhonQ2ficfYLq+c5KcUwsFgbauXkhe1eWtw2VnDUmyH6aZBMagTLy5x5wujijLTqmuDiZsEcnUbU09iu9n6mqmx95Bm++l20mB04K00dvNVHs2/wDdiajKjhDKhYZGqLX5xZWfDutf1/IrJLZnaiklSN9MO8kdTbZCvHy+aMou8KnYnGxgEIZxkyVO5R6PdLYaPZtdaimBwUmlShk2VxbI3RA/FR+Ftug+q3p40mwClGBnchTUsKAilJ0A5QRLhiQOqjxkiDy3RLnQgsVV4DcpPcVDeViXtDm7cNQq1z/02Ejq42aB11ELmnZeo51Bt5PGeJNz80R9rOdzpwlM/A7XX/rsWU54kTJ8xyQnY+o3uhK2Y8bjC2ZuqyKUqXCEeaMIe4dUKQmvaFv750fqyUl8LSuDNE1LyFNl9Y6whnvW2FPiCjCL9h640KtZ0zxSE4o0z3cykONxVyFmwxqTaHzao3y3GnZH96g8tDd0y1BNlVkgnR1vLmTsJTqjgid/b+6LwmDawQEWBCPFgjj35YrN1EsvsiGlSVX+0rAiphmN7sVJq0wGOdpaXE21Hl0Vukc4Sftnl7q+CrMbOvSSwtOlwcLjSeB6ps26YGClkV/E5Vk+MIqmm4M0uOhraQgUi1rnOqPB8USGwSb3gK24V/HiLEfUKh4/Fh5rOpuJ0NeLDRp00aQmo4fGJB2uN+Kt+TYtr2tAfqfoaXeBzJFxIa64jT5x5LFOFrY6cZ09/f48fP2/j5Dp9OBI24Hl0PRe0Xxt6j+ylwxt9RwKgq09JkbfNv8AcJF0Mas3qYlbUqoPQrQODhdQvpxsrtEDjZS0qwHQpaMWR8V/qt24xjtv17KUuxKvkZHFLxlZKjWHM/NbNqzwP0U0tlOMUMn4jUYbcojFZLWfQe2jW7is8DTU0B5Z5Anl7IfLYdUa1thck8bdVZGvvJjSQI/q5LThxKO7MWeb9MT5q7X9hcdg9RqUjUpiT31OXtM3Jf8AiaeZPuq5lmYupiGmy+vlXc97D4DGSa2HZqP42fu3zz1NifVaaMjdnzZUxusyd1E6663nH2ItucJinN/krNDx0Ae2CPWVzvtB2UxuB/8Ac0S1kwKrSH0j/uHw/wC4BSiCTROydZN2fe4hxsEHldRoeCV0nK6zC0RCXNtBxqrEWZt7qlCo1V+pxKufbKodlRKriChxKkMyPgZYStCM++JHSeSpoPIo2gFJo+ue6C97sL2OqxNEnhaFqGcluGrHKEOU9vOzv3Z/fgF1B73udyw+qk5r3Na0Xm0AzJtCq2Dr06bu8pNxVaoNQBuwEgEss4xBdAmOMrveJoNqMLHgFrhBB4hcrz/szVo1S1+LqU8LU16XDu2hoIvTfUiZiYPRZ5wo6ODLq27/AE/W2nv9BxleLNRjSRofpBczkeJHSZ8keHSuasNbDd/VYKne6KNfVUOum5neOY5xqcC4EHkRNjCu+EzVlRxYHNL2tDjpu1zTs6mfxA8lnnDujTF71+fYnxFEt+H/AB/hR0amqQbEcEWyqHfmoMVh7zsRsR9D0WcbVmlDCBzvFfomVXLKRF2AEcW+E+7UsdUIui6GO4H0UTBlBvdA1fBBhs+p5F0/5UVC5UuLrSVFRw5mZ/5VqVOytLqhrlroOocArPhH6qTSOLfn/wAqu5Wy/qmWRv1UajQfhc9o6A3H1Wjp8lyaMfUw7/ChhluI7yk1xIJIvG0gwfmEUkvY/T90phvDWDJLodqdI1HdOlsi7ijHljpm17sxaVabXAtcA5psQQCCORB3W6xEAch7dfZOPFXy4QRd2GtpPPuD+E/ymx6KgZXmD6RLHSC0kOabFpG4I4FfTqpfb7sKzHDvKOmniG/iItUH8L448ihlG0HCVM41mWN72JSXEYKUdXwzqdRzHgtcxxa5psWuHA/XyKNbSkJV6TVo1lfp4aCi+5RlWjC9hXqA8Oj6eDVssWJxlMXi9WKEPELmGAp16b6VVocxwgggH68UWvFC02naOP8AaHJamFq0mVGufTcx+HFTWWNNOq6Gd5JgllrWEXF7JBVxBZ3Nb9259JjqDtTajKVKvRgs/dNIDnQGQZgyTC7vmGBp1mOp1WB7HAgtIkEFcx7YZI/AvD6b2vpV6kBtYOLKTyxwLm6bB5Ojex07JMotcfn5ubcWWM9pc/z+6+C7/EHwWfvrVobRe6m7RpeG6NOprZZ4j44eSPUQn+Dx9OpqDHtfpcWODSC5j22cHAHh0VGrt1Asq16mKfpYO4ojTTNWi4NAqRDWVLl0neB0UWaGtTa1rWDCNc59anp1Go+gwjw13NsC2HE6bmY4JM8ae5pjNpVzX5zsv0tnQa7AbjZDFwm/p/YpZgs8mpUa9zH0hTZVpPBipVpuJBcKZ+MAaTI4OG6cYagMQ0OpnU0iZbIIHCQbj1WaWNo0RmgSq+DtujcDTMSbdOC2weVPN3e/5po6jpbuLe6CiTnFbI8pCKTiLWKIyyq3D0Kj6w0tPiHNwDbwN1vgQ1lE1KvwC8RJPK3mqVn3aNuKqNDHPBpOJLBA0NAPxTcOPAhacMdPmfJkaeRuPa+ff4f2XTsZim1KT9EaA+Wc9LmteJ/7vorAqv2MxFNmrDCNbWiq4zMl8gjnI0j3CtC2Q9KMPUJrLKzFixYjEmLFixQhWu2PY6jj6ZkCnWF2VQBIdEAVP429PZcTrYd9B76VVumpTcWuHls4fykXB5FfSK5Z9smVEOpYpsQYov56rupuPsW+yXkjsaMGRxlRzysJUWlbNMhZpSjU93Z9MrFixaTmmLFixQhixYsUIYq729whq4Gs0VRSAGpxcNTXtbc03DeHWFr+6sS1fTDgQ4Ag2IIBBHIg7qETo4fj6IOLwtRwDG12Uazgxw00rAVHkAXcH/j6gEcVHgswq03VK9c1X0nmrRIcf3jmST3jGaNLGkl1xuJlbZuwfs8vAAc3FYmmCAAW0zU+ARs2+2yFbjqlPMMPSa93d4mthzWaTqFQub4pDpgX2EcOSRV7I6UpuKTfFX9vt7EVHGNa1rwXOOHMHWadSs/CVJltOm6Cwsb4Z4EJjlWPxGEL2MpFzPGGOaAXklpfScar3RIJjSDsOKNz2i3D/em0WtYHgzAH/wArWWJu2xO0KsZPhWVDUY8amUnsbTY4ksYJYLMNphzrxN90KfcJx30/Xn2tftt9EdEyrts1tNrsb3bP9MEsqNc7xjwu0jcEh3DgnmY5pQ0+Cox0wBcbnbV0XHsRU7thLG02kUaxBFOmCC2qWtI8PACFNl/715LySX1XAmSPCKZLQI2AN4CHJjpbkwuGSe3b6f39i2dr8/qOruiDg6UUnabuNgXvohp8TgZaWkeqX4BjHO1YhzTTpM1aiHB3dtEgYoi5uG9eaW5N4qQc67gXtBNzpDiAJ3OwU+ZV3NY/S4tk4WmdJjUxxAeHR8UgQSblDr1Sa9zV4Ph4k0+Vt9V/z6qx/k+Oq0mUq0S9jqJrbkmmWeF+r4iI8F+O8SuqUqgc0OFwQCPIqg5ewGnWEDxVWUjYCafcjwyOFla+yp/9NT6agOgDjAC0Ymzm9SlVrt9xssWLE0xmLFixQhiBzvK6eKoVKFQeGo0iRu08HA8CDBRy8UIfNWKwr6FWpRqfHSe5jupaYkdCIPqtZT77SqYbmdfSI1d249XFok/JV5Z2dCDt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encrypted-tbn3.gstatic.com/images?q=tbn:ANd9GcSp_yl81sO7gI8r8yJN4OHacgTcucdVjgYSBufaUnOdswL1p4K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37128"/>
            <a:ext cx="2291215" cy="24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hQSERUUExQWFRUWFxgXGBcXGBYYFxYXGBgXFxcXFxccHCYeFxkjHRgUHy8gIycpLCwsFR4xNTAqNSYrLCkBCQoKDgwOGg8PGikkHyQpLCksLCwsKSksKSopLCksLCkpKSwpKSkpLCwsKSksKSwsKSwsLCwpKSksKSwpLCkpLP/AABEIARkAtAMBIgACEQEDEQH/xAAbAAABBQEBAAAAAAAAAAAAAAADAQIEBQYAB//EAEAQAAIBAgQDBgMECQMEAwEAAAECEQADBBIhMQVBUQYTImFxgTKRobHB0fAUIzNCUmJysuEHFfEkNHOCU7PCFv/EABoBAAIDAQEAAAAAAAAAAAAAAAIDAAEEBQb/xAAuEQACAgEDAwMCBQUBAAAAAAAAAQIRAxIhMQQTQRQiUWFxI4GRocEyQtHh8AX/2gAMAwEAAhEDEQA/AHutMI/PvRyPz8qG35+dWILFxpQUXnRbx0pCYA/OtJHrkCy8+YmhBZJ8qNzHT8yaFeWDFQIC2jfTyoDwDJga8+dSFQak+1NIkbDQ86IsgZpMyI85oV+BDLoZI8tqnPbBkmoq2tBIEaxP3USZTIjqB56+5pLOIIGU+34U57QgkaQfbfag37Uc9oqTipRoLHLTJMmn8KYDNEf8KGu3tXLO0uLEUwaK9/pXWElj6UXKIPlQ6muBM4xbAd83QUC65J1qcoGnnUbEr4h6VE35LgoauCM9zbnTu8P0prDUU47exox2mPwOtXgF+6iDE9QaRICTUZcTBM8/todUhXYjK9iQcUOh/PvXVD966r1S+RnpoGtZaTuTG1Ob8/SpfKdNq6knR5yKsTLJPlTWM6mnsIj0ANdc++KUNRHM8vXWm3ddDTgdSaa1EWBYHahvZmBPOakGmmoERmwp5czziKDiLJHKfPTT8KnGaaW61LIVBXQeWnv99Aa1oYPLnzNTsXbG9Q3Iy7azt9lMsqtwiCFA8h9lIp09qJsB8qTb7K5b5O3F+0LhhqaSd/M0NLhB09KbQg6dwqtqv53oWJ+P2pufUHpSXLuYk7VXkJR3BOdRSvt7Gmskx6/SlI/CisbSoBdOvy+yhHzNGO5oTg70I5C91XUveAV1UWbi1hp1O320VrcCKJm5eVMc1027PKJJAHJA6/bT7x58vrEUpHWhsJT0qgkBA0+lR7uLUbn6VKUeEec0woI2HvVhAbeJVtiKcvP1qD3ctIA9Bz/CpmIXKhM8pq2RMcabmquw1jOZck+X52omJwij4ZHuatpF2MxziagODIjr9aNdmBJnWmIPEJMRry9qJ1GNsuC1SSDvsKafvpe+B5g0gM7RXKfJ2k9jlFdlpJpIPWoTydQTz9aJB602oMQykP306mmoWBvfGaYW0p76k0xF1oR64EU11I666V1Qh6DmpjLT2ppMmukeUGqa5Dv0JppGppU1HuahDrluBUZtqkWtiPOgMKga3B20A2FM4h8DelEB1oOOuAoY9KvyQjYJSNRR8W4yyxgUmFSBrVJxnGzOugqskqYUI6tgeKxhf4NAOdZriGJJJ1J13Jq1RhkgmT/CNh69ajW8F3jop2JEx0pCk29zboUVSKi3fYczRsLxJ0aVMeXKnnhzZiIoVnDGdeW9MemgEpRNVw/iYugcmA1H4VKe5O3KssrlGDDl9laFcTIEa6fSsk0os34nqQbNSn7qEbs86V2+ygG0x8aGkDcvOgF9DXIpqbhOPkZePiPrTC23pUn9HHOTTbmHHKR67VKDjkS2AoKWu1XQiuoaDuJ6Bl0HpTBXIZUfKnHaumeUAg11keGepNI4gU9PgFTwQZa0JpL1ultjU+lcG5Go+Qo8ERi3JZ9xUS4TPwGasrydKiuH6j3FWi2RcXjMqaggnSspxXEcqueM3SIk61n72HNxgOZZR7GlzW9mjAvIThHDblwSAcp3Na7hnAl0GoIjffn99J/t7oqrbYKB9R91HtXmDqdd+ZnSNvOs8p2jdFNEHEcDIfQE8th7VU8Z4YbJzlDqNfI1o8XbuPqrFTMz5fhRGwzZSHIdSIP31SlSstps8+uICJ8quMHfGQR71XcWwHdXCoOh1X8DUjhyEqecH8KudONoPDtKiY4gz1pS32V1vKdDPryp1u34oIpJs4At91SrV3wz00pmJQaQKTDjQiouQJVKNhmvQJiuW7ImhXBOw511qQIjrRWxemNBsoOsxS1HxMT6CNxXVdlaDb2Rp+d6c50oeHOh8jS59a3Pk88uBLgkge5p140gbU/L8aG7TUILaOvtQb1J3ka027eB8vz1qUXFjlu8qFcaPOuzU4Gr4DM7xnDkkM3sKpGu5Lit0Kn61quMWpWehrKY5NaCY/C96N9hLoaDyodx/wBZ8JIHIcqruBYkNaUg8vqN6M9991FYfJ0ou6RPwlwhtR4eh5ehH2VJxF4D0qtw9992ANFxDSPtqmFwY/j90NdM7Cj9n7sqw85+lV/HLwN1hOxAjzjUny2p3BLwFzKD8SkffT69gi1qLS5BUmI8UTTrDTB5jSkK+CJEg0ltSAetINu2k6+pI05VyCI31olqY13pSPerActqEBpxfamIKew1qyrBdwDqRr611G0rqrSTWaS08TNNN8jYVLIpprX3focLtgdDXFPWiRTaHuPwEoIEbPnXZaLTTQuTYSikRbuG/hMeXKhd8y/Ep9RqKmmh3boUSSAPM0ayNbMmi3sV2NxAZSoBk1m8Rg2AOYQelbAYkFZRHcn4cqOQxjqB6/KktYcXcOb4tFnUQbbBhmYkZSo0JG486Jty4DjHRLcxfAeKd25tn4WOnkfwP3Vs8HfB0NVN3szCi6wi5nkhdhrt7be1XKYEMJ51nk03sa4Ogl11G21RLr5hA/I6VJXh2utSThQq6b0tobqPPON8GfvMygtmPKp3CuAun61hoJHoY2NazJEdak8OsMZz5kTvFCZSVa4SACMseNCdNTpB8zT8bc/aIk+37jHLbJpzWorU8UslLl7PZti0IIuBlBSds6/wkzoBNdhOzztaDyjE6iFKArG4nWo+na4Y71y+DM2H5dKez8hvVpiMHkMOmU8pGh9DsaYEA2AFBoaAl1Cu6I6qAoka+lJeskjQAVMpYqlAU+ofgq+9HOuqxa0vQV1VpY/1ES9NNJrppCaM5x000mkJphNWkXQ4mms0CTSTQcX8DelQsBjMcwtM9tSQCBmI8IJ61mcbfuXGADgnSRB5jkpHLqKvMLeuKgVe7y3nFphdErqMwMSOke4ovEOx6o47pXV2tgqPit51ALr3syGJ2ijUG1aNnT58eN1JfmSOB4Ritm7aQNe8dtncsUtqNAwWRqQ23OtDgeGzbu27gRibn6wpmAYQpBILHKeo2086o+yqNhkc3XQq0OzZpRFAOmnxO3IfymtLw3CgkXMxXvQ7i2SIyMARp10Vp6kinrZGTK4ynJrjwVeISZXoSNdefXnQ7NmD5Uzi/Fra3yniBA8TFSBPpGo5zRLOKUjQg+hBrnyWmRthB6U6JEiRUa8/lS3cSq6sQPUgVW4ztCgkJ429wvz5j0quRsccm9kdj8WtpczEyQQoAkk8tNh71IwvEms4Bbjqi3HlVCiAoI/eB/e1Z9Ooqo4Zw+5ePfXwVtH4ySqzlkhbc7T1HnvQuM8VS6wRPBatg5VgkzHiYjckxz5RWqNwiHHpo5Mkd+Of8fcsOzeLN28lnwHKrK7ENme2IMf1fzN1r0RLUCKyP+nnBglt8RubugP8inWPU/21sZrTDg5fVOPdelfoU3aLFJbtNKi4wGbupXMwkDwg8/blWKbEKXZVgRBy81BAIVtT4hJB9Kv+PY1luXGuW1Fm3bzG4Y70XWAKiyeuwBG0VlRxRLl4ZZ8ayAfiAULox5mc5B5iKrJVC4KVE9GpTTFNKTWYI6K6mmuqEL82lXRixaJheXkT1plxI5ED51MwigjMVhpMz5nQxy0/zQr2I0YEHUCNt8wOvTQGraATIZphFKaaaAMQ1E4k8IfPSpZNVvGG0A86j4IiwwWAnDo3d94VdXjNlKyYzgxuo116UfhmGw63Ay3u8LlwfEcrXlYRcVdgfiHTpXdmMOt20cwVkPhKknUgknMJgb6Doafh+HBbrvbyqmfVMvwsh2A/dEkfdoRWmO0USUabUiu7ScPC93YLBLLOil80ZZMhVQHxAeLxEbtUPG8JVBbZEa0yMLWVnPfOSfA4XlmgmBUhEOLxN9s1tzYH6suP1ejR4lHxa5tNiR7VKs3rjX3U4WLdq2biAKFuhnEZ0H8TEbH4Y8qn9SCTeGalyJwTit647YbFWC4UlWusTmt6FoZ4OvTUedRrnCMGBbPeXbZfQNcAC3AdQVExHoY8qsEfu7lq3ZzC8tvvHsZlZbhMS1+6SMzAH7OVVF/swuIZr1lja8RJXECBBJJcRoqch1jyq3FNBQzy123W/wCgX/8AlIYFMXYyBpLFxIHpO9RTjbNg3B3JvsIyM7AKZ1zFVOg2IGp9KdiezT2xnuXFFgJJuoAxMkhQF0kn1gTvUc9mz+puC8hW6vgDAoWaTlSAD4jvJ03pSg14OlLqcbaTm/yVA8bxW9iHHeOFUKQFGiARJj5fZULhvDWuXMisQzEAE9DHPrVphOB3g5uXgpVC36ouA7vMC3pqCxkjqBpvWq7P9nlz2r4Q2SgbNZL5srkQu4kaEnXqKtQk+ST6zBFOME/uajC4RbdtUX4VUKPQaf596i8bxvdWyQQGkZQdS55qB1I58qsLug+VU/HeP4ewSLrwwXMFAJaCY8OnUVp8HET3tlP21V3wbkFVVYchgSxynaZifblXmyY1RdVxPhIBHID4Z67E1su1faxbid3ZCNbdRmcgggzmgAjyGvlWOxOCMMQCw5sAcqyCBqBp79Kz5JK6O102CaxPVsn/AMjVIKdNQ8Bic1tT1An1GhoxalHLap0x5euoddUKNf4wmUhfCxK9VzCI+k1VMuuuv3+daLDcGJkSCYkyZgATyqMOzdxmgMsnrI+6o2iJMpaSrG5wW4J0B9CKjWcC5bxwmuzdOZMVSaZbTRFaqLjl/UjoPqa1eKwmkiBG/wDCdfiB+6sV2htlWYH4gw09CPpQyVB4VqkkaTstiVs2U1cm/cKSELKpUQJ6aR/wKB2h7QXLb5VKrmC6wcy+J1OaRqWGUjppFZnDcVuIxW3de2DGYAmFiIcCNdZ9dqYt8ky2dm2DEz4vMn+WfSm6/akjpS6T8Vzluvg2/wDp9w4Jbe8WE3GgDYwp+2SPyadlK3b183szOr9yzBylpLRli4AAcSYgAyah3O09u2gFi47r3XdLaVcipc0zO7nxE7nw+fWstbu3DD3HuXJ8JOckELBK78tNOVE5qKM66TJ1GXilZsrmBW5+ut2gb4so6sZW3cB+ItaSdTr4SNedHxmHNwvYu3O8uXLIcWjmS2rAatmGy6CAxJ0NZTs7xn/qbaEMwVmCgM2VC275VEsBzEe9egAph7aWyGfSBC52yiJOg+H19KZF2rMebFom4xdlfw+20C1dsrlFoAFXBsM26W0QjV953MzQ7GAv5bbYq+qoYR7YCIETK2XK/wC6w0BiD51a3sJadbV22ubu9bapCJ4hl1MQIknyg024xuXU7oW7j2QxuCWNtWIgLmIPj3MRsDtNW2LS3pivwm22e8h+ODcK+I3VQghVM6HTcR0qZwUObJa5bFtix0nM2UHwl25nX22oWCw720YSiszFhCEqCxmBzj5VbuISDvp89J+s0SBkqewzFGsjxniitfurahWQrbvsVLG4mXS3bIkBwSw1jVhrWm4pjBbDOdkUsfbX7qzHDFa7Zt3bbsLnicqsAXjJAW5/KCdztRN+AowdajN8V4BD3rasba2kDFrqxLMoi2DsxJge5o9/hhTAd2jhmszcxCoxmWUFFuI2pgwCAdApjWp9nAYjD97Zu4lGN1c1nOJQ3d31bYqAD0gim8YxXd4gC5auKrJm720kPcv5SsvvmTWANtQTPIIwSHT6nJkacnwZzgV3wMOjH5HX7ZqxJoOHw6rOVMmoUxsxA38tc2nlRKzSVOisktcrQs0tNmuqgD0q3iIaRt+Z++pb4oox1DFl3nr+dqoFxM7Vxvms2tpGnSmWrXdKj3oIqB+mdaccWDzoAqImNtEHRvCZBB2261iO0AY3HJgMJMTygAR15Vr8djAPs/GqHifDO9tMQoztlykmMsCDEDWRGh6cqfF2qkXiaxz1GU79SuoIPwkcyPLyqbwy+jzaJI524/jUEDMOhFMxODe0viUkq0Mw1ExprtBAkGm3cBdtOFYZDErMTJGgBHLqafGF+DfmzxcL1bknh2Hu3Dlt22LOQrKNoGonl5z5VJxPCLlgw9pl322P/tqOnyqHZxV21cVrZa0dIcH4l135NqCPattw7turfq8WonbvFgof6hy+yluK4CfVZY1KKuP7mDwXEGtXluWgysh8RWJg/EJ8xOsc69Z70XlW7aYp4ZDAAsQwBCEGdyB56VHsdnbAfv7KqTuCp8M+g0o2K4gUcE2pXQSCJB2+HcgeVPjJVTOPmydyeqPJVdoeN2rFm5hgzC4beVIk5iw0k7ayQfMGqrBXsXgMMyB7BIuDNaJzXFziZkHnB36VoO0HZv8ATbQClUZHnMeuzAkeUQB0FEs9lgrEv3dwsoW4xV812AApJLEKZEkjejb2ERa1LXwVvDu1d3E4uyiAJaPxKYZgFBYw0aToOdba+2lZXgfZNsNfW61wMFVlChW/e0G/TX51e4vFrHxqPVgPvqY5Otx/VdrX+FwUfasZ7DoWKZyqZgJ1LAAHoOp6VSdjFSyZe+hEFdTBMkQBJ+GQx9aseNY2cqW7ia5ixDroQBl57zOnlWPxdtrdxSykofEFJABBMlFjULynWrnJJWgumxOc+2/Jt+PcNt3L9i6S827iiEVrgaTIlTooHM9DVPb4wLJAVza7xnuuxIuFLysyZMuy29D50HjPaNXw90LdLm5lNtEJX9HIgEXHEE9Y12rJYRMgMFSQYPU5gdYO/Ty0oZ5El9TR0vQvLL3ppGjOGQl7iAaMVkTqJ1H8yzMHoaGTULgTN+sUkxqRryidfdfrUrP7eW1Lm73MuXH25uKFmuoVy8AaWgFGkfHuYyaCN9JPp5UNbl2f2jfP7qrMHhmVYF8q5iFOqjy31O3LeiXsbetoWzW7oG+mvrINLcaZo1FmuPc+FxM8wII9YqO2Nj0qixnaR3EBQvmJPynakw+Pt6ZyxjkVhfpJqPGy1JF2ssQ0gqQfwqUraVWrxa2YAZfs+lKcaOtXpDtINiMUisgdiozE6EqNiNTsdzod6nY3sIwCXcIe+tAAooIIJ3hsx0Guuu8VWcOwgxl0WAVXPmhmBgkCYEc69B7JdjzgkEXGkiHUmUJnQqNhpp703U0qMuSrsNZ7KWHs2hdsrmCqTpBB+Jh7kmRROP8AZ6zcwtxSEtSsZ4VcsfDr0mmcRvXgWfMQqtlA6xzirO6Ve3+tC5YBOeMojUSDppWTD1CyTcaar9ypakk0zxnh9u5gnULiB4lDso+ENvlJ13H21psD23s3BF5Sh5EiAY8jsaoeNYXDrfZMKwuLJLaGAdSVVp8S6gzWjwfD8Ji0Wxdw36LeZM1sqsBtJDA/vD189ae5vVQFlTxLjt1yTaum2gmAp8I9eh8+dUON4riVYq927OhjMeeor0LgHZRLNlg/idmVmUmQpX4Qo/GZ6aVF7VNYS01oKhuMZ1+IE/vEnXNExPtUTY6GRJaWjzxcY5OrsfVifvp6XOvOm3eHsraSR9fT/NMTQ60dmpK47br7Bmt0PFHNEmSBAkmAJmCOmp+dcbutDc1AoylFp/uCVH72VWIkgqYOvlzHrNK+EvKpJtyY2Ake9OtYw2zI+VXmC4gtzybpSZJo2+rmih4beIxIZ5UFcj5j10/PtWge0DpGnnQL1oNdQbwSY9BU426NStHN6qSlO/PkqMTw1WaTPzrqsblnWuoTKVYA17xRPIAZT5aqRT7eADKxBueFZfJ44HPQjb3r0vGcJs3PitqfaD9KJgsFbtArbRVB3jc+p3NaFBkeWNcHj+Iv2xoL+vR7bqfmuYUq8MusMwEg7EHcH+qDVn277H9y/f2hNpj4gP3GP/5OtTuwnE81s2W1KGV/pPL2P21U21G0DB3yZK4pUwRB84q/7KYa53jN3bkeFSQjMEDQS0AdI9jQe3/CAl1bqjS5of6h+Neydm+Em3h7QbMYRYDkZ10GjFYBI2k9BVatUbI3QvB+yWGtZHW0mdRo40J5z6zzq2xmJCCWIAqRZTQazVb2hwDOoK6xyG9ZuonLHicoq6BglKVMPh8Sl0DZgG+tHxdpSpDKGBGoiZH9POs9wXDXLZYiV20PMzVz3rACQSPLUj18vwoemy93GpyVNl5I6ZUmefcE7GYnDYw3l7vu9eerKx1GXWBFay2qXmTLKC0SBA0II+H8KtXwecMu2beN/X1qsw3Z/uWzM8joJAP9XKKqbyKaUY2ny/guKi07e5H7Q8ds4VM1xss6LCyxPl1jzrx7jPFr+IfMbhdQSVDZRlHXKI1itt/qXicMbYVrp7xGJCKMzajYyRlG1edWbInX4TpmPI6bgHblWrcBK3RZcJx947ZdBoWKgnUAgToTqNOmtWy2bV1SoPjXwyDO3Q7MJO9VhwcWEBBKhiSUOhU6AxtI86usHw2yoBUsCy5geZG068t6klGuDqYk4xpFJiOGOpIiQOYoLWWYABTPSrnGYkW1MySfz8qjYZtJ9vU+VK1NLYKSXJXHht2PgP0oBwdxddo9Ku8djwm5qPwzJdMu2vJPxPOpqfkBtRWxI4PZc+NxuIB5+sVZMtEC0hqGJycnYEoa6iGuqijecOu27ihwwKnUef4UW4I0ke1VmEJVFVD4eUnXznTepBuEcz866DrwIkt9gmJw6upVgCCCCDzHMV5txThn+23e8UFrbHQ9ATqh/GvQmAIkn661V8Zwi3LZBAeRoCdCaBp/BcdhT2VTiGGQtmXNlcMIJA8gev3Vp+BcMexZS0bhuKkrmaVbLyDCdSNvSsN2B40bbHC6gqSwJeVAG6BfU8q3lzFB0ZCcsiCTrpWeS0rYJ7sssJfBJA1HI+VSluAzB20rK8NV88FsgtggRJNzNB2OwEb1bYW5lLQQAzEwep1MVUZ2twWtyVeaDJ2NR3thQ9y45KqxcakBVygZY58z60HjGBd08JJ1mJ5eVVmBu31bLBaI8JIBidwT0rPLqNOXtaX9/A1Y7jqtFunFYUPkYIdScpmImY6D8aqO0+J/SMJCt3YvRDN4YUmSdTzGw86tcXjDrnyhYiJ3nQ5ugrOcWwbYnEI+dO4tJ4ba5jneQRm00AgbVqTAgk3ueV8bw9uznHeNeuzyByKQBINxviiCNB76VHweDe+6Kp8TZQATGm0HrvPoDWh7Qdlry3S4UuHzOQcvxTqSJ3Yk+ETHmaD2O4Rd/SUuOuS2jNodyw0ylZkH1EaGjS1PY3JYIx1t2/5C9hsEtxbyu7qyuFGU9ZEZYM6jai4fguIuudWUAEIXBAIVoiBOU67bHWpPDOz923dtXoRhcdcwQHwJEhp66amtXxO+y2nZdXiF/qYhQfmaeoJoR3HDZP8A0eY8VsulwhmFxgxQ5ToCACdwNJMexqMOL5RIB0nU7Aj/AJq67a8I/Ru5yf8AxMpaYlwZLHzOY1kris9rXUxMTsTHL0H0rPOKTo6uHHGeNSV3v9th3EcQzKrzJlgfbKR9DQsPj+v+aHc0tgTJDfao/CoxFR4lJGDJkcJs1eA4+y6Hxr9R786v8JxFLg8La9DvXnFu8V8/t/zU2xjvPXqN/wDFZ3GUSvbPg9Cy11ZOx2jugRIbzO/0rqloHsyPRz2gVTC5YHsKDd7ULzy+zVkGVRvl5Hcc67vVEiR67j02o11TX9oXpF8miu9pU5NH/qWP2RULE8ZG4cufQj7aorl8ctaZ+kdAKp9XPhINdHH5LvsTjk/S3LI5ukGIUZSukgrEg883zr0wXw2++xB3Pvzrw094r57TFG1lgSDBEQI2rVcN/wBSHtuou2ItgKoKsWOm7Et8RPt70cZqZnyYHF7I9FsYmCY1A08x/wAVNwXGEusyrOdDlOZSvLcExm9RWEft7adptjxSBBhc6mJ12DBtNfsrQ8I4wry+YODETAKjoR1BkagH50WliHFrk0NzHZA2eBG0GQQOumhqiu4lbt1HS4viEEOGmAdYA2kE++tXV6wr2zmiCI0isRxLiuEwdxA75i3yA2klRpvufOkTeXWlFWvmw4Ri1uWXajg3/S5Fa5/KEfKSQPApY7maymBtZrgR/wBItXLiTkzNoFEZu8DbmNoH2Tpb+NUIXY+HkSxYQdNJEjpFVt3Bpds5bN3ICwYkFjJBBK6mQOUVthH6AU0imDYi+gLWkFpGgZ2uNc0aDdWTBYDr/DNaHCcKti8bytmuBQjNIOZVWIIGgJiZH30DH3+8sOQHEkKmYBe8JIgKvxQduXPlTsNg2V3fu0tDJlyJB2DGSQACdY05UzgJRTVlnwTxYe0eqKfpUu/h86lZIkRI3B5EeYOvtUXs/bjDWf8Axp9lWLmBTLFS2kYvt3ZIsWA/juFzb8IPiLKYgc9QKwfFMCttmUOW/dY5SoFwaFV6gda9a7Q8PL2cwtpcdDnRbhhc20kyIiSawHF8OL7a3DZVCDcXMzo127+/b11kkCkzxp7m/putljSi+F/JlVQNproomTzk/LlUe7hiKuuP4XusokBIAtlVgtlEOz6anMTuTVRb4gJhvny96S7i6BnLuSciMa7Lz51NfDhtR/ioz2iKNSTE1Q0XT0n6V1JmpKrQgtcvkvTxVP5vl/mmf7sOSn5iqkGlBpXZgPfUTLFuK/yj50z/AHRug+tQ66rWKIHem/JM/wByc8/oKfavG44RmgHn0030FQQKtOzVvNiROwVtek6T+fKrWON7IF5JNcmiw2ERACbUE78vBufNgCV0qD2ixHdEG0fDcQgqQYAYQQPMAKfKp3C8WCt6QQe8UZDOZQQFkk8jBPqDUnHcKW8ltQyNcnIzg8wMxDbydBHTSnNUtgcMlr93kHif9Srn6L3QUCEFrMCeSgEjTc1kcTis0KApJEeYPnP50qf/ALNdJdFtMch1IHmdjMMJHLpQsC698ikKGDgN3mgJnmCNOnvSeWdVRhCLUWqNt2ZxffYUI4YXUIEnTUHMjrpB/PWrJsSmHDXbrjxsAWAyjwqYga9PnSYrGle7t2wpzEgBmhVAExIn0EUXDXRdWGRRBZYMMARKk+fka0nHd1a4MjaxF25jWxNq5bNhHKi5d8NtcyjQDQgnaQKssF2iv3Gv2rgtkql1g1vMPhTRVnlMa+dQbXAFsO9kuHW6xa2jo7W4UfFcYEBWEET09amYXFJd75rdxbqphnT4QlxmMSx01QDKB6fO3b4LxSin7lfwbTgoIw9oHcW09vCKmJ51WXeJ9zhsypnKWwYmMxCjQb671n8N21uYhbbWzbshsyuG8VwNshtrIzLJAJjrtFEuBLVy/Mve1hBwl0FsilCC3QHp16e9YPu4smbkrrbtOCPHCgrdA/dZYgRsAedVfaHGYi5rma6O8NsOCSrMCdEA01AjTlVra8WHsagjIeUEyRt6HSecedDrs1Twxxrm2YviXErl0w7s4BMZjMbDTpsPlUS0daS6+piNz9tdaJms87vcuI+3iih01HT8KnWcSr/nWqhonYikBjZjQ6QXLcuTgp2rqg2uJsBrB966hqRdRJC4Zj+6flRlwD/wmr1nFMDVn9SzUumXkqBw1/L50QcLPUVZMaQmhfUSYfp4kIcM6mrXs9gALjsCZRV56GSTqOmgqIWoQuuoZkOjk2z1IGXT/jrTcWSTluDPCn7Y8llwWy/ivOYW60trzDSPQDUQfKrTh/GLd6/dt32tqlokIhgBtSC5JImJ285qBwbDsbPdNbKeN1IeRJKCDB6abUzBYNjZSw6WkLWysOp7wuGYq4MbEGJ5VvWy3ME0nOkXWCwqNimWJW2gKifCjMSSPUjWT86c3CbN66zm0AxYOHZj4shynY6AkH7aqux91VuXczFnCfCATKq0Egz4iNoNaPCqoZWEr3i5wJ0MkHQbA68qtK1ZeRKMnHkhJx63fuPbZAFt6sXzEqZCgEZdif3h5VYPxEowsWsk5ZhmCqo06DQnpVfxZVsXGdwtu24zG4jFbzXNBlHUMOXvVTilW+O+a6RZKi3aVQXuhhMLcifESNz1FW7oDFpv38Gst/8AV24dTkDFWVW0YrofENSvkN+c1nLFm2rY+1atn9nm8IYMpkDu1DCcs6+c6cqh9nuE3lCFrl622fvAgByuNodz4UMhh4v4vOtBwW6VxGKbumDMbRVZBOQggNmzRBYE+WmlQFtariXPCcMyWkDEFwACYO/50rPcfxF/Ci53MXAoDWwtsBcMuoczzLTt5k0975vPcCkuw+Du7pUWjsSwME+LnBnarDj4uforrbhnyxDDRidGjUCdzVRYzLj07soBlEr3bWWtWkI1m1au3DAKRvcaQM34VVDHZQUYZGCABACQAqsS09BEeZ16VN4pf7uxkujOLaLlYt4mughWTKIlVO7EfWsXfxBOds0SCAP5f4fqatugsWJytsrbgjnT8K1ANPs3YmlSWwMZUxO81pTXDSmlqoskYWxmBPn9wrql8N0T3NdSXkpjVjtEq72jPJPr/iotztBc5BR7E/fUBaYauOKC8FPNN+Sxs8WuMDLRHQAVDfiFwjV2+cfZQl2NN/dPr91MjCKfAuU5Nch8beOaJOy/2j/NangXDme1b0h0dApOlsKxFwtA1LAkA+TCsjj/AIv/AFX+wV6Tw34MP63P7LVNpIUpPmwyE277M5uNnPiBB7tNgSkmSmoG3MUHjNy9YVjats1tn8TOVJh4Bt2xMhSefU0TG/Fd/ru//Xbqw4x+wP8AWn961ZbWyKTh2SwjLmYZmyAWsrPbFySFZzuoG/Qik4beV3NtVzuodczXG8RUhQ6fwEaaDlQeyn7XF/8Aif8AveqDs5+1HqtX9B2KK1b/AAeo3LarbLXVFwqniOUM0R4iBv151nOBDNZtmw5spbuE3JVj3qgxnOkeUTp10rVYv9kf6G/tNUnY/wD7XD/+S79tQQ+Sg4lx099cbMzWLgKlSQMwnxZWjw+KYjlFWXDeKZsLfAHdpZA7sBvGQQ8Bm5mTy5Vl+J/Fe9W+01K4Z/22J/rs/wBtyk627R2JdNjUYNfQZgWJdUDFCzZS8tEGI0Hn9orTdoeLd3ZcPbJ7t0Re8Zh30QxZVGsSJM1ncZ+2T1t/2pRO2P8A3I/8Y++pg4bGf+hDVOEfkqsXxF3XXLJlYUb52Lmfc/ZVTeSS25iAJ+v0qdc+If1ffQ7/AD/PSg13uFlwpQpFZ3Z6U/uaPXLVubOSoIiP70gepV2ob0a4FtUy4wA/VilrsF+zX0rqwS5Zvjwj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hQSERUUExQWFRUWFxgXGBcXGBYYFxYXGBgXFxcXFxccHCYeFxkjHRgUHy8gIycpLCwsFR4xNTAqNSYrLCkBCQoKDgwOGg8PGikkHyQpLCksLCwsKSksKSopLCksLCkpKSwpKSkpLCwsKSksKSwsKSwsLCwpKSksKSwpLCkpLP/AABEIARkAtAMBIgACEQEDEQH/xAAbAAABBQEBAAAAAAAAAAAAAAADAQIEBQYAB//EAEAQAAIBAgQDBgMECQMEAwEAAAECEQADBBIhMQVBUQYTImFxgTKRobHB0fAUIzNCUmJysuEHFfEkNHOCU7PCFv/EABoBAAIDAQEAAAAAAAAAAAAAAAIDAAEEBQb/xAAuEQACAgEDAwMCBQUBAAAAAAAAAQIRAxIhMQQTQRQiUWFxI4GRocEyQtHh8AX/2gAMAwEAAhEDEQA/AHutMI/PvRyPz8qG35+dWILFxpQUXnRbx0pCYA/OtJHrkCy8+YmhBZJ8qNzHT8yaFeWDFQIC2jfTyoDwDJga8+dSFQak+1NIkbDQ86IsgZpMyI85oV+BDLoZI8tqnPbBkmoq2tBIEaxP3USZTIjqB56+5pLOIIGU+34U57QgkaQfbfag37Uc9oqTipRoLHLTJMmn8KYDNEf8KGu3tXLO0uLEUwaK9/pXWElj6UXKIPlQ6muBM4xbAd83QUC65J1qcoGnnUbEr4h6VE35LgoauCM9zbnTu8P0prDUU47exox2mPwOtXgF+6iDE9QaRICTUZcTBM8/todUhXYjK9iQcUOh/PvXVD966r1S+RnpoGtZaTuTG1Ob8/SpfKdNq6knR5yKsTLJPlTWM6mnsIj0ANdc++KUNRHM8vXWm3ddDTgdSaa1EWBYHahvZmBPOakGmmoERmwp5czziKDiLJHKfPTT8KnGaaW61LIVBXQeWnv99Aa1oYPLnzNTsXbG9Q3Iy7azt9lMsqtwiCFA8h9lIp09qJsB8qTb7K5b5O3F+0LhhqaSd/M0NLhB09KbQg6dwqtqv53oWJ+P2pufUHpSXLuYk7VXkJR3BOdRSvt7Gmskx6/SlI/CisbSoBdOvy+yhHzNGO5oTg70I5C91XUveAV1UWbi1hp1O320VrcCKJm5eVMc1027PKJJAHJA6/bT7x58vrEUpHWhsJT0qgkBA0+lR7uLUbn6VKUeEec0woI2HvVhAbeJVtiKcvP1qD3ctIA9Bz/CpmIXKhM8pq2RMcabmquw1jOZck+X52omJwij4ZHuatpF2MxziagODIjr9aNdmBJnWmIPEJMRry9qJ1GNsuC1SSDvsKafvpe+B5g0gM7RXKfJ2k9jlFdlpJpIPWoTydQTz9aJB602oMQykP306mmoWBvfGaYW0p76k0xF1oR64EU11I666V1Qh6DmpjLT2ppMmukeUGqa5Dv0JppGppU1HuahDrluBUZtqkWtiPOgMKga3B20A2FM4h8DelEB1oOOuAoY9KvyQjYJSNRR8W4yyxgUmFSBrVJxnGzOugqskqYUI6tgeKxhf4NAOdZriGJJJ1J13Jq1RhkgmT/CNh69ajW8F3jop2JEx0pCk29zboUVSKi3fYczRsLxJ0aVMeXKnnhzZiIoVnDGdeW9MemgEpRNVw/iYugcmA1H4VKe5O3KssrlGDDl9laFcTIEa6fSsk0os34nqQbNSn7qEbs86V2+ygG0x8aGkDcvOgF9DXIpqbhOPkZePiPrTC23pUn9HHOTTbmHHKR67VKDjkS2AoKWu1XQiuoaDuJ6Bl0HpTBXIZUfKnHaumeUAg11keGepNI4gU9PgFTwQZa0JpL1ultjU+lcG5Go+Qo8ERi3JZ9xUS4TPwGasrydKiuH6j3FWi2RcXjMqaggnSspxXEcqueM3SIk61n72HNxgOZZR7GlzW9mjAvIThHDblwSAcp3Na7hnAl0GoIjffn99J/t7oqrbYKB9R91HtXmDqdd+ZnSNvOs8p2jdFNEHEcDIfQE8th7VU8Z4YbJzlDqNfI1o8XbuPqrFTMz5fhRGwzZSHIdSIP31SlSstps8+uICJ8quMHfGQR71XcWwHdXCoOh1X8DUjhyEqecH8KudONoPDtKiY4gz1pS32V1vKdDPryp1u34oIpJs4At91SrV3wz00pmJQaQKTDjQiouQJVKNhmvQJiuW7ImhXBOw511qQIjrRWxemNBsoOsxS1HxMT6CNxXVdlaDb2Rp+d6c50oeHOh8jS59a3Pk88uBLgkge5p140gbU/L8aG7TUILaOvtQb1J3ka027eB8vz1qUXFjlu8qFcaPOuzU4Gr4DM7xnDkkM3sKpGu5Lit0Kn61quMWpWehrKY5NaCY/C96N9hLoaDyodx/wBZ8JIHIcqruBYkNaUg8vqN6M9991FYfJ0ou6RPwlwhtR4eh5ehH2VJxF4D0qtw9992ANFxDSPtqmFwY/j90NdM7Cj9n7sqw85+lV/HLwN1hOxAjzjUny2p3BLwFzKD8SkffT69gi1qLS5BUmI8UTTrDTB5jSkK+CJEg0ltSAetINu2k6+pI05VyCI31olqY13pSPerActqEBpxfamIKew1qyrBdwDqRr611G0rqrSTWaS08TNNN8jYVLIpprX3focLtgdDXFPWiRTaHuPwEoIEbPnXZaLTTQuTYSikRbuG/hMeXKhd8y/Ep9RqKmmh3boUSSAPM0ayNbMmi3sV2NxAZSoBk1m8Rg2AOYQelbAYkFZRHcn4cqOQxjqB6/KktYcXcOb4tFnUQbbBhmYkZSo0JG486Jty4DjHRLcxfAeKd25tn4WOnkfwP3Vs8HfB0NVN3szCi6wi5nkhdhrt7be1XKYEMJ51nk03sa4Ogl11G21RLr5hA/I6VJXh2utSThQq6b0tobqPPON8GfvMygtmPKp3CuAun61hoJHoY2NazJEdak8OsMZz5kTvFCZSVa4SACMseNCdNTpB8zT8bc/aIk+37jHLbJpzWorU8UslLl7PZti0IIuBlBSds6/wkzoBNdhOzztaDyjE6iFKArG4nWo+na4Y71y+DM2H5dKez8hvVpiMHkMOmU8pGh9DsaYEA2AFBoaAl1Cu6I6qAoka+lJeskjQAVMpYqlAU+ofgq+9HOuqxa0vQV1VpY/1ES9NNJrppCaM5x000mkJphNWkXQ4mms0CTSTQcX8DelQsBjMcwtM9tSQCBmI8IJ61mcbfuXGADgnSRB5jkpHLqKvMLeuKgVe7y3nFphdErqMwMSOke4ovEOx6o47pXV2tgqPit51ALr3syGJ2ijUG1aNnT58eN1JfmSOB4Ritm7aQNe8dtncsUtqNAwWRqQ23OtDgeGzbu27gRibn6wpmAYQpBILHKeo2086o+yqNhkc3XQq0OzZpRFAOmnxO3IfymtLw3CgkXMxXvQ7i2SIyMARp10Vp6kinrZGTK4ynJrjwVeISZXoSNdefXnQ7NmD5Uzi/Fra3yniBA8TFSBPpGo5zRLOKUjQg+hBrnyWmRthB6U6JEiRUa8/lS3cSq6sQPUgVW4ztCgkJ429wvz5j0quRsccm9kdj8WtpczEyQQoAkk8tNh71IwvEms4Bbjqi3HlVCiAoI/eB/e1Z9Ooqo4Zw+5ePfXwVtH4ySqzlkhbc7T1HnvQuM8VS6wRPBatg5VgkzHiYjckxz5RWqNwiHHpo5Mkd+Of8fcsOzeLN28lnwHKrK7ENme2IMf1fzN1r0RLUCKyP+nnBglt8RubugP8inWPU/21sZrTDg5fVOPdelfoU3aLFJbtNKi4wGbupXMwkDwg8/blWKbEKXZVgRBy81BAIVtT4hJB9Kv+PY1luXGuW1Fm3bzG4Y70XWAKiyeuwBG0VlRxRLl4ZZ8ayAfiAULox5mc5B5iKrJVC4KVE9GpTTFNKTWYI6K6mmuqEL82lXRixaJheXkT1plxI5ED51MwigjMVhpMz5nQxy0/zQr2I0YEHUCNt8wOvTQGraATIZphFKaaaAMQ1E4k8IfPSpZNVvGG0A86j4IiwwWAnDo3d94VdXjNlKyYzgxuo116UfhmGw63Ay3u8LlwfEcrXlYRcVdgfiHTpXdmMOt20cwVkPhKknUgknMJgb6Doafh+HBbrvbyqmfVMvwsh2A/dEkfdoRWmO0USUabUiu7ScPC93YLBLLOil80ZZMhVQHxAeLxEbtUPG8JVBbZEa0yMLWVnPfOSfA4XlmgmBUhEOLxN9s1tzYH6suP1ejR4lHxa5tNiR7VKs3rjX3U4WLdq2biAKFuhnEZ0H8TEbH4Y8qn9SCTeGalyJwTit647YbFWC4UlWusTmt6FoZ4OvTUedRrnCMGBbPeXbZfQNcAC3AdQVExHoY8qsEfu7lq3ZzC8tvvHsZlZbhMS1+6SMzAH7OVVF/swuIZr1lja8RJXECBBJJcRoqch1jyq3FNBQzy123W/wCgX/8AlIYFMXYyBpLFxIHpO9RTjbNg3B3JvsIyM7AKZ1zFVOg2IGp9KdiezT2xnuXFFgJJuoAxMkhQF0kn1gTvUc9mz+puC8hW6vgDAoWaTlSAD4jvJ03pSg14OlLqcbaTm/yVA8bxW9iHHeOFUKQFGiARJj5fZULhvDWuXMisQzEAE9DHPrVphOB3g5uXgpVC36ouA7vMC3pqCxkjqBpvWq7P9nlz2r4Q2SgbNZL5srkQu4kaEnXqKtQk+ST6zBFOME/uajC4RbdtUX4VUKPQaf596i8bxvdWyQQGkZQdS55qB1I58qsLug+VU/HeP4ewSLrwwXMFAJaCY8OnUVp8HET3tlP21V3wbkFVVYchgSxynaZifblXmyY1RdVxPhIBHID4Z67E1su1faxbid3ZCNbdRmcgggzmgAjyGvlWOxOCMMQCw5sAcqyCBqBp79Kz5JK6O102CaxPVsn/AMjVIKdNQ8Bic1tT1An1GhoxalHLap0x5euoddUKNf4wmUhfCxK9VzCI+k1VMuuuv3+daLDcGJkSCYkyZgATyqMOzdxmgMsnrI+6o2iJMpaSrG5wW4J0B9CKjWcC5bxwmuzdOZMVSaZbTRFaqLjl/UjoPqa1eKwmkiBG/wDCdfiB+6sV2htlWYH4gw09CPpQyVB4VqkkaTstiVs2U1cm/cKSELKpUQJ6aR/wKB2h7QXLb5VKrmC6wcy+J1OaRqWGUjppFZnDcVuIxW3de2DGYAmFiIcCNdZ9dqYt8ky2dm2DEz4vMn+WfSm6/akjpS6T8Vzluvg2/wDp9w4Jbe8WE3GgDYwp+2SPyadlK3b183szOr9yzBylpLRli4AAcSYgAyah3O09u2gFi47r3XdLaVcipc0zO7nxE7nw+fWstbu3DD3HuXJ8JOckELBK78tNOVE5qKM66TJ1GXilZsrmBW5+ut2gb4so6sZW3cB+ItaSdTr4SNedHxmHNwvYu3O8uXLIcWjmS2rAatmGy6CAxJ0NZTs7xn/qbaEMwVmCgM2VC275VEsBzEe9egAph7aWyGfSBC52yiJOg+H19KZF2rMebFom4xdlfw+20C1dsrlFoAFXBsM26W0QjV953MzQ7GAv5bbYq+qoYR7YCIETK2XK/wC6w0BiD51a3sJadbV22ubu9bapCJ4hl1MQIknyg024xuXU7oW7j2QxuCWNtWIgLmIPj3MRsDtNW2LS3pivwm22e8h+ODcK+I3VQghVM6HTcR0qZwUObJa5bFtix0nM2UHwl25nX22oWCw720YSiszFhCEqCxmBzj5VbuISDvp89J+s0SBkqewzFGsjxniitfurahWQrbvsVLG4mXS3bIkBwSw1jVhrWm4pjBbDOdkUsfbX7qzHDFa7Zt3bbsLnicqsAXjJAW5/KCdztRN+AowdajN8V4BD3rasba2kDFrqxLMoi2DsxJge5o9/hhTAd2jhmszcxCoxmWUFFuI2pgwCAdApjWp9nAYjD97Zu4lGN1c1nOJQ3d31bYqAD0gim8YxXd4gC5auKrJm720kPcv5SsvvmTWANtQTPIIwSHT6nJkacnwZzgV3wMOjH5HX7ZqxJoOHw6rOVMmoUxsxA38tc2nlRKzSVOisktcrQs0tNmuqgD0q3iIaRt+Z++pb4oox1DFl3nr+dqoFxM7Vxvms2tpGnSmWrXdKj3oIqB+mdaccWDzoAqImNtEHRvCZBB2261iO0AY3HJgMJMTygAR15Vr8djAPs/GqHifDO9tMQoztlykmMsCDEDWRGh6cqfF2qkXiaxz1GU79SuoIPwkcyPLyqbwy+jzaJI524/jUEDMOhFMxODe0viUkq0Mw1ExprtBAkGm3cBdtOFYZDErMTJGgBHLqafGF+DfmzxcL1bknh2Hu3Dlt22LOQrKNoGonl5z5VJxPCLlgw9pl322P/tqOnyqHZxV21cVrZa0dIcH4l135NqCPattw7turfq8WonbvFgof6hy+yluK4CfVZY1KKuP7mDwXEGtXluWgysh8RWJg/EJ8xOsc69Z70XlW7aYp4ZDAAsQwBCEGdyB56VHsdnbAfv7KqTuCp8M+g0o2K4gUcE2pXQSCJB2+HcgeVPjJVTOPmydyeqPJVdoeN2rFm5hgzC4beVIk5iw0k7ayQfMGqrBXsXgMMyB7BIuDNaJzXFziZkHnB36VoO0HZv8ATbQClUZHnMeuzAkeUQB0FEs9lgrEv3dwsoW4xV812AApJLEKZEkjejb2ERa1LXwVvDu1d3E4uyiAJaPxKYZgFBYw0aToOdba+2lZXgfZNsNfW61wMFVlChW/e0G/TX51e4vFrHxqPVgPvqY5Otx/VdrX+FwUfasZ7DoWKZyqZgJ1LAAHoOp6VSdjFSyZe+hEFdTBMkQBJ+GQx9aseNY2cqW7ia5ixDroQBl57zOnlWPxdtrdxSykofEFJABBMlFjULynWrnJJWgumxOc+2/Jt+PcNt3L9i6S827iiEVrgaTIlTooHM9DVPb4wLJAVza7xnuuxIuFLysyZMuy29D50HjPaNXw90LdLm5lNtEJX9HIgEXHEE9Y12rJYRMgMFSQYPU5gdYO/Ty0oZ5El9TR0vQvLL3ppGjOGQl7iAaMVkTqJ1H8yzMHoaGTULgTN+sUkxqRryidfdfrUrP7eW1Lm73MuXH25uKFmuoVy8AaWgFGkfHuYyaCN9JPp5UNbl2f2jfP7qrMHhmVYF8q5iFOqjy31O3LeiXsbetoWzW7oG+mvrINLcaZo1FmuPc+FxM8wII9YqO2Nj0qixnaR3EBQvmJPynakw+Pt6ZyxjkVhfpJqPGy1JF2ssQ0gqQfwqUraVWrxa2YAZfs+lKcaOtXpDtINiMUisgdiozE6EqNiNTsdzod6nY3sIwCXcIe+tAAooIIJ3hsx0Guuu8VWcOwgxl0WAVXPmhmBgkCYEc69B7JdjzgkEXGkiHUmUJnQqNhpp703U0qMuSrsNZ7KWHs2hdsrmCqTpBB+Jh7kmRROP8AZ6zcwtxSEtSsZ4VcsfDr0mmcRvXgWfMQqtlA6xzirO6Ve3+tC5YBOeMojUSDppWTD1CyTcaar9ypakk0zxnh9u5gnULiB4lDso+ENvlJ13H21psD23s3BF5Sh5EiAY8jsaoeNYXDrfZMKwuLJLaGAdSVVp8S6gzWjwfD8Ji0Wxdw36LeZM1sqsBtJDA/vD189ae5vVQFlTxLjt1yTaum2gmAp8I9eh8+dUON4riVYq927OhjMeeor0LgHZRLNlg/idmVmUmQpX4Qo/GZ6aVF7VNYS01oKhuMZ1+IE/vEnXNExPtUTY6GRJaWjzxcY5OrsfVifvp6XOvOm3eHsraSR9fT/NMTQ60dmpK47br7Bmt0PFHNEmSBAkmAJmCOmp+dcbutDc1AoylFp/uCVH72VWIkgqYOvlzHrNK+EvKpJtyY2Ake9OtYw2zI+VXmC4gtzybpSZJo2+rmih4beIxIZ5UFcj5j10/PtWge0DpGnnQL1oNdQbwSY9BU426NStHN6qSlO/PkqMTw1WaTPzrqsblnWuoTKVYA17xRPIAZT5aqRT7eADKxBueFZfJ44HPQjb3r0vGcJs3PitqfaD9KJgsFbtArbRVB3jc+p3NaFBkeWNcHj+Iv2xoL+vR7bqfmuYUq8MusMwEg7EHcH+qDVn277H9y/f2hNpj4gP3GP/5OtTuwnE81s2W1KGV/pPL2P21U21G0DB3yZK4pUwRB84q/7KYa53jN3bkeFSQjMEDQS0AdI9jQe3/CAl1bqjS5of6h+Neydm+Em3h7QbMYRYDkZ10GjFYBI2k9BVatUbI3QvB+yWGtZHW0mdRo40J5z6zzq2xmJCCWIAqRZTQazVb2hwDOoK6xyG9ZuonLHicoq6BglKVMPh8Sl0DZgG+tHxdpSpDKGBGoiZH9POs9wXDXLZYiV20PMzVz3rACQSPLUj18vwoemy93GpyVNl5I6ZUmefcE7GYnDYw3l7vu9eerKx1GXWBFay2qXmTLKC0SBA0II+H8KtXwecMu2beN/X1qsw3Z/uWzM8joJAP9XKKqbyKaUY2ny/guKi07e5H7Q8ds4VM1xss6LCyxPl1jzrx7jPFr+IfMbhdQSVDZRlHXKI1itt/qXicMbYVrp7xGJCKMzajYyRlG1edWbInX4TpmPI6bgHblWrcBK3RZcJx947ZdBoWKgnUAgToTqNOmtWy2bV1SoPjXwyDO3Q7MJO9VhwcWEBBKhiSUOhU6AxtI86usHw2yoBUsCy5geZG068t6klGuDqYk4xpFJiOGOpIiQOYoLWWYABTPSrnGYkW1MySfz8qjYZtJ9vU+VK1NLYKSXJXHht2PgP0oBwdxddo9Ku8djwm5qPwzJdMu2vJPxPOpqfkBtRWxI4PZc+NxuIB5+sVZMtEC0hqGJycnYEoa6iGuqijecOu27ihwwKnUef4UW4I0ke1VmEJVFVD4eUnXznTepBuEcz866DrwIkt9gmJw6upVgCCCCDzHMV5txThn+23e8UFrbHQ9ATqh/GvQmAIkn661V8Zwi3LZBAeRoCdCaBp/BcdhT2VTiGGQtmXNlcMIJA8gev3Vp+BcMexZS0bhuKkrmaVbLyDCdSNvSsN2B40bbHC6gqSwJeVAG6BfU8q3lzFB0ZCcsiCTrpWeS0rYJ7sssJfBJA1HI+VSluAzB20rK8NV88FsgtggRJNzNB2OwEb1bYW5lLQQAzEwep1MVUZ2twWtyVeaDJ2NR3thQ9y45KqxcakBVygZY58z60HjGBd08JJ1mJ5eVVmBu31bLBaI8JIBidwT0rPLqNOXtaX9/A1Y7jqtFunFYUPkYIdScpmImY6D8aqO0+J/SMJCt3YvRDN4YUmSdTzGw86tcXjDrnyhYiJ3nQ5ugrOcWwbYnEI+dO4tJ4ba5jneQRm00AgbVqTAgk3ueV8bw9uznHeNeuzyByKQBINxviiCNB76VHweDe+6Kp8TZQATGm0HrvPoDWh7Qdlry3S4UuHzOQcvxTqSJ3Yk+ETHmaD2O4Rd/SUuOuS2jNodyw0ylZkH1EaGjS1PY3JYIx1t2/5C9hsEtxbyu7qyuFGU9ZEZYM6jai4fguIuudWUAEIXBAIVoiBOU67bHWpPDOz923dtXoRhcdcwQHwJEhp66amtXxO+y2nZdXiF/qYhQfmaeoJoR3HDZP8A0eY8VsulwhmFxgxQ5ToCACdwNJMexqMOL5RIB0nU7Aj/AJq67a8I/Ru5yf8AxMpaYlwZLHzOY1kris9rXUxMTsTHL0H0rPOKTo6uHHGeNSV3v9th3EcQzKrzJlgfbKR9DQsPj+v+aHc0tgTJDfao/CoxFR4lJGDJkcJs1eA4+y6Hxr9R786v8JxFLg8La9DvXnFu8V8/t/zU2xjvPXqN/wDFZ3GUSvbPg9Cy11ZOx2jugRIbzO/0rqloHsyPRz2gVTC5YHsKDd7ULzy+zVkGVRvl5Hcc67vVEiR67j02o11TX9oXpF8miu9pU5NH/qWP2RULE8ZG4cufQj7aorl8ctaZ+kdAKp9XPhINdHH5LvsTjk/S3LI5ukGIUZSukgrEg883zr0wXw2++xB3Pvzrw094r57TFG1lgSDBEQI2rVcN/wBSHtuou2ItgKoKsWOm7Et8RPt70cZqZnyYHF7I9FsYmCY1A08x/wAVNwXGEusyrOdDlOZSvLcExm9RWEft7adptjxSBBhc6mJ12DBtNfsrQ8I4wry+YODETAKjoR1BkagH50WliHFrk0NzHZA2eBG0GQQOumhqiu4lbt1HS4viEEOGmAdYA2kE++tXV6wr2zmiCI0isRxLiuEwdxA75i3yA2klRpvufOkTeXWlFWvmw4Ri1uWXajg3/S5Fa5/KEfKSQPApY7maymBtZrgR/wBItXLiTkzNoFEZu8DbmNoH2Tpb+NUIXY+HkSxYQdNJEjpFVt3Bpds5bN3ICwYkFjJBBK6mQOUVthH6AU0imDYi+gLWkFpGgZ2uNc0aDdWTBYDr/DNaHCcKti8bytmuBQjNIOZVWIIGgJiZH30DH3+8sOQHEkKmYBe8JIgKvxQduXPlTsNg2V3fu0tDJlyJB2DGSQACdY05UzgJRTVlnwTxYe0eqKfpUu/h86lZIkRI3B5EeYOvtUXs/bjDWf8Axp9lWLmBTLFS2kYvt3ZIsWA/juFzb8IPiLKYgc9QKwfFMCttmUOW/dY5SoFwaFV6gda9a7Q8PL2cwtpcdDnRbhhc20kyIiSawHF8OL7a3DZVCDcXMzo127+/b11kkCkzxp7m/putljSi+F/JlVQNproomTzk/LlUe7hiKuuP4XusokBIAtlVgtlEOz6anMTuTVRb4gJhvny96S7i6BnLuSciMa7Lz51NfDhtR/ioz2iKNSTE1Q0XT0n6V1JmpKrQgtcvkvTxVP5vl/mmf7sOSn5iqkGlBpXZgPfUTLFuK/yj50z/AHRug+tQ66rWKIHem/JM/wByc8/oKfavG44RmgHn0030FQQKtOzVvNiROwVtek6T+fKrWON7IF5JNcmiw2ERACbUE78vBufNgCV0qD2ixHdEG0fDcQgqQYAYQQPMAKfKp3C8WCt6QQe8UZDOZQQFkk8jBPqDUnHcKW8ltQyNcnIzg8wMxDbydBHTSnNUtgcMlr93kHif9Srn6L3QUCEFrMCeSgEjTc1kcTis0KApJEeYPnP50qf/ALNdJdFtMch1IHmdjMMJHLpQsC698ikKGDgN3mgJnmCNOnvSeWdVRhCLUWqNt2ZxffYUI4YXUIEnTUHMjrpB/PWrJsSmHDXbrjxsAWAyjwqYga9PnSYrGle7t2wpzEgBmhVAExIn0EUXDXRdWGRRBZYMMARKk+fka0nHd1a4MjaxF25jWxNq5bNhHKi5d8NtcyjQDQgnaQKssF2iv3Gv2rgtkql1g1vMPhTRVnlMa+dQbXAFsO9kuHW6xa2jo7W4UfFcYEBWEET09amYXFJd75rdxbqphnT4QlxmMSx01QDKB6fO3b4LxSin7lfwbTgoIw9oHcW09vCKmJ51WXeJ9zhsypnKWwYmMxCjQb671n8N21uYhbbWzbshsyuG8VwNshtrIzLJAJjrtFEuBLVy/Mve1hBwl0FsilCC3QHp16e9YPu4smbkrrbtOCPHCgrdA/dZYgRsAedVfaHGYi5rma6O8NsOCSrMCdEA01AjTlVra8WHsagjIeUEyRt6HSecedDrs1Twxxrm2YviXErl0w7s4BMZjMbDTpsPlUS0daS6+piNz9tdaJms87vcuI+3iih01HT8KnWcSr/nWqhonYikBjZjQ6QXLcuTgp2rqg2uJsBrB966hqRdRJC4Zj+6flRlwD/wmr1nFMDVn9SzUumXkqBw1/L50QcLPUVZMaQmhfUSYfp4kIcM6mrXs9gALjsCZRV56GSTqOmgqIWoQuuoZkOjk2z1IGXT/jrTcWSTluDPCn7Y8llwWy/ivOYW60trzDSPQDUQfKrTh/GLd6/dt32tqlokIhgBtSC5JImJ285qBwbDsbPdNbKeN1IeRJKCDB6abUzBYNjZSw6WkLWysOp7wuGYq4MbEGJ5VvWy3ME0nOkXWCwqNimWJW2gKifCjMSSPUjWT86c3CbN66zm0AxYOHZj4shynY6AkH7aqux91VuXczFnCfCATKq0Egz4iNoNaPCqoZWEr3i5wJ0MkHQbA68qtK1ZeRKMnHkhJx63fuPbZAFt6sXzEqZCgEZdif3h5VYPxEowsWsk5ZhmCqo06DQnpVfxZVsXGdwtu24zG4jFbzXNBlHUMOXvVTilW+O+a6RZKi3aVQXuhhMLcifESNz1FW7oDFpv38Gst/8AV24dTkDFWVW0YrofENSvkN+c1nLFm2rY+1atn9nm8IYMpkDu1DCcs6+c6cqh9nuE3lCFrl622fvAgByuNodz4UMhh4v4vOtBwW6VxGKbumDMbRVZBOQggNmzRBYE+WmlQFtariXPCcMyWkDEFwACYO/50rPcfxF/Ci53MXAoDWwtsBcMuoczzLTt5k0975vPcCkuw+Du7pUWjsSwME+LnBnarDj4uforrbhnyxDDRidGjUCdzVRYzLj07soBlEr3bWWtWkI1m1au3DAKRvcaQM34VVDHZQUYZGCABACQAqsS09BEeZ16VN4pf7uxkujOLaLlYt4mughWTKIlVO7EfWsXfxBOds0SCAP5f4fqatugsWJytsrbgjnT8K1ANPs3YmlSWwMZUxO81pTXDSmlqoskYWxmBPn9wrql8N0T3NdSXkpjVjtEq72jPJPr/iotztBc5BR7E/fUBaYauOKC8FPNN+Sxs8WuMDLRHQAVDfiFwjV2+cfZQl2NN/dPr91MjCKfAuU5Nch8beOaJOy/2j/NangXDme1b0h0dApOlsKxFwtA1LAkA+TCsjj/AIv/AFX+wV6Tw34MP63P7LVNpIUpPmwyE277M5uNnPiBB7tNgSkmSmoG3MUHjNy9YVjats1tn8TOVJh4Bt2xMhSefU0TG/Fd/ru//Xbqw4x+wP8AWn961ZbWyKTh2SwjLmYZmyAWsrPbFySFZzuoG/Qik4beV3NtVzuodczXG8RUhQ6fwEaaDlQeyn7XF/8Aif8AveqDs5+1HqtX9B2KK1b/AAeo3LarbLXVFwqniOUM0R4iBv151nOBDNZtmw5spbuE3JVj3qgxnOkeUTp10rVYv9kf6G/tNUnY/wD7XD/+S79tQQ+Sg4lx099cbMzWLgKlSQMwnxZWjw+KYjlFWXDeKZsLfAHdpZA7sBvGQQ8Bm5mTy5Vl+J/Fe9W+01K4Z/22J/rs/wBtyk627R2JdNjUYNfQZgWJdUDFCzZS8tEGI0Hn9orTdoeLd3ZcPbJ7t0Re8Zh30QxZVGsSJM1ncZ+2T1t/2pRO2P8A3I/8Y++pg4bGf+hDVOEfkqsXxF3XXLJlYUb52Lmfc/ZVTeSS25iAJ+v0qdc+If1ffQ7/AD/PSg13uFlwpQpFZ3Z6U/uaPXLVubOSoIiP70gepV2ob0a4FtUy4wA/VilrsF+zX0rqwS5Zvjwj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585589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Горік</a:t>
            </a:r>
            <a:r>
              <a:rPr lang="uk-UA" dirty="0" smtClean="0"/>
              <a:t> Ніна</a:t>
            </a:r>
            <a:endParaRPr lang="ru-RU" dirty="0"/>
          </a:p>
        </p:txBody>
      </p:sp>
      <p:pic>
        <p:nvPicPr>
          <p:cNvPr id="5134" name="Picture 14" descr="http://virchi.pp.net.ua/_ph/73/2/8554427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15" y="2894329"/>
            <a:ext cx="1954631" cy="29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064896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   Також </a:t>
            </a:r>
            <a:r>
              <a:rPr lang="uk-UA" dirty="0" smtClean="0"/>
              <a:t>і обдарувала нас Україна, такими відомими волинським и художниками як Борисюк Кость,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Бурчак</a:t>
            </a:r>
            <a:r>
              <a:rPr lang="ru-RU" dirty="0" smtClean="0"/>
              <a:t>, </a:t>
            </a:r>
            <a:r>
              <a:rPr lang="ru-RU" dirty="0" err="1"/>
              <a:t>Леонід</a:t>
            </a:r>
            <a:r>
              <a:rPr lang="ru-RU" dirty="0"/>
              <a:t> Литвин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митці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 Художники </a:t>
            </a:r>
            <a:endParaRPr lang="ru-RU" dirty="0"/>
          </a:p>
        </p:txBody>
      </p:sp>
      <p:sp>
        <p:nvSpPr>
          <p:cNvPr id="4" name="AutoShape 2" descr="data:image/jpeg;base64,/9j/4AAQSkZJRgABAQAAAQABAAD/2wCEAAkGBxQTEhUUExQWFRUXGCIaGBcYGCAgIRseHyAgHyElICEgHiggIB8lIiIhIjEhJikrLjAuIB8zODMtNygtLisBCgoKDg0OGxAQGy8kICY0LzAyLDQ0LC80LzQ0LCwvLDgsLywsNC8sLCwsLywsLCwsLCwsLCwsLCwsLCwsLCwsLP/AABEIANYA6wMBIgACEQEDEQH/xAAcAAACAgMBAQAAAAAAAAAAAAAEBQMGAAIHAQj/xAA7EAACAQMDAwMCBQIEBQUBAQABAhEDEiEABDEFIkETUWEGMhQjQnGBUpGhscHRFWKC4fAHJDNy8ZJD/8QAGQEBAQEBAQEAAAAAAAAAAAAAAwIBAAQF/8QALREAAgICAgEDAwMEAwEAAAAAAAECEQMhEjFBIlFhE3HwBJGhMoGxwSNC4RT/2gAMAwEAAhEDEQA/AED7gmjVCur3BbSyAkk/LZAXJk+Yxrbd7WqqVPUBV2AqEhTBQC4+/Hbg+T8jQwpj07E7wQpUt24ALExJHMjmMfMak29Cm+4o+oxp2UblJ4YgFs3GBx9oxAHxp4TTWjcqp7+LJ9nXWnuWrVJIYMXQicssSCsZnJ/nLal2df0RRcBKn4dr78wTgKvE5m6YnAEjGgq/WFQIqIjvWpEG9yPTOR7gSOQSPYnT87qlYqBCtoSlVbtGVJScfcPF3nAB86aNXVAybWNvzr/Iv2NJKlZ6W4cAG6m9VkBgsCDA4BkMLg05kQBOgOmbcmlUENSRYtIuzK5h5iGEnEyAY5OrJsdqlYmgoAQAMUtNyMYEgqJHiDxkiO7QfWrVZkpOsMXvJAM1GFqljOJBMAcywE3Zpx3oH6j4qgLeVi1b8unNB78DAtL2I4CAkzcrXAH7gPM6j2W5arUsZWrKwC0al0EBfckKC0AiSCSYGTA15vqwpGitSWq2JSa1bQbiewjDQGJ4jCgjW3V9o1LcNSFjl1X0Up2nscwAwAALXiBPN088Q74iwcZTr8/OgWlt6SNUreoAFp2Wq9jMmQQSMM5UqbBIaGH7BerUKUwFd6a2tUpliRywQGCDwYA8Sf4d9Q2a1EpbekFuANRnLWhkDWrhjKhfKxPaIOTC3qlWlU3VQs6M4K+maTJYWEA3Blhi2ZgRLGZiNeVTTl8H0Z43CHHySbeu9EVYo0kp7oLkiVXvLAXLAQ4xOIHnShKy09yr1gbbu4qVcAhjIUkMtsHEjIPkHNq+mVorVqNDteG7FpoabFjCpCklQScHwYxjVbNwer6UojNa1NZCgEgKCpwCGlRnEwJmCtHkV9S/cavs2NGo3qLZSj00ZO51acrbHfHJkyJ5A1GzUnqqNvScMwE06ksXJ7RaFgz5MkCeCeNZueonK0C59MhYZgXpssi1VCzZJbtz7RgQPW3733uPUf07kCRageIIiIaAYmI7ccaVSvaJcaluhmXKUWpk16pCqX/KBUIoBC1ge6AQBnESB50pTp5rVmNEispCuwRbDDEfZSLTChhk9oAknzovbb0s6kKKgFrO1NrHlwSAWWJII9iZnkHTTebUblqZFNkquVVhTTuBkxI7CGM3Ess5+4gauk3oJzaVSBt5uEDooaoqowpAFkUmRbP5UZKgLJJBicHOr/0elTeky0lanSTtH2ktAJDSCQcTnP76SjcI1ZjV2tELRV1b07rjbERgJUM8huMzBEFzs+q7RAVaqCwa0BgLpINoXEGYx5OJOdc00tGclIjbZqSGEMIHcxJY4j9UKv8AfgfxpV1zeMKno0kY1TBlQrSSQQHBuEsqtF8Fcnji5NTkkuBIILA5IBGZgwCQBI48Tqr/AF/QpGkA9B72BKVhaIYcXH+kQt0kEAD+OjLdHFS65tqjFg5m1Arso7rWuhXSFVvsmeeYngJqtdivoblFWmkKqims3QM8hrisSZgn2nUm2rGndAQJCzLqZtYjBkNcY+9Z+4+86hG3NWsKKLcrkWkGDGVxcQCTPngiBgaRpVZaTszeCyBWEmrSDUrGyJYAFzMgBV4x4n3Hn4dGSbJYZBUgGMfeYjDECQTk58aK3+wNtRURVMKCoBLyLSXE/beBHMYxA5FrVKCvSK21EttIIKqzKQDgQwDDPwdT12dfsW7oCettmWmC5kD1HgmpVwWUKWuFiwB7kA540FV2xIemIDOpuLLBcKVwoI5ZiWI91wcEE/6C6fSFO+oRVaoAqhWMIDJZcgAFSQXImC1MckyWigKC7qFAC1Llyok9xkRAJVi0YgTHOtjKkTuwPZWpUSneRXqFvQJANrYADFTAFw4tA5P6o1z6srqiesCithcSUIMmPgTBUH9XvjVt65vatWrV2gpqtTb1PUp1cJCjkZkAMCCCCMx4jVQ3FGmpiQzG4HMhZxMjxcMH5GgyS5Col3a30Fc1C1apWNyNggBcG6bSC3MjwPnSytXcEiSkYtWSB+0z/np9/wAPp+n65UN2TUpDBtbtDrB4UgkzA7vg6gPSKrw1OhUKEC0ggg4HuJ/jxxoNsrfkte7NNnJog+ln0TmCs2ycyRPjgYnUOw27Hc0KlN2FRZp8AinZSJXAHniCCDiQZg6UKhFClSZCtYFqRJtFq3jFoghgymZ/fWm23llekQFlJJlSATTLYbEZUMAw8kceJhGn8bLm20vf2CvqDpxqVh+YIZBUYe7071IEj+skwImW86P/AOHVqikG2mfTqKUMXl07lBNvEd0TE2+2lPXd41ZzUeNsqKvo0nQhnViftJ9oBjAwQDqy9W6u9X03kUzUe0n7ovWCQwkQQBBIOOOAdeh7kg6lHG3Qj6VT/BNRruXZR6kKINoEq0hQYAYqeT44JIDndMlRdu23Ubd6lV0DBQXUEEiAfMkCPClj5xXB1pr6VGqxZFYBAVH2ewwTbCAngmYmDp1XHaKSVoV6YqfauDTBlsgRAQFY/pOMaq1HsNqTXKvj/f8AsHobSyrQVwPyWBVapKU72yckwbouuwcfGgdltxUqvUCg0qRUopa0guZKg5EksIDT/no/qZSobtwxBRi3qUyWZDE3ZgFQYMQJAMZiAtr1pqThqiWVS6sWIkPYfuAIjJBBtOfM+BblKDG/Txj9S3p2IdztTX3TvBpU2rBQzkmJMZI8ex4wBqfZINvWIsertgQtQlFYKWJUliMpkYKkfaIzyR1LZpT3rGoShqg1KcqYDxImPAIEwp54HOmFXqg9TdPRLbeklKQQouq4UBDkgMSTED3OJnU0+Wjcv9LT7sA29elSrFXZ/AVqDBLpJQF8wDnJ57W8NqGp1YJVAep6jqpn7Tae5TLAsjtB++4jIOmtLb7rcIrmlRoLIEBEVqk2wAWntM/cMecjhXuOp0rrUoGru/UzWv7mEfaQuQ1xH2m7AzkzbeqZkYvuRrvOnEQ1Zazl+HekoDexEsHbkiSSI84Gm3RalCqGNcM2ECOlNgi3OpeZEJGAXDCR+8aU9L3VSm1PcFSVWfSpqSqAzPLGGiYLT5P8szX2bVQWqurO7FmpZWSSZANrEHGAG/11UU0ZOq6GHSalChWanav5jiGYMF+6HXuhSGBKcCAJnTRt6hDLQ3D2U0gopaMGIpsCKkLEE+0AEgNFe6n0tqffTqtUuUWoVcFkLAygOR+48XjnGlG7r/iGNQC8shuYMZpsuLn9PNoHcSRBBMnAi4zj/YD6fJWnssvU90RtqLLRpVEqGGVVLlSGLKGUlpnJmAZBiA2YGoUytc0iq1VYMzIB3/cxUWC9RHkzabcTOg+n9NNdKdJGINZmIUlWK1QrgQZVkkCCGDe2CRron0t9KMFp1N0SXAYiiyLi4AEN3MCcA4IjIMzi5SS7IUW+hD9IbHc1X9VKjU0RgCtSGLggEqWmHgXZ8QnBB0X9TOr12JSo5RBY9BiVC8ktAFgiFbvGDOOdMvqXfU0T0ERYpi5oOKSIVkjBN3csYwTyI1Quq7b0xTWm7t6lQP2EioGYABbjJipyARIIjydbBX6mU14Fz7VqoU0zcoNyKwGBAlS0zAseAZJtOSSBqTrbqVpsFRPVa9aaZIVyRbFp4NrCDy/ydNX62oFEEVBlEqUxdFIri608d7CojfJB5GhaG3X1mau1OoyDuVJBMg9wlYBUwQfNpxwT02LAVbjatb3salVaqDHcDSKNMjm77SAfn2xlEU6VM01ZalUubCFzaSQDOQC2TafbmIk1tu1QLWWFFNl9YAnB5VpzINxyIi0/Ot3rJUDXn1CrM/rqW7r5UytsDwbsZCicieS8kyasuP0j0lbXaiexsLCuOJB7mkkEgEAduSfJ0L9Q9UNNY24puqgrUZrSD9wNMAEGZ/g9w5kAL6M29Sjs91VRvRVmQrUqllVyhzaInMFbxPKCDGqz6jvUAIK1KjM17PxcZIfkhjC5JzjGREvtnJAw3ZNdSS1UkBBcSht8LcZAAJwcCMabPtCtFBSKqBWmqCsi4BVgxIK2i6PMOcgLC/fUKtV3LslYBiXSmQuIJMSuA2cgcgT4GivpouwrU2eyCjBEOLyQFiJGQSpzxd7aJvdFN6A+rJuKNdcE+mnpyFUg0RLQwEzAYzI/nGK7uaau7MHYAnAkHHjyNWR6Bobql6hqTwjrK/YXVjmJAEI38jQ3UKm3FQhIgAfpC5gTi4+ZzOedE9lUE79DfHqFlVwwYjLxyYJOeSJOYzkxrN7uKlbezTVXqkMbQsCYLEADiRiPc602lQlVFRBlLlZlPkCCPBBGRyM+debKhVV69cU3ZURlYr4ZwVBg5PBJgHAPHjI346GmkbYKEVJKqhZVDZBUGB5+4kAe0HHOnW9q2bYEEhkqJVjJVFMqLSeSGK8TyAdKV3NWkXBoxelLJVoX0ijlvJIhYYexP7al3+7P4RVeGCpgWzcxZDDT2kdx/wAIzr0aUr+5ErkpU9aJNzv2rbWjRiRScLcW7lNpJKywBjiOcYnETdX6mPQoKaIWZiqAZtDMokxJUAk+f9NDfUe6pJVD7fK1XWrBEWkXQFjlTfk/A40LX21F6yKalVaRJAuBBpyoaBPAkwRiRPk6yaRNuMfkP2tJkrGlWUstSgp29QMQFqwYZSRgFiyERwRovcvNIt+Ip1qlIKVgEBB+uw4DBlE24yDAMTrTqiBNo7NXJLstH8skqUBJaMj7h7yJjBmdC9V6jTBcLSb0ybWALAAAglShJSTBOYiZnBIPtaOhSlbDepvTO32tf1ChR2Nj5ICsF4GQYDCf+UGOdR9Oq0qrBXVztaP5lW1SUuIuFMFnwucknNvsW1rtqqFnW59ynpMqEUpCsQDJmGYrJOcm1hwSQJ0oM4FGkzC4FqgQAtHEEAyZa3GfnUq4aXk9eWEZ/wDLLpfyyLqnXqu4r2IXCXAopMAcW4FoUeAREcwJJ1Psdt+Fcjbh23ADWlJtAIySIuCquZnMj/ql3vS6K1KqsK/qz2xEhe/7hJFhAXgzBPtOhOlUa61Km4ChjThalijAYD71EAggRPwJkkzU1ugYSfDk1tm1Lpon0aj+qtP8xqcuKeFkQqkAEjtuz92JGdOttQp0afdRVqXqRUQMxKwRBhkGPiSceDnWm+qbUWhBVSpUQOSF4lWFo9QwoZTEgkGcAca0o9Sd1UUqhWqvD1WKtYvjOS0gggM2AeBMU5JqiHB/13oK/wCGFfy39TuIZKlKqnbnFyVCrACZvgqSfPnbrNVEqs6Oae4plDAP5Jm1gWhpKYJDCQSfkgoN51c1lHqli5cqQXsTIBUliAF7pU3RxzzBj7dRUNOrbQMKqVBTlizWlZYmwpgzBEgmMTq10mC48W7POldSA3NQ0VFyk1XFCmJphe1yjBgVpEEEgEmP3k9F639SIE9GnW7ltLluWvmR3K0e0R+pBgTrmm5otTdVV6bU0DFSPSJFxuBS0lgCYwGI5KgaLO+bb1x6TuNwKYWoxSFnsYErbAAGLo8hjJBJuKUlbIld6D6i16bfliCQxNO+0U2ChJmy0SGkKIWJIiGISVOn1AaiKRWSmFpmuoZihBABCn+gTn2iMqNN3r7ikyrWLvID1ioLYDFbAqQAvkEEAz7zr191tSzg7h5JRYIbuAgGSBNywGVyyxB8XDSHcqF+0qenWqOpARqt/bAWwIxa29ZtqG6IEGVnONGmtRo7j1Ki+qwphYTBLMKbIVE/bDdrAZ7hzGnG8pBKQJQGmqrTIAC4Ja0kkQyiT7juu7QsmsbTah61T0dvUemxgXMAR9sdxtEAqHvkjj50LKjJcht0yvT2dTFSlVRkKD02tBS7tvsjuDBZJGQzGcTpJU6WKgb7iy1XUBbRBMkrEZu5XkSrAfJFDpTGvTVbyVW41Q5YELyVYLBHuDkcCYjS/pfTKtYUkWVDgvTqEQZQDBa2WHNoPEn51yWypJVdk43FSoPTqVaiFit1Fzai24A5gSs3Njm0jJIj9MEv+IBFsXhWzTgAUymIshrciI4HkE7iijK5e4SIquDdcC0K8FJVbldTBBBYCPGm26Wgy0Ki+qQUbb1rTJZmTBAGDdbJI/okcaqa0ZHZV16TYIqMyMyqFDD75YhhJbBUA8+V99Pdh1N6W1Aq0qbKVgV8gsCoUL4kxGDdB48QBV31RNvUpuLT6mQ0ErAAjJBwEMMF5BBOde7zfN+HekArBab4UwYvChiCYZ1DEDExboLt9DZItKxdvt/VDLTV/VCq1jEZF+XjAPIz7/46rFWnBgEQMfeBxj31ctts6jK1WhTpEXlDNsoWWnbYGN3v3Z/UDzpBR2MqpuOQD9s+Pe7RSkuyvpu6GdUJ6dKcOylixOPH9MkSZWCOSPHGV9+yKy3kliQx/wDstQLJP84PONeVLQ1CJwsFgvmc9vnmIkcaNo78VvWesVEUGFAXYRvVB4knhmjxAjVY+xMlOP7f4C+s9bBr/lM1oWLgsErUUAAz4klTx5Ok2+3Z/DLTFQlDJdBFt4NoIj/l4PE/sNFdQ3dFhTVKIQBFNUFiQzqGIOSeLvj9tRW/+0mxjbDA2yIaFYEj9JGYnmf52UlaJhB1L86Nt11IsKDigKhosAQFZoWe0MckTEDODEca3fcX0a1EoAz1ENNrVhV7wQDE2nGB7CSLY17R2L1atNaX5JqoGZ1YKqhZJfBEBFW48GZznU/WOmBNw1ajUV6JMU2VhN3pg5H8kZg599LGPJgzmkmK+sUg9opFxayAU35Aa0AicAlvJK4jmDp1SqF6lRHcooO5CmQAzvdaGmCZWR78Y5hFuaNJtsCFIqAAswkgzUCic9vbJ9iY41P1JFbbgqhim7KagUyxIlb5jM/5nUqNFdof/RHUwaO5pBqaNVAQobllAtsggzeZIHuSeNV/6eog16pI7QkOgYAlZhiJIzAMAEGY0Z9MUl9C+qjGiKpZ2WARaAVBbxJAx+51B9MbmnTDV6qhkNSyZ+3AMxaTBJABHBn50cZJz2Lmi/oJeWTUK6NTJdEqMtZS1RmglABTttABmBMj5zqCjWsdqwcUzULBGkmqoJgNGLwVgQDHAIxGo+jAW1WcX95a1JD9oMniLYYnnkDgc59L7MI1/wCUwpg3+qpABIi2MsCZ7WAiYyMa5tuRiS+nGxsfq1aiinWpF6doE9q2ERBTtLASAY9/eBpX0iVLCg5i0Eq9NWVgoljDEgRAwAbvIxooVqtIpVB7YGSFM5MKQ0AuIBIj2m27J53lPcMllCgxBAKU1tYkhjkNPMkW4GMHGrarsyuVqNaBtlua9R2IX15Qq5VLVa0XQxXstkD4nAOdR7+pUeiECKV9QWLUR8M0SKJEKF7QLZMEgHnRv/DGoslWURpvWm5WFOIAe60SG90aCJA51ru93XqVAPw6JUBWrctEK9rTBjhxnDHJmYnGkjH9jzSkvCPdtsRtXp1mIeoVB9J0FgDLAvaQoAm6YgRP7CIu3ekYRC7C1CiKWBELCkDBEgzxlSORptsfpzbLVQV9xTrUgouCB3RjUtskhsAlsEGJCk5J1N1iiKVIUQoqUgp9QqVBaojZD2wSCAyqzgiVUmYB0i9iP7gqjcslFKgMC51lQ1RDTNtzG2RDQByfOcal6N0ssKdatWEO/q+mWBBYmMqxtUkz8k4xGN1JaqC1a4lai04AuYLh1IYCWDLcRIg5F2Zh2aVqqAU1dw1JVUIiqTVDC4uWFpKMoBOcAQIJ1qpGsb7cVpaoaj0QMhZpqhJ+4qSW4iA4u7eCBqBqtNRT/MqbpdxlcE+myYEdqkt3s0C0G39Nujd3sqz02FKhRcwINrUyQftghgAVmM4N3POg+oE0aRYL6FRGECm5Il0hhcZgGCzW2kRxobRijuiAGoQTUFQ0yMhAMVAzAkNNrLAstBYj7vclTRq1BaEBsVGNE1aYupiUywUcAkkPyPuxEaebveBkogVPVIP5lYkJBBkKjHNwu/dg0zOg9malWsy1LRhuwHLsCrKYybywyWIkCB5BRKnZyetim+oYBppVDE1aSkXFgzWMq+eUiJ5uIycy0m7ayeu+3Wy4IJguEECAcKwth/f/AAM2XTaRqUTVRwzdqpSBBlZuOYmY8E8+fCzqtAIKhYMa1MFSoGbHqMsuImQWmDxiMREyrwImgza1VA/E11YuGKqoWQzFo9v0ryDyCIBGtKhplqgo0ndiR9twYh4uX7WygicZGTBBIn2HTg6Vk3FQUmpIGi5bHCElhMwwhjwf9tG/8QBZwEamWqm9goGFpgN3CSCAR9v8zgaPotu2KOmbCoqVDJRZIemTkOKYZbhiYzmOR440HTrBBYKRNuJKAnHyXH+WpqG4c0jSVCGDKGbktcMET7cEjn++mlLqe2CqKlPdFrRJSwg4GQTnIzoV6pPQrm4qkVqjuSSHK3MsEZjJgz/fP8ka16p6gCVSJTI/pDqr5BtgkHAJ5Mc4xtvFdrKQpw4RYC+QySOOZBzOeRo2j09q1OoAUJpUnYqcdqhCYPvPvH+1JbKpuGvzRHu6bHb1Kip6SOfTgTDQQxAJPAgH5n4OtmrN+HtQKVXb1Ed8kTcDMmIyIAPt7612oNQBFM01Q1XJMEqigPByMDIx7nMaO6DvGopSdCVudrWAGYPDe4HMHx/Oqa5NFdNizegg0wLlV6MVPAZQWwQOVWye7OD8aY0t4ajnbKku70yhVRA+1SGxxbbwDkZ0JR3NQv6ohVWYRjgpWarT+32g2G0ePGNZt0FMI+HdSFJQjuBF+J5IAJyOEyM6WMt6ClHTR5tK1epTo7Nj+X6gWFghiKlpJIy0BSAQfHsdD1QhSjt1aQ1QksP0qIU4IUkYLSbcTgZ1J0Ha0WWizVFBFQdkEY78kgY4UQM5x8xfT77cVK9RzICOKQ4Yu3aGt4CgFifbAE6luvz4OS5UkPOqr6O2DN6qqyfl0y2AzHkjlSQSYA8HiYKTohSRghlqoH7sOgmVN04eQCARjwfLzre0qvQovUtdnNMIZNzMXzMQICiPPwTpZ0pg23NFQXe8tCiGBHqJTliYALkYI+0tmdQ6e0JltNRf8EvUdjTGzZgAtb137CR30iZ7fBAx/EH2mL6WrJlSvrMxC2kD3mPMysiCoAIOSY0DsTTaheCxZSVVRPDARbmRJ5Ef6xtvNm1Igr6zUb5N6nDKZMgcwcXYmDBEECI3baJyVxivDGtShU2zq6KRTdrvSJxTchhAeTDAYUmfZvEwdaS1bRVuJN7oQLSc5UgT5YW2jMx4Gj6XVjuKSoCoqpHdfcpAOJkzaYwZlSc4AJir7PvWsiVPTZ1JvKkXgkkSCABd6ikRMSCONd9Sp8V0Sl6LfZMq0JpindVwQURnAcSASpqKb8EjIOR4PEdY0mqeqK3pg2tRBohAQoimA4FqQBGBkcnGh+oUKIZQjVKeT2BCXVgLgSJAH9N6jEZBE6NHXKTpSpV6KlKSvTphTi4nJZXWAsiSJx8aWEr6BadEXT+qONzVvKbdWJXAFqE/awKgioyzJIOZMEciwVpea9O81GUJ4HqKwY3W5EF3VokDtbj7RSt0DSMFwhBFQKIQZyDTNMimwkcgx7Zzq2GkqVKTAOorBQ98A3VC5FxnIuTMgysGB9xeO0SKeg7eozIgAC7cMwMCWFW6IklWJPgQQBnjTXo9ZdtSoLVVX/M/MENNNoBpvBxJ+0hRlWmScAf6fDs5rRV9VFVayEuFaoGBIlTlhyFaeW5jV631T1FR1HpuUMqyKeMAZE5KxyR2L8a6XsROSPKm/LQrMyB6ihSOSqsuQxGLpjuEwG8DVE33UIrhr7tt6jFqbODazD0yrDLSLjM8RnOWPpdR3u5uSn//AJpfYyqKjAYlWIIvLTcrCFbGJBEO+6K1TdEXUn/E0g6VQpCjKsC8sbiSf7cROfNTjLZcUghepC+pNIEVgCjpYVK0xkIEETLBSWIkWzA0otPY61KaFCSrGooUiLmCpaMifHI49tW9+ltST0EIQmn31OVkDMqCCtxPi7k/tpXtOi7OlTLmKjPcqM0FCJhgA0RAnJMgnGrjPvRlJFeG/cOr0mLHbVTa4WAFcEyYzCmc28EZyFG3R6x3O5qKXtevcqqQSGZVDSCfMiB/9ljTbqtJJuQWJTAY3LggOMAcWjJJ/qOYxpbXik3q0oA9VkBUwxlgySpBtESVIJmGBOI0i3G+jVXgmfooo0xRqIxDOFZwMElzcB4lSCP+oazqm0qrt6oU1AoqwimYKMFHb5yRBj++NadC24NRHql4bvEKTdDSYPju8fvjGs6fuGeqUuq2AXrOB9wyJxAj/wDo+dDO7+wkVS7PPp+wVK1OwuwWiySYiokF7s5E4g8gDHOq1U2mzMX7iorWi4DbggGBIB9YTnzA05NP882kGotNCrU/1S1S4sInAAx7CeNLdr9M7usvqU3plGJg+ug8kcFsZ0SVFyd7J2LOVEwDTYiFJiwFQJiGBAUY/nMTG5qqrMQTKy2bk+2M8rOZB4ldS7qKZpCXFKQfzMCQq3wcECZyOMRmZm6eClU0Ha0O/ovm5YMMM4LASDOOMgaq1as9EVpr4BkeUWRYtWraVHhZIYewUkx7D41PYRtkT7fTqFjMGCwE5AmyGmRM683nTmp7enWLoVNWp6ap3MGCsRJiDBXIgffOONa7uh6KV6dVQrJVt+4GcQQAPiGE8/5a7T0YpJ1aIOr9IfbWXqJqUxKKwOYA5E8kjmO46nqdQL7e14LJFNJUXKksWIkTPjmcAaPr9LaoKLVSCX27LTFwKqtMCA0/aARPEHzGklNCtKqsQRUFPMCHEoYPEi4HnGOdX/2J6sJ2JbbbdKhUTWUskQeGIUlTjmSPg8Qdb9N+nHENTZWqfd6cGAv6ZYkYMg+OQCQdQbZahqABfVNITHKhuJJBOFJmQYkD3jTWozbVG3DMoZ6TOhVf1kCPYL3EAj2nGjySS0N+mgnc34PepVnatSooDUamwCLIl3qADggqIUnBAwIxpP1D1aSUhFlT0iKpVjdUQmo/d/0gyMz55A0bs0ent03Hf6i1Fq3wbTmSTi4GbBiefkaXdRps1RaIZ6hS6TM3ZjnwIBIaP6ce3R9MFYOVuc7Rm6pldugDXAKrVBaRaC2AwOIET7f5abdEaoh9SinqLRIqKqkdgJhgpLXwvcCDPBmJyq3RdyoIlIkrAH2QI8BjHmD/AIaLbetRcigXpsoBcokHK84jBEfbAhscwdg+JmaPLRolFPxCJKqJNQgoAVJBJFQgBhTn3PYCZAAnTGolQbb0lKXAq7Ehc57HD4LMQQDM5QCRBBA2u37KTU3dqhqWClTJuVDk2/llwwZSCYZSrH50XRbcVaqXlaaqDSZcgsSII7AXkgFpjJBkAEx2THFvkDHI0uI+6uqOFqU6aFqq/cGUWmQ2ZADEEYGCCcZAOlu53DirTd61J3S2RWxdP9REgtEKc3HB99Abza+kGUM8wAt1MEY4h8WvIKkqPJnk6M2nR1rUWdqiVawxYoCntEgSDa4KiCBDST5GLxYlFVdoOUn0LbaaLFNqd8sWUiAV7YWeB7289pzm02De7iXoLSU0zFMtTE3xbIYwgAsa5QSeQYWJBO/C0kZ1poGphHNH7iVtNIOMi4yJODypwPMO7oPSrUnIb0lfACyzEO5Ji03kISYYjxzEaddkoZN0utQ3AqLSSHU+e3wwJHuIJk/pJXxo0+m9SluS4VVBRmLAIpeCQJkHMHgqYBbwST07dvSpqakVEw5ZactB7QTTFxjMFlAg5tUHQHXertQW9Ka00ui60OqkYBKo02lbuR4yRiYb9yH30S7F0ppXalR9Jh2q5ZijMWDZsBAUnJIPDT50i6tR3tQil6CUXFVVQKxCHlxkYtiTI8BuIMPN9uYVGKghxBJTsYsrYBkH7o+4TwcyCQXr7ig81AKjDj0yapFRmMYqP2qVXjwZE8aCbXEWFxbde4Pt9xunpVEdPVVO4sajFQwGQDUhmbPjC8ZOodyu3YIWpqUVQfVpUn+5iDBJUIQoUweCPE51L+OfeVKqAOqWEl6iEo0uFNrEGxsFQy+cGbcFOqMopuata7skgLTlSFWXNqk2jOScHmddGbct/sR4EDoyXUlRniovJgSxIhVYWkuili0YIAzpVs2uqs1ByEWCAcm0hwzZXIkgEQMmYgEhjuKhFD0K6gbhe1hyrBSAokYKgMItkkiTAAGsoF6RYgWp+agpsYWmwNwALtJzBybsN7aaTaWhIV2GdHtVqDAN2LTuDcSpa4LEkiCW/jjUO6ZmrShACUWFNVgMwLGBA5Y8e57TzrNm9RKgaorIazqq4Pfb92BkmDJaCSCpAMTqHZ7WVIIDVE9ICeSiesr8nuX9v7edZJ7EW0C7GmCGvJVnDWkDLPcLR+xB8fPzqpb3ZqtR19mI49jGrlU3LMFqFjMWA+xUiIkRwpYfv/ev1NtUdmcVk72LGWgySSZB4zOiVUVkQ2NXtQGwsLjnI7kCngFp8iP3xpfvaJFVqIUXJXKArImYVYEwBiR5HHAjRW3q0y08IFu8HxBGYJwZ48ec6j6tVY7h4aEauCYHbKm0SBgnM4nk6l9DvT30eNTg0qWVYl1UmQVLkKpUj38xgEHW/VaqCpXBQ99ZbVJm25VaZ/qOePB+NaUWX1KbMBaHOAcySSogRiV8RAb4jQtSoCxyfuFwY5ay6DJAgRGPfOsb3RvG9r3omUtE3TFOcuBAMjtkjJGYGSeOda0lK0atC/06rsC61AVDIoJABP6mJEDE/PjTd0StSoFAikyTOJsz+/iTH95159P0PxW5pmoL0LAMC9oVJA+6eAPbAxwNLOSvQCtun2StslWmtjEkUhdiCHLEwP4GD5zxxor6g3yvt6dCmqAURfWJkl2fgSBAAEwJ84+Dtxs1ktS/+FWINRjkxzAgG2QRkcT51W3VXXLEh9yJRF7iIa1s/qANoWYkjRJ8n10ez9RCOLEq7lX5/I16nVenthTAgYiDEmSBEc5gn/6j2GhdyqU92VqteUslkED7QSDmVI4Ig/qBjzJ1GqBRVJFQmspDkEEKkgdskd0SRmP8devtn3e6r1ldcFnYyFNq/qC8nChjaDE6Sm1R5JOpp/wDtuLarmAIcAKY7OYgyDKwB8gZ1JU2D9xs9RDDXA9lzkrJfKh7pFkiT7wAZ+lh6lRql4Uu5aqTJsDXWloklZI7oFvvEjTPpfSFUOYhGX84IS1OGIhgFIgTBg5WORGS5OMtmSaYl2ewqOrikEZ6I/MRHYPUpz3G3CELiSInBkkDW9C71CwokLVJAC90R3MIyzQpBIJBgjOt6tMq91EXUljupEcf/VmuE8Ex7+41YenfRw3VFK9XcBQzN2KuWWRyXODco48BY8EOlf2BuiHpP09Xro7VL1p03uQuYpxBc9vc0QBBBI4GmPXNjT25mir0lCWPUk2OYrBlgj7iyqA3i+ZJjT7c1WqIwvVaahRYIJIIQwCSArAwpHm73g6rv1Ox/EQWIdkUzcbagJJAIuAWGZiZJUWLjA00IpMht2DFVpIzNStIqsyBmgFKysGAgTAIVYyQLjiYEPUWBZ7mVriGuZy1xcFkqRJBsAKk+Vf+QL3EK+FphFdULXWy4p//AGMhmFvP2z9upadOkc1CK9NaYsdSymoU7Rz3KSL8gRKZGJK3RvHVlr6du/VLihUKEUw3oM69jiBAU4K2mQfnXvUN+q+pt6zrUDBSSCaakCSxmTnmFWZtYcRqoUKwvYtetVHDuEYdyRTVVNxMgWxBwATOBAm6tt0ZFrlGpPcKaIotS1qdyycm4LbkHIU4zjyzg39juKTVjWrRlglAElqhcU6gplWKIvcpmTAhcZEZg8kdOdkYNet65ALLY7jkdrW3wYVcXWA2g50n6hRKilVFoB7D3laYdTDrJBWWAv4yC0AxhEdyjF/UppTZDB9JFtwVUmVBYkmTOQYWOceWWN276/P3F4qVFvHVRUcIjNRUm5VDXMgWZVsglmYliCYGMzgzq9SoVQU6JKEMp9T78mCxsiCCAAzDhedVroEhaqbN6bBpD0q9jF47pSIBWIBE498nR25dkdF9SmqWXLbTFyki4BgrDMi3EnkwRGqSkpXHr88Ey4vXkI+oHVaT0zTYqKvqCHaL5NP78rkMWGMnSKvvmroQxP5rzbMAs0lfkkEk5wbvE6ko2OEWoHqVGqKVRgFD5IsnDCWu8AAj3GhmpAuAhJcskPi2CrOcZAYMD5/gHXphVVRKY56v1uruam3oikaTKwCiDeHWRBOCDJkAfH8GbOsaa7h1IDCWRV8AOoPHBg3ewz74RLtWp1kHpW2sCrQRJiWAGcntxm3GM6K2/Vn26UaiqhIkuGUwYKwG4nBif+U+2obrQyVIEo71sBSyhd0jqDkSJMAmDEsMZ9/Ol1OsBIbb0Ha5iWZ2BJLEmQHAEccaJr1SQygQFqhi1piLYH8wRjzC+TpL1BaQqMEaoQD+qJnz+r3mPiNG3Rsq7HNcIpJcBVRiGByCCAeVnJBOZ8eOAv3dao5qtaRdXa4RbaFjBUDtgH7jxBzzorfPezBbQxWw2rySBBj3Pvn24M6Dq13NerUAhXqMyjPBqEi2eRODzxrG9sSTbqwt6bNurHMMaqNEXBphpLTI++Z/ca021JO0sGTsYtjMtlcGMXMEJGP7aYdXdg9aqiBPSCpOc3J6Kst2fEiciPgjQtLfXdvYFKXPJ+6254knFxUY9yPfV8UpKmZGWm5fc8NJ9w1Wgvpp3tVqvUMfYGwDBhQARIGe3gDIPRNualS0OFAUsCykzaQSAACS0cca92lS5oIBes8Mw5AY92MAg5Ef5aIr9Xqq9KmxDLRuUEJyL7mB7ZK3AgfExGilR2Np5E2Sdarj01gMDN1YXSBN1irPMkMWjm0e8aD/ABDinS+5XVnrlif0yqLHkWww8Y4GNab1jLGCXFePTAOMYj9RjI94zqRWLFaYAX00KL7FZJY595wnuRA1S0vk3I+U/gfdbK7ant6iNSqMDeGcF7igVguSBaDUg8zB8aUUW9EVXYFdwWdXpFYCqwPcvjk4U+0wRwf9Yb+luPRSkllOmpZKajm8rPPESCP2OBI0iLVPy6lsXEIGAmbFAiIjIIP+mkSoHI/VsyjVsBAcqFgGcchyQOT4AA9z86L6duHRT6alncgKWsNsyD4kGADIIiPONACpdIFNQSCJgkklWF0SSCZwAOciNNOjKWNIQCzVmux/yLTUQRabnK+5yeIM6knomUrWyyfS+xQRVqSAe5kexhUuYC5QDfYcG4iCFIkyItf/ABAFECgwahVQI4FrZHtAIzJ4EZA0w6/1BF6S70FVBYkMyzYptUx4uCkgA+efOkf0X9VCrVcV0FrgWIECiQVPqQTLs5qABhM2SOTF/UrVEVqzQbsXFz2eoGkopYiDTOfGLSJIwbeLp0s6rvVNQ1QufVR3UEMMwjDyQpvi77eYOI10l+nbRwWbbK04Eif3gZt/ceZ1zz6/dRumWhTl6u2pr6ZUyEWoWICwS1wpgcCAB/FrKm6onj5EWxcNUFKAajlVYMPvUVAVIbwSJBx88jB1ajTuCWhWfberSCmBfJHPBIuMFTwMEyIB2u8apuKAKGmVdSlMDJkOVKiM3LAJJ/Sv8T/inrU6dQratOj6b1mwA7BwFCicy0wvgeIzcpHJGvUabGqxenLBqUMokSFJ7gGbm5c4jjEkaXbiugwKYvVwnpsDaSUrhu5mw2FAGBheYOtPxsvXasShdB6RXuwC1MecxAWCQYF2YAbTcbijVqhY9N1Nvqzi81XcVGjJhCVzmY9hqU9Gz2NuuVLnpKyg0aQSrXFOZKv6SB4YxMECY95OlG1hlqsrEU6fYtJmJqGm4JFoiCBaGPtjmNGdZ3z1ayNbex26MwiS6rTV2z9x+0+08gyJ1B1B6YBNIop9Jg1phc1PTChmY8JBBu8ePBcbTsqMqkqA6nUSVrAMVDuBN0QHwwFkCHKszIFgwOSFOp+q7lqdSpT9UPwocCCBDfaQQIg2loMx4zrfedbBoNRIUFEV1LAklgxaVIErKkDuxhuJ0NuGWk9WRNW9SSwkZkvgjBut7pBIJGuVdoy/BvtaoqLuS6nKh1YDCtabPPDXsD4mzUuxq9ikgg0i3plYgsClxctkqFugRPOInUO72tQIHX80KlNQwnuUK6gwcj7eOQSOYnW1Gi6sbFLZFgPLZqGInkiBA9vfXcvVRqjoJoIzFXIANOkhukCfT95OWYIRjkwffTzrvUZpWBaQu24xmUIBBOQCGkAn9h86q5Q3FWLLMXFsi9VuEYjuyAPAJzpxs0apUSkAXJeopVUlwGUkH4gXGDwQcgZM2mi/uS7DqioldADDUUaIn8wU8z8Ak4A9viaX1Tat6hPqUsgMQaqggsoaCJ5EwdWfc7l2qOxtYqipEAduYDW/cQCM5xpLud9Uu4UCBE0aZMQIyyk/46OXdlPcUhh9U0GFVLVlqiKigAyWtVSAABzMfM6UdPe17iCCCJDDz90cHnu/gHV4oKr1XVlWrVS4T9wA9MAxzPH3AY9wI1Q6dUvUaoB/8lRnAjPJbAHj9seNQ23ot6lyHHU1H/vLXFtOrgFlLGajDkfcxi7HALHg6h2hYxSppeSCYILQtsmbRMQDkAfcMjVl+qaCDpW3dn7z6YVAsBsXNMnmMkjkk/OgfoyqVaqwIR/SUUlAEsWck8yQAFIJxAz86RRbyUyHJcdfmyq7KqQ6HGDep/b58ifH76tWx6bTO29QMVZGLVC8MKRuMNHsVGJMFo98I/p/ap+IpmspNJcuAbewKWmf2zI/jkS46ZsD+ImpeEIVsCRaXUlSxxcozHuoB4Oo80Lilw2Lesr6e6ayIWoHgypJsSY5IM3HnGM6GouBWtZiBIIny4IIE4GZPAPAwRo7ru7WrumqU3Oahy8yLBaCxH3X2zxjgwNCbuuysx+41MScKSwQ/sYyCp9wdJp7YbdPXuSboK7VCVIBCgRkrOQctPdEZn7veNQ06BJQubAZz9oPeB/1fYcSDJHtoXeVZqBiVk8lTcRAibbhHgiTxp4i1N0m229IZprUIaJIufIBAyMfPLH31S29BzkvIi29C4hAD3UicmLoknn+R+/7xro3/px9KJVX16wlBHp02m2YpszHwcrx8jRv0p9G/h7ahe+oEICmmwEHJALQQMnOASTjGLh0fbGnQWmEtBUmLQBJyYzAwOCIxyNXXEK7WisuaO9VnqVJo1AKS0FIULdUWmrcmDLNkAQGHtOtKPQfw/UqbljYm3SmpBEhbSAQCZ7bDPOGngMdet0v8MXBpF6Fpe5AO3u+0hSWAXn7uDAODpzR3VLctTpu59UqfSq2wXXyVAwcCCMHJI+Fdd+AlfQ0o0K1A3ILqZcsQIBUEkzGQymc5B86h3/QtpXq+oGC1gAA6NnBBAiYOeRGY986W/Uu/wBzsaDvTmVQhTYGWQMMY+2MiDgwPPPNR1up+Jp1atlT1EUq6gIrHgkkBUkuBfnwB8a885cU5DY1yddF83v0I6wVLNEqoNRivcpWSp7h4+0zxjGa91H6Udan/tlYWv8A/F35VaaRkgDtqAtJiZEcYUde+rRVrN6tSq6IjKlpClWUmPBnOS0AwF4zrpv0l9Zjcrbj1FUXoHBsJgDMm4GRDKTzmDIBRlJ3TY80opXT9/g5r1XoW5SpWBoMxq+oKdoMCWpmme4RJMrEznMckbd7NzX3FJNsxNQrbKjt/KrHDYA548lT7a7lU3VJyyEAsoNysCPmCfaM8EazcdPSqtoAdDk3EOBkMMHPI8EYngjTc35AXZ87/i2CJVAKj0gFIXJCtY4LAdtythsjAXyQJaz0SrABy/pUjg4WWL1JP9QuRQeDBJjjXbKn05QNQt6KuxW0q5kKrTNgJtAJHAIGPE5R9X6FRC1DT223RiLD4PcLSLSSCQCJgT3Kc4mZTr3KjFs5D6rW0KjiFClblGTYw+4HBAuX4I+cacNti++E25dbryCpl1MZIEWsBbPiBk6an6ZZWpUiHqpTb1HUmyQbQQATKgFSoYf1f22X6Vr7vcOwAQlQzI2C1sfbjJJBmOJ+RMLJHjst4pWXHf8AQKroimrSRAI9JGKgKGJUAhSSAP8APBxrH+g2ZzUp1UHAti5QIKme0SYjP7/AHtChugAjNCRLVQw7QMRz3FT4EAXNJ41lLpW4aGNIqQWK+m4kiFm43C8TkGD557ZCOWcd0LwT1yRVfqPoFWjuhcafpM1Nmb9CzdTzP2iJx84GBoGnVK70Nu2JhluBUyyFLDmPEjkeCck6I+v6FWUauCBYV9gxViJJaOSwJPxOOdb/AFI9P8V68J6LemEyQYUwbIPAifY9vOdNjyqW2HKLWuwLcdO7HWkGL0yylUBMjuMwPZSox/Y86rR3q4j2HJMzGf8AHVu65V29N6vo1HWtfVLCLYMngzPHj5OdUOQc4zq5St2jGqSL71mgiCvCVajtcFSnAOPuuiWsiDxnxMk6g6b9KU6m1oVa9UUCBbVRRLESSpkEhGYckjnnVxputlWqz+nMh3NscA4JYCVOAZjGm9BNqbmV+6nCtVIAYSAQSCADxAgeDyNeeOaN1WvcrJy9zntDfpfURilalSB9MVCCFzOIJMlQQLSJIAPtprvNttvwu9ahDNTRzKKbJCwDkGDzHcSZ1Vdw1rQrCXctRqVASrA3KCLx9rSfgf8AMBm59KYU+l7is1MJSqIQoYEE9vprw363APA+4njOvVz2DWjn+zetUpUWYioKQ9OnSI5AgRgciVg84Gi0311LcLSwuKnpEmQWKXWiMhXxbP6l8TC3o/UTRCNCkirfTLcAiAwI9iCPaIBGmH1N1I1tw9ZtuKNZAvqKc5BmeBJIEE+QfmdAt9sdKqa0KNxUJ5VVPDH3mTkTjPwD4nRXUaiDcXraVV0gKRFwUMVIiIulT40zo9N2+43bCnUIpvSvUMYYOykBCx/UGtN2Rx86fv8A+l5Faw1gt4DKGHBBEgsO0nnAP++rUbWiJOmyhfhLijoJlQIuEYgG6QJz5/fV36NtDtrFTNWoq3JKVJlS3aQDCwZmY9/fTzo/0Um2pxVqVKobk06ULEkklwGYD4uHzq5UOk0YS0ARaUaDKwMRP28kxj30ylGNSBkm9CSt1ipUSKaEsq9wJAYjIa0AQfBwxx48adbJjUpgEVFkHutnHHj/AL6aPQfAU3GckmMefBk/B1srEOASS0TEGP3kDH9/bUud6OUaBUysHuIxPDY+eCcTpN1H6dUTVo3UXAJVQAEZj5xlSeCVI/Y8asVRGsBtUtwT45zyDnyNepW4VszxKwcSfGCI8jUqbTtGuKfZSv8AjlYTSqpVtsbxLoCOQ0laiqJMXSY851yDqWyp0alSjarOVWH9TAJN/AEQaZVLZMGMzr6C6j0kTfSZaVVZKcQQRBBxIzBkcR7Eg8O+qKT0t3Wp1EggljAzaFC4uK8AGD8451uV2rS2XhSUqk9Css9T1KrUi7MQlxi0QoBJtAJcgAgg+XmZOr79A/Thp0fxXdXpVqYFq4sIkkN3l5UggQIM5jVG6V1pqSOkqq1I5AJXIPZjBKyOIzPjXXP/AE+35o9P27mHpAEG2bgbm5UiCs8ceTnxsKVUHNtt2E7H0wqVQalIsSLnVmBtBVgSolY9zH8xh3TJVBY2RnAkZOMjLSACf3+dTpU2+6VkBgrMrkckHwcj/fUG26a9As1HuDEFkbLCMYgEN7Zzjk61zUuzFFroiTr1RVtem7/mFCxUAe/kgnEwBJxOedMKHUqP3BwrHBDEAj2kHIHzpfvEo1iy3KjGCTJVlOQDj/X5HuNCbrpNq/aHqFlBqkKpXFokSI5wwP8AadTKKq1oqL3sbb7odDcslRqVNyJBaJNpUggMMxn9snUOy+m6FGualNILE9wBJEiLYiAvzj/XSrYdMeklqMuF5UwSy5DdoLQTIMzE8xOmfRer1rxTrrcGOGUrjjx/5kH2zPF17mthdCgoNvqN2IUabSTMEE+2AREQQx+NQb6kzvepQi03K4BEqCVIwCMnORj9stSKLXQFNx78ZJA8+SQMftrXcbRigVWtti024EZEwePBHEalT9jePuUPr/0/tK7KrNNsj0w5A5uJXyJIIMYu8AxK36i+h6VY0ztcgJaVvwwUErBzDZ8Y5x5073X0juQ6Wem4ScgnyIiGzI5+6MLnnQWy3FSippMTRRGuHqg4Di0HGAAZz7T7aCWen61XyeqOBSXod/Bz3r3Tql7M4KsT3yJPA7rlkEZLTPk+2qv1GiEqMqklREEi2ZAMwcgHkfEa651vbNuzRVirSyq6fpY2szW1AJOAckD9PwTN1v6Z25rNFCQAqgqxiFUKAMcCI/jS46cF5CyqpCDrwZqlJKhVKVxllk20g4++FEhSswJzB9tBne+rVpVCjRUYMtigk5YYEcC3tWIwImNT/Vgatua1Kmj/AGtHi1lN7SPItDMR7EcnGgOk1bVKRewEMpYmFC3SIFyqBjB7iRmDopN+BYJUdK6GlKranaWUqKhi4EzcbSct4E+DjxhZ/wCsPUgmzWgGUs1YEjkhBJBH8hdI/p/rSWu1ZmQiXcqh/Ne0wC6swYk8GbSM/JQ/WvURWpLUWgaaFpV2LE4gFZPaYEH/ALa9qxSq3qjxOuWhVVp3E0qhQFYK1FICQ0CYAAj7TPOGJkzo76U29Nkqk0zUYdis2VC2sTckGSABHtn2wt2NdqTpXs9SnTP61lMGArEiIOB/M8gaK23VLdjUAQfmuVZhGYC4CxAwTxGPjjzsd7LF9EbSg++pLTuYIkraRbUtBRyw5JK1LgQf7663+HdKLF+5FB7YJuUcXEgNdHP8/vrkv0ZtvT6rtRTYwlJhUxnFMqQBzBJXJjMnxrrPUuuCldEuRSepYOQEAOefulQIHn41n1OOrOceT0EbJ1p0rgBYwOVHA5z+3njUlJ1Y9pGYIKmbh/A/8xoDpHXaVYVAFCqtQ0yD5ggSOABkfMwInTJaYUkgmOQOQD7gcg/A1XNdhuLTCFgqCGyZET/fWGkQZzxAMzE/4/56hVSAGVgyg5+OeY4zjjHt7bbxwVWWAnhsET8a2zvBKymOSMjxP9/31tTQGARnxHGoSagckGUj7ec+4Pj2tPxxrWnuB6hWY91Jz/aZH7/B/nNHE9enjAuOYjGf5/z0t6h0Wjuktr0lJKkAkAssjMGMcn401ChsiZGtfRwASQf45/trm66NOL/UH0LU2zVVHdt3oemtUkE+oFIS9ftBglQ3bkDIJy2+gNzWSitOupo01UYYKCCIIYqO4oxJ7sd0HGuouFItIweQRMj5/wBtVJOm0qNSo1SmzICpQkX9vMHz2QQPiNVFxb2Y20iPd0Xp1RUdLlumm9xEKw4LSAIPdmccSZGnVPqSKyhlNMGQahdSLvMxMA++P41BQJWmSpDXXMCO4EHCQskQREgY0spbNDSqAU1p1SItJIzgSsCCPExi7Oraiidli3/T0qxcDIJ7gQDGOTmVPmfjGlP4qpScpWHjseY/aGEh+M4U4HbqTo/VqhW2qBcO1pENjzjH9pB8HOnlVQwtYKyHmc/yD/hqObXp7NpPYp225pu5CtlDJKRaSf8AEHz41X/qFCtddxajhSBa4BUmR3A8qfBkHxjyTk+n6u2qr6LF1WStzG6CODwGIjkwY8+8e1+o1RQK6ebXuVong3dpC/8AUffJ0kYpnc6Bdr1xULOwemxePS8CP6T+oCORPIBGdPNv1y7MzdMEAiDyoOMEjkREg8Y0Bu+mU6rFaZZJ/QB2j28XDnEHEH50Fsd/+Fr1Vq0i3Fn/ADMBGA0ZtJyPnxrHjTVt7N5bpdF22G6DDlS3JA5/yH7cDQ3Ven06yhXUGCCA3Ejjzkf3Hxqv9I3p/FtcjK4SOSQV5HGAVgqQf4JGdOq2/hlWqFhmABDDtEGGM8ZBGJ9/OvNONal0XF7tFc6j0WrT/Mp3PUUsQhyCSUKwQAvCkXmOYzqt0+u79JX0Hq2sy3llkwxGZaZHH8a6e9hwGEgkAqZyOR+49jnShjXUkBZA83gf4FZH7eNBaxvS18D8nPs471XcRVnljULFpKkL3hheTlSgDH9s++otltzWq2WMxqmGahlQFUQqsQVZifu8C0Z5Ohd1Sq1atSiPJtZiItVSSCf6RBz7jnk66D0XolHatRSnTVqxFjMztDVGUEEWkhFIPgHzr2Ysdy5SByZGlxie9M6X69EJQpvTIphal6yGqLZY9MwZi2J5Ee86dfT/ANN0TSpvV9KtUOSAqWh/ICqglsASR4056eWphaaG51qWwCIUAZE8WqIBgTwInTKpRWlhAqnxgfP7fOmy5G/SBFVsVL0ukS4NNe6STEzkeTmZjkj30q619DbPcLhTT/MvBBIzgERHlZA5GT8nVm9QC0M7gsYWcSeY7Y/x1uUd/wBUhT5WfaeTn+8c50Dgn5Zdspmw+lF2tetuS5aVimP1hRjBbxEDxOJJjVW3G4FWqhlyKiojqDkh5XESB9skfGIxrq/UqC1qQtkAiQcyMf0yPGIOP31yDqdRttXZSpeXYqVouik5YBffun7SZExAOvPOE200evBKCTUhgKxpbkUz/wDCz3I4JN4BWWqWiRIcTA5u4g66b0DczQpMYm0AxHMcR7D/AA48HXG6VOo1QKpgislquSFKCoDFVZKwFzfwLGznXZeldPSigQESBPz7kxyJOTxOdNGFJWgskrvYw3AAj2bwPnW+1ACwYjyMc40Ky2QSTA4B+OTMfP8AnrfcVQuWMC7Jx5/fxyNa3Wgl7k7IAJXK+wBn/wAGhGBZmwZB8mZA9vP8Y417VrMtRCttpm8fqPFpX/DRFOn3B4IuAwQcfuDx+2i5PlVGg6QQQZgiD5kH/H/91tsVKU7DLR7mcE4GPjUdYgOQGCEibDEGCcjyPbyONbUt+ob02FrTPMTjxOl0+jPJMkHtMkc+P7cZ/wA/76m3e1FSkQcYBB/pYZBHsQYIPxrSmQWMfcBwcHPvr1d5iCO7n/yMayjnRStz0rcUK62EugBepAAXkkQIuvkKbhj7p8aabmqC6ix3floUm0EZBIgAcSP241YXUtIwCMkA8DIH+/n2+dVJdy61RSrPUovL+m0YOQFIaIIgm6YiRI0sXbszSVMZN04N3029F4hagF5icqc5WfHziPK7p+6qq4p1R25UkPkEGVMfqmD7YJmIE5053q1fVpFiKZK1C3mRmApAwSMx+2jam42+4ZkLEkCGXyMjggTgj9gY+Do8qajSoqKVjzY1mZVZiJIkCD/rqDedPpuSbVDEEXjkTHtyPj4GkZ6u9KnJW9E+xhBnjB/pcGeYmRHkBn0nrCVKVzAiWP3E4+CZNp+CRB1MZNfBjor711o1iKn5dRgDbT4YL/TAAMYMciPmNNqW72+4epTZbyqk3FCCQfKk5DLx4PGiPqHo67gIUVXemQwD3AH/AKh5/vwJ0l/C7qmBVqSFQ91OVlrsdpknt4gROf5fkpK7JqtEdfpb0qZNP1HUTMEs8eAJEiDdAzyONebKhSNRGqEsoWxan6kckH8y0wASSciO4DGnGw3QVDD3imZBmSUOQTPMfaT8HS19nR3N1XbAAs4NRCWUNbyZAkH5Agg/zqbbfwUqCem9SsdlqKgawm5cX24MTggGBEz/ABrNt1ilURX9QCRxgfHkzpP1ZjSdoQVChBKtUgGmcyBJEXC3/wDrGqnful7SxpFcFPUiIxMHMt90+ZnXneBzfp0IsnFb2N2/DmizoCWXgQAGYyloOBiBhp8Hxm27KrTQOyypfF7Ei9rVAkMZnxH/ACjnXP8AYfU4QKrIztTAwqwO4yrT8AKJJzdwNOKH1lSN6rSIZVZqBdCFDrTkAiZbIbIjkYAzrYZZLT/8Knjsu60X9UMJUrhgR2EGOMkg4H+uvN9u7KpJWJW0CMybo8cc5+dVDafWoFKk7rUNS0XoiEKWxNpMySWTBMd3M6kq9RpGrUrJSrVajSCVEJZTW4QT5Itgk5LfB0mNxTthvG6LorK0+oCCjcmM/I+eR/fUWx3JSiqVKgaoP1ECHkn24xj+NC9O6pTq+pTCMr0/vRzmLmgzJkNaeD4PtqJNu8D0nQm2Cr5WZnxlf3zyMe+xSeyJXF0WA1vsAAhubjBA+BGf2nQ3U+nUqi21FBA8H/zB/wDPbUdKqWbAhiRcJxMSP/3RFN2a5WgMvgZwffA8+MjjWrTOsqFH6OoCs26QO5KgIlRYVf0kwQCSc5aYJJ1a9lTLEd1wVO1o5DexHIwNSVGNrXwPg+fHj/bXuzVFpL6YACmIHx4/1/jXSTdbOTM3AumIJH+R5/kc6V1dtKJ6ryUABPFwbjnyePg6L/HTXamtF4i71f0njiP3/mD7aX7zqLB6dwaPUEgr+kmwnHIE8eBnxrbTVHU0FVdsKaH00lkEgESRj9PJHHjUm26v3KWNgY2kPgzGM8Z8f99e9acpawS4iYAOZPycZiND9Nc1oFQKqkQFZZOCcGcHj+2h+KK+Rp1DpiVSjEGUMqQSIP8ABE6F3VKov2rco9wD/wDmiqW4ZX9N1YCJD/p54n3/AO3zqd1aT5B5j/XXM7oXbfesy3LY7A2ysiM5B5kj2xzoLpNN6L1Ea9wxLBqpkjgdvbHmYxGNHbXpYRpVmnlpAtPxjzMHn31Km4IYhlaB+sgWxkzzH+vxrIyklUkd9idd2qkLkEzlgY9+SP8AInUe+2q1kUOAwm4EGMjiIM+T5nQb1CWyvY0lWuwf4kx7gxEamQwoFFkGQACBH7CIB/bV3xjyS6M7eysDY7zbPUbb0xXotDMgYBxgKAJqAGFUD3PsdVr8dTtY+nU26qTaQLalNu7wTHOYiBGfbXV2qNA4kjxqvfVOzoWjcbgkWypVmgMIJ/YEHM8mIzjTY8vJbXZDTXQu6N1bcCkKtajerIGvBWR4yisf7AzxOjafRXDmpTdYYC5SczH9OBdEAyTpP9J9bp1abLUekyUwFQji3iGHuvH7EYGrNQ9OZuAEWh1JWQIgYgY+eNDkxuE9sVS5q0gsVDTAkKikwsSDEH9Me+MfJ1m52S1abrLC5DDYIyOQLvH8f56SF1IYpUc85LMwXByCcDz55PidEdB6qta8AEmbSwWJPzm3PNwgH+NG5uSbiro2uPfYBtPok0ZNPdMDaArNTBMxHdBEj4gR/GoK+4q0nCM9NHpIGLLlGvJgkMQygQ2QcQJ8atdBWZSwYqvjBnGD9wBH9v21A3T7qk2oxHc14DcyBI/aY1uHJKvUv7GTVuxBu2ptSWrXpq4wxyWB5zTPETOCBOkG9+o6F7d1VvmD/qJxxp719Vo1fTepTSm4gUjweTgt2jEYjVHXqW3UWjdMIxDHIj9o/wAtG8S5Nxk0v3Fi1Wyx/TmzVmenAINDlub45JHj9s626R9L+pXFaqwIUWokSBaLZ7hA8EAecngazWa8uNXCbfyLNtOvsbP9HGxlNRjPcsVHAkquCOApMk4PxzGiaXSN06KlXcwuALFyCgRiZ7YJKnPzxrNZr0Ypv/55vyrBb9SGHQ9hUQVWeoHqVG7mC2gKogKBLEKIJyTkk693jCnXVzN2VYD7bRBMD3mP8dZrNLjyS1K+4hzX+QjcbpkVHpgAsQXBPKRGDGG4MRGI04o77JDZYDJ9xrNZpE27bJarozqVUikWSP2Pj5/7f5a06RXLUxcALhkLwD5jzBjWazVmUSJuwkgiQAW/iJ0q6luGqllUxRKkQfuvBWDjBGfcf46zWauK8nMUUPqtlT0tyt1ROXp4BAMTBOT8HHzo4dSoPWQFHMD1AeM8jAeNZrNBb5NDygqTG1TerVpEAMs/aQciMj/Af+c6M2e7ukSSR7j/AL6zWa6/VQdaFFf6o9OsFs7OCRzkgDHH8f7ZdeoHUQP7691mlypKqDixVRqWsbpK3SFxjH/mNaJv1IcqCoRoJhZnHHkjPuI1ms1kIria3sO2+6Jhl9vPiSJPmT/bnW292tOubKtNXji4cecGcazWaJdlFVqfTq1N1uAVWmkKKZTmOGuUrbyOcmCeNQ9LZk3G4olKJdAWBWnYpgLHEkHIkDHOs1mvV2nfsFdMdbfbMWVqsHH2KSADJ84lT7EaS9frjahXucKGA7MECOIkAjjmI+fOazXz/wBRJxyRrQ2JX2P6XULzCiIYISeSbQST/df8fjRW63RoSuTgEkH5j2+ef9s+azTR3o2SXIDpbCnWdqrrdaTaGaYK254wdcu33Vw1R2WkiqWNqwMCceOY1ms1qimcn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WFRUXGCIaGBcYGCAgIRseHyAgHyElICEgHiggIB8lIiIhIjEhJikrLjAuIB8zODMtNygtLisBCgoKDg0OGxAQGy8kICY0LzAyLDQ0LC80LzQ0LCwvLDgsLywsNC8sLCwsLywsLCwsLCwsLCwsLCwsLCwsLCwsLP/AABEIANYA6wMBIgACEQEDEQH/xAAcAAACAgMBAQAAAAAAAAAAAAAEBQMGAAIHAQj/xAA7EAACAQMDAwMCBQIEBQUBAQABAhEDEiEABDEFIkETUWEGMhQjQnGBUpGhscHRFWKC4fAHJDNy8ZJD/8QAGQEBAQEBAQEAAAAAAAAAAAAAAwIBAAQF/8QALREAAgICAgEDAwMEAwEAAAAAAAECEQMhEjFBIlFhE3HwBJGhMoGxwSNC4RT/2gAMAwEAAhEDEQA/AED7gmjVCur3BbSyAkk/LZAXJk+Yxrbd7WqqVPUBV2AqEhTBQC4+/Hbg+T8jQwpj07E7wQpUt24ALExJHMjmMfMak29Cm+4o+oxp2UblJ4YgFs3GBx9oxAHxp4TTWjcqp7+LJ9nXWnuWrVJIYMXQicssSCsZnJ/nLal2df0RRcBKn4dr78wTgKvE5m6YnAEjGgq/WFQIqIjvWpEG9yPTOR7gSOQSPYnT87qlYqBCtoSlVbtGVJScfcPF3nAB86aNXVAybWNvzr/Iv2NJKlZ6W4cAG6m9VkBgsCDA4BkMLg05kQBOgOmbcmlUENSRYtIuzK5h5iGEnEyAY5OrJsdqlYmgoAQAMUtNyMYEgqJHiDxkiO7QfWrVZkpOsMXvJAM1GFqljOJBMAcywE3Zpx3oH6j4qgLeVi1b8unNB78DAtL2I4CAkzcrXAH7gPM6j2W5arUsZWrKwC0al0EBfckKC0AiSCSYGTA15vqwpGitSWq2JSa1bQbiewjDQGJ4jCgjW3V9o1LcNSFjl1X0Up2nscwAwAALXiBPN088Q74iwcZTr8/OgWlt6SNUreoAFp2Wq9jMmQQSMM5UqbBIaGH7BerUKUwFd6a2tUpliRywQGCDwYA8Sf4d9Q2a1EpbekFuANRnLWhkDWrhjKhfKxPaIOTC3qlWlU3VQs6M4K+maTJYWEA3Blhi2ZgRLGZiNeVTTl8H0Z43CHHySbeu9EVYo0kp7oLkiVXvLAXLAQ4xOIHnShKy09yr1gbbu4qVcAhjIUkMtsHEjIPkHNq+mVorVqNDteG7FpoabFjCpCklQScHwYxjVbNwer6UojNa1NZCgEgKCpwCGlRnEwJmCtHkV9S/cavs2NGo3qLZSj00ZO51acrbHfHJkyJ5A1GzUnqqNvScMwE06ksXJ7RaFgz5MkCeCeNZueonK0C59MhYZgXpssi1VCzZJbtz7RgQPW3733uPUf07kCRageIIiIaAYmI7ccaVSvaJcaluhmXKUWpk16pCqX/KBUIoBC1ge6AQBnESB50pTp5rVmNEispCuwRbDDEfZSLTChhk9oAknzovbb0s6kKKgFrO1NrHlwSAWWJII9iZnkHTTebUblqZFNkquVVhTTuBkxI7CGM3Ess5+4gauk3oJzaVSBt5uEDooaoqowpAFkUmRbP5UZKgLJJBicHOr/0elTeky0lanSTtH2ktAJDSCQcTnP76SjcI1ZjV2tELRV1b07rjbERgJUM8huMzBEFzs+q7RAVaqCwa0BgLpINoXEGYx5OJOdc00tGclIjbZqSGEMIHcxJY4j9UKv8AfgfxpV1zeMKno0kY1TBlQrSSQQHBuEsqtF8Fcnji5NTkkuBIILA5IBGZgwCQBI48Tqr/AF/QpGkA9B72BKVhaIYcXH+kQt0kEAD+OjLdHFS65tqjFg5m1Arso7rWuhXSFVvsmeeYngJqtdivoblFWmkKqims3QM8hrisSZgn2nUm2rGndAQJCzLqZtYjBkNcY+9Z+4+86hG3NWsKKLcrkWkGDGVxcQCTPngiBgaRpVZaTszeCyBWEmrSDUrGyJYAFzMgBV4x4n3Hn4dGSbJYZBUgGMfeYjDECQTk58aK3+wNtRURVMKCoBLyLSXE/beBHMYxA5FrVKCvSK21EttIIKqzKQDgQwDDPwdT12dfsW7oCettmWmC5kD1HgmpVwWUKWuFiwB7kA540FV2xIemIDOpuLLBcKVwoI5ZiWI91wcEE/6C6fSFO+oRVaoAqhWMIDJZcgAFSQXImC1MckyWigKC7qFAC1Llyok9xkRAJVi0YgTHOtjKkTuwPZWpUSneRXqFvQJANrYADFTAFw4tA5P6o1z6srqiesCithcSUIMmPgTBUH9XvjVt65vatWrV2gpqtTb1PUp1cJCjkZkAMCCCCMx4jVQ3FGmpiQzG4HMhZxMjxcMH5GgyS5Col3a30Fc1C1apWNyNggBcG6bSC3MjwPnSytXcEiSkYtWSB+0z/np9/wAPp+n65UN2TUpDBtbtDrB4UgkzA7vg6gPSKrw1OhUKEC0ggg4HuJ/jxxoNsrfkte7NNnJog+ln0TmCs2ycyRPjgYnUOw27Hc0KlN2FRZp8AinZSJXAHniCCDiQZg6UKhFClSZCtYFqRJtFq3jFoghgymZ/fWm23llekQFlJJlSATTLYbEZUMAw8kceJhGn8bLm20vf2CvqDpxqVh+YIZBUYe7071IEj+skwImW86P/AOHVqikG2mfTqKUMXl07lBNvEd0TE2+2lPXd41ZzUeNsqKvo0nQhnViftJ9oBjAwQDqy9W6u9X03kUzUe0n7ovWCQwkQQBBIOOOAdeh7kg6lHG3Qj6VT/BNRruXZR6kKINoEq0hQYAYqeT44JIDndMlRdu23Ubd6lV0DBQXUEEiAfMkCPClj5xXB1pr6VGqxZFYBAVH2ewwTbCAngmYmDp1XHaKSVoV6YqfauDTBlsgRAQFY/pOMaq1HsNqTXKvj/f8AsHobSyrQVwPyWBVapKU72yckwbouuwcfGgdltxUqvUCg0qRUopa0guZKg5EksIDT/no/qZSobtwxBRi3qUyWZDE3ZgFQYMQJAMZiAtr1pqThqiWVS6sWIkPYfuAIjJBBtOfM+BblKDG/Txj9S3p2IdztTX3TvBpU2rBQzkmJMZI8ex4wBqfZINvWIsertgQtQlFYKWJUliMpkYKkfaIzyR1LZpT3rGoShqg1KcqYDxImPAIEwp54HOmFXqg9TdPRLbeklKQQouq4UBDkgMSTED3OJnU0+Wjcv9LT7sA29elSrFXZ/AVqDBLpJQF8wDnJ57W8NqGp1YJVAep6jqpn7Tae5TLAsjtB++4jIOmtLb7rcIrmlRoLIEBEVqk2wAWntM/cMecjhXuOp0rrUoGru/UzWv7mEfaQuQ1xH2m7AzkzbeqZkYvuRrvOnEQ1Zazl+HekoDexEsHbkiSSI84Gm3RalCqGNcM2ECOlNgi3OpeZEJGAXDCR+8aU9L3VSm1PcFSVWfSpqSqAzPLGGiYLT5P8szX2bVQWqurO7FmpZWSSZANrEHGAG/11UU0ZOq6GHSalChWanav5jiGYMF+6HXuhSGBKcCAJnTRt6hDLQ3D2U0gopaMGIpsCKkLEE+0AEgNFe6n0tqffTqtUuUWoVcFkLAygOR+48XjnGlG7r/iGNQC8shuYMZpsuLn9PNoHcSRBBMnAi4zj/YD6fJWnssvU90RtqLLRpVEqGGVVLlSGLKGUlpnJmAZBiA2YGoUytc0iq1VYMzIB3/cxUWC9RHkzabcTOg+n9NNdKdJGINZmIUlWK1QrgQZVkkCCGDe2CRron0t9KMFp1N0SXAYiiyLi4AEN3MCcA4IjIMzi5SS7IUW+hD9IbHc1X9VKjU0RgCtSGLggEqWmHgXZ8QnBB0X9TOr12JSo5RBY9BiVC8ktAFgiFbvGDOOdMvqXfU0T0ERYpi5oOKSIVkjBN3csYwTyI1Quq7b0xTWm7t6lQP2EioGYABbjJipyARIIjydbBX6mU14Fz7VqoU0zcoNyKwGBAlS0zAseAZJtOSSBqTrbqVpsFRPVa9aaZIVyRbFp4NrCDy/ydNX62oFEEVBlEqUxdFIri608d7CojfJB5GhaG3X1mau1OoyDuVJBMg9wlYBUwQfNpxwT02LAVbjatb3salVaqDHcDSKNMjm77SAfn2xlEU6VM01ZalUubCFzaSQDOQC2TafbmIk1tu1QLWWFFNl9YAnB5VpzINxyIi0/Ot3rJUDXn1CrM/rqW7r5UytsDwbsZCicieS8kyasuP0j0lbXaiexsLCuOJB7mkkEgEAduSfJ0L9Q9UNNY24puqgrUZrSD9wNMAEGZ/g9w5kAL6M29Sjs91VRvRVmQrUqllVyhzaInMFbxPKCDGqz6jvUAIK1KjM17PxcZIfkhjC5JzjGREvtnJAw3ZNdSS1UkBBcSht8LcZAAJwcCMabPtCtFBSKqBWmqCsi4BVgxIK2i6PMOcgLC/fUKtV3LslYBiXSmQuIJMSuA2cgcgT4GivpouwrU2eyCjBEOLyQFiJGQSpzxd7aJvdFN6A+rJuKNdcE+mnpyFUg0RLQwEzAYzI/nGK7uaau7MHYAnAkHHjyNWR6Bobql6hqTwjrK/YXVjmJAEI38jQ3UKm3FQhIgAfpC5gTi4+ZzOedE9lUE79DfHqFlVwwYjLxyYJOeSJOYzkxrN7uKlbezTVXqkMbQsCYLEADiRiPc602lQlVFRBlLlZlPkCCPBBGRyM+debKhVV69cU3ZURlYr4ZwVBg5PBJgHAPHjI346GmkbYKEVJKqhZVDZBUGB5+4kAe0HHOnW9q2bYEEhkqJVjJVFMqLSeSGK8TyAdKV3NWkXBoxelLJVoX0ijlvJIhYYexP7al3+7P4RVeGCpgWzcxZDDT2kdx/wAIzr0aUr+5ErkpU9aJNzv2rbWjRiRScLcW7lNpJKywBjiOcYnETdX6mPQoKaIWZiqAZtDMokxJUAk+f9NDfUe6pJVD7fK1XWrBEWkXQFjlTfk/A40LX21F6yKalVaRJAuBBpyoaBPAkwRiRPk6yaRNuMfkP2tJkrGlWUstSgp29QMQFqwYZSRgFiyERwRovcvNIt+Ip1qlIKVgEBB+uw4DBlE24yDAMTrTqiBNo7NXJLstH8skqUBJaMj7h7yJjBmdC9V6jTBcLSb0ybWALAAAglShJSTBOYiZnBIPtaOhSlbDepvTO32tf1ChR2Nj5ICsF4GQYDCf+UGOdR9Oq0qrBXVztaP5lW1SUuIuFMFnwucknNvsW1rtqqFnW59ynpMqEUpCsQDJmGYrJOcm1hwSQJ0oM4FGkzC4FqgQAtHEEAyZa3GfnUq4aXk9eWEZ/wDLLpfyyLqnXqu4r2IXCXAopMAcW4FoUeAREcwJJ1Psdt+Fcjbh23ADWlJtAIySIuCquZnMj/ql3vS6K1KqsK/qz2xEhe/7hJFhAXgzBPtOhOlUa61Km4ChjThalijAYD71EAggRPwJkkzU1ugYSfDk1tm1Lpon0aj+qtP8xqcuKeFkQqkAEjtuz92JGdOttQp0afdRVqXqRUQMxKwRBhkGPiSceDnWm+qbUWhBVSpUQOSF4lWFo9QwoZTEgkGcAca0o9Sd1UUqhWqvD1WKtYvjOS0gggM2AeBMU5JqiHB/13oK/wCGFfy39TuIZKlKqnbnFyVCrACZvgqSfPnbrNVEqs6Oae4plDAP5Jm1gWhpKYJDCQSfkgoN51c1lHqli5cqQXsTIBUliAF7pU3RxzzBj7dRUNOrbQMKqVBTlizWlZYmwpgzBEgmMTq10mC48W7POldSA3NQ0VFyk1XFCmJphe1yjBgVpEEEgEmP3k9F639SIE9GnW7ltLluWvmR3K0e0R+pBgTrmm5otTdVV6bU0DFSPSJFxuBS0lgCYwGI5KgaLO+bb1x6TuNwKYWoxSFnsYErbAAGLo8hjJBJuKUlbIld6D6i16bfliCQxNO+0U2ChJmy0SGkKIWJIiGISVOn1AaiKRWSmFpmuoZihBABCn+gTn2iMqNN3r7ikyrWLvID1ioLYDFbAqQAvkEEAz7zr191tSzg7h5JRYIbuAgGSBNywGVyyxB8XDSHcqF+0qenWqOpARqt/bAWwIxa29ZtqG6IEGVnONGmtRo7j1Ki+qwphYTBLMKbIVE/bDdrAZ7hzGnG8pBKQJQGmqrTIAC4Ja0kkQyiT7juu7QsmsbTah61T0dvUemxgXMAR9sdxtEAqHvkjj50LKjJcht0yvT2dTFSlVRkKD02tBS7tvsjuDBZJGQzGcTpJU6WKgb7iy1XUBbRBMkrEZu5XkSrAfJFDpTGvTVbyVW41Q5YELyVYLBHuDkcCYjS/pfTKtYUkWVDgvTqEQZQDBa2WHNoPEn51yWypJVdk43FSoPTqVaiFit1Fzai24A5gSs3Njm0jJIj9MEv+IBFsXhWzTgAUymIshrciI4HkE7iijK5e4SIquDdcC0K8FJVbldTBBBYCPGm26Wgy0Ki+qQUbb1rTJZmTBAGDdbJI/okcaqa0ZHZV16TYIqMyMyqFDD75YhhJbBUA8+V99Pdh1N6W1Aq0qbKVgV8gsCoUL4kxGDdB48QBV31RNvUpuLT6mQ0ErAAjJBwEMMF5BBOde7zfN+HekArBab4UwYvChiCYZ1DEDExboLt9DZItKxdvt/VDLTV/VCq1jEZF+XjAPIz7/46rFWnBgEQMfeBxj31ctts6jK1WhTpEXlDNsoWWnbYGN3v3Z/UDzpBR2MqpuOQD9s+Pe7RSkuyvpu6GdUJ6dKcOylixOPH9MkSZWCOSPHGV9+yKy3kliQx/wDstQLJP84PONeVLQ1CJwsFgvmc9vnmIkcaNo78VvWesVEUGFAXYRvVB4knhmjxAjVY+xMlOP7f4C+s9bBr/lM1oWLgsErUUAAz4klTx5Ok2+3Z/DLTFQlDJdBFt4NoIj/l4PE/sNFdQ3dFhTVKIQBFNUFiQzqGIOSeLvj9tRW/+0mxjbDA2yIaFYEj9JGYnmf52UlaJhB1L86Nt11IsKDigKhosAQFZoWe0MckTEDODEca3fcX0a1EoAz1ENNrVhV7wQDE2nGB7CSLY17R2L1atNaX5JqoGZ1YKqhZJfBEBFW48GZznU/WOmBNw1ajUV6JMU2VhN3pg5H8kZg599LGPJgzmkmK+sUg9opFxayAU35Aa0AicAlvJK4jmDp1SqF6lRHcooO5CmQAzvdaGmCZWR78Y5hFuaNJtsCFIqAAswkgzUCic9vbJ9iY41P1JFbbgqhim7KagUyxIlb5jM/5nUqNFdof/RHUwaO5pBqaNVAQobllAtsggzeZIHuSeNV/6eog16pI7QkOgYAlZhiJIzAMAEGY0Z9MUl9C+qjGiKpZ2WARaAVBbxJAx+51B9MbmnTDV6qhkNSyZ+3AMxaTBJABHBn50cZJz2Lmi/oJeWTUK6NTJdEqMtZS1RmglABTttABmBMj5zqCjWsdqwcUzULBGkmqoJgNGLwVgQDHAIxGo+jAW1WcX95a1JD9oMniLYYnnkDgc59L7MI1/wCUwpg3+qpABIi2MsCZ7WAiYyMa5tuRiS+nGxsfq1aiinWpF6doE9q2ERBTtLASAY9/eBpX0iVLCg5i0Eq9NWVgoljDEgRAwAbvIxooVqtIpVB7YGSFM5MKQ0AuIBIj2m27J53lPcMllCgxBAKU1tYkhjkNPMkW4GMHGrarsyuVqNaBtlua9R2IX15Qq5VLVa0XQxXstkD4nAOdR7+pUeiECKV9QWLUR8M0SKJEKF7QLZMEgHnRv/DGoslWURpvWm5WFOIAe60SG90aCJA51ru93XqVAPw6JUBWrctEK9rTBjhxnDHJmYnGkjH9jzSkvCPdtsRtXp1mIeoVB9J0FgDLAvaQoAm6YgRP7CIu3ekYRC7C1CiKWBELCkDBEgzxlSORptsfpzbLVQV9xTrUgouCB3RjUtskhsAlsEGJCk5J1N1iiKVIUQoqUgp9QqVBaojZD2wSCAyqzgiVUmYB0i9iP7gqjcslFKgMC51lQ1RDTNtzG2RDQByfOcal6N0ssKdatWEO/q+mWBBYmMqxtUkz8k4xGN1JaqC1a4lai04AuYLh1IYCWDLcRIg5F2Zh2aVqqAU1dw1JVUIiqTVDC4uWFpKMoBOcAQIJ1qpGsb7cVpaoaj0QMhZpqhJ+4qSW4iA4u7eCBqBqtNRT/MqbpdxlcE+myYEdqkt3s0C0G39Nujd3sqz02FKhRcwINrUyQftghgAVmM4N3POg+oE0aRYL6FRGECm5Il0hhcZgGCzW2kRxobRijuiAGoQTUFQ0yMhAMVAzAkNNrLAstBYj7vclTRq1BaEBsVGNE1aYupiUywUcAkkPyPuxEaebveBkogVPVIP5lYkJBBkKjHNwu/dg0zOg9malWsy1LRhuwHLsCrKYybywyWIkCB5BRKnZyetim+oYBppVDE1aSkXFgzWMq+eUiJ5uIycy0m7ayeu+3Wy4IJguEECAcKwth/f/AAM2XTaRqUTVRwzdqpSBBlZuOYmY8E8+fCzqtAIKhYMa1MFSoGbHqMsuImQWmDxiMREyrwImgza1VA/E11YuGKqoWQzFo9v0ryDyCIBGtKhplqgo0ndiR9twYh4uX7WygicZGTBBIn2HTg6Vk3FQUmpIGi5bHCElhMwwhjwf9tG/8QBZwEamWqm9goGFpgN3CSCAR9v8zgaPotu2KOmbCoqVDJRZIemTkOKYZbhiYzmOR440HTrBBYKRNuJKAnHyXH+WpqG4c0jSVCGDKGbktcMET7cEjn++mlLqe2CqKlPdFrRJSwg4GQTnIzoV6pPQrm4qkVqjuSSHK3MsEZjJgz/fP8ka16p6gCVSJTI/pDqr5BtgkHAJ5Mc4xtvFdrKQpw4RYC+QySOOZBzOeRo2j09q1OoAUJpUnYqcdqhCYPvPvH+1JbKpuGvzRHu6bHb1Kip6SOfTgTDQQxAJPAgH5n4OtmrN+HtQKVXb1Ed8kTcDMmIyIAPt7612oNQBFM01Q1XJMEqigPByMDIx7nMaO6DvGopSdCVudrWAGYPDe4HMHx/Oqa5NFdNizegg0wLlV6MVPAZQWwQOVWye7OD8aY0t4ajnbKku70yhVRA+1SGxxbbwDkZ0JR3NQv6ohVWYRjgpWarT+32g2G0ePGNZt0FMI+HdSFJQjuBF+J5IAJyOEyM6WMt6ClHTR5tK1epTo7Nj+X6gWFghiKlpJIy0BSAQfHsdD1QhSjt1aQ1QksP0qIU4IUkYLSbcTgZ1J0Ha0WWizVFBFQdkEY78kgY4UQM5x8xfT77cVK9RzICOKQ4Yu3aGt4CgFifbAE6luvz4OS5UkPOqr6O2DN6qqyfl0y2AzHkjlSQSYA8HiYKTohSRghlqoH7sOgmVN04eQCARjwfLzre0qvQovUtdnNMIZNzMXzMQICiPPwTpZ0pg23NFQXe8tCiGBHqJTliYALkYI+0tmdQ6e0JltNRf8EvUdjTGzZgAtb137CR30iZ7fBAx/EH2mL6WrJlSvrMxC2kD3mPMysiCoAIOSY0DsTTaheCxZSVVRPDARbmRJ5Ef6xtvNm1Igr6zUb5N6nDKZMgcwcXYmDBEECI3baJyVxivDGtShU2zq6KRTdrvSJxTchhAeTDAYUmfZvEwdaS1bRVuJN7oQLSc5UgT5YW2jMx4Gj6XVjuKSoCoqpHdfcpAOJkzaYwZlSc4AJir7PvWsiVPTZ1JvKkXgkkSCABd6ikRMSCONd9Sp8V0Sl6LfZMq0JpindVwQURnAcSASpqKb8EjIOR4PEdY0mqeqK3pg2tRBohAQoimA4FqQBGBkcnGh+oUKIZQjVKeT2BCXVgLgSJAH9N6jEZBE6NHXKTpSpV6KlKSvTphTi4nJZXWAsiSJx8aWEr6BadEXT+qONzVvKbdWJXAFqE/awKgioyzJIOZMEciwVpea9O81GUJ4HqKwY3W5EF3VokDtbj7RSt0DSMFwhBFQKIQZyDTNMimwkcgx7Zzq2GkqVKTAOorBQ98A3VC5FxnIuTMgysGB9xeO0SKeg7eozIgAC7cMwMCWFW6IklWJPgQQBnjTXo9ZdtSoLVVX/M/MENNNoBpvBxJ+0hRlWmScAf6fDs5rRV9VFVayEuFaoGBIlTlhyFaeW5jV631T1FR1HpuUMqyKeMAZE5KxyR2L8a6XsROSPKm/LQrMyB6ihSOSqsuQxGLpjuEwG8DVE33UIrhr7tt6jFqbODazD0yrDLSLjM8RnOWPpdR3u5uSn//AJpfYyqKjAYlWIIvLTcrCFbGJBEO+6K1TdEXUn/E0g6VQpCjKsC8sbiSf7cROfNTjLZcUghepC+pNIEVgCjpYVK0xkIEETLBSWIkWzA0otPY61KaFCSrGooUiLmCpaMifHI49tW9+ltST0EIQmn31OVkDMqCCtxPi7k/tpXtOi7OlTLmKjPcqM0FCJhgA0RAnJMgnGrjPvRlJFeG/cOr0mLHbVTa4WAFcEyYzCmc28EZyFG3R6x3O5qKXtevcqqQSGZVDSCfMiB/9ljTbqtJJuQWJTAY3LggOMAcWjJJ/qOYxpbXik3q0oA9VkBUwxlgySpBtESVIJmGBOI0i3G+jVXgmfooo0xRqIxDOFZwMElzcB4lSCP+oazqm0qrt6oU1AoqwimYKMFHb5yRBj++NadC24NRHql4bvEKTdDSYPju8fvjGs6fuGeqUuq2AXrOB9wyJxAj/wDo+dDO7+wkVS7PPp+wVK1OwuwWiySYiokF7s5E4g8gDHOq1U2mzMX7iorWi4DbggGBIB9YTnzA05NP882kGotNCrU/1S1S4sInAAx7CeNLdr9M7usvqU3plGJg+ug8kcFsZ0SVFyd7J2LOVEwDTYiFJiwFQJiGBAUY/nMTG5qqrMQTKy2bk+2M8rOZB4ldS7qKZpCXFKQfzMCQq3wcECZyOMRmZm6eClU0Ha0O/ovm5YMMM4LASDOOMgaq1as9EVpr4BkeUWRYtWraVHhZIYewUkx7D41PYRtkT7fTqFjMGCwE5AmyGmRM683nTmp7enWLoVNWp6ap3MGCsRJiDBXIgffOONa7uh6KV6dVQrJVt+4GcQQAPiGE8/5a7T0YpJ1aIOr9IfbWXqJqUxKKwOYA5E8kjmO46nqdQL7e14LJFNJUXKksWIkTPjmcAaPr9LaoKLVSCX27LTFwKqtMCA0/aARPEHzGklNCtKqsQRUFPMCHEoYPEi4HnGOdX/2J6sJ2JbbbdKhUTWUskQeGIUlTjmSPg8Qdb9N+nHENTZWqfd6cGAv6ZYkYMg+OQCQdQbZahqABfVNITHKhuJJBOFJmQYkD3jTWozbVG3DMoZ6TOhVf1kCPYL3EAj2nGjySS0N+mgnc34PepVnatSooDUamwCLIl3qADggqIUnBAwIxpP1D1aSUhFlT0iKpVjdUQmo/d/0gyMz55A0bs0ent03Hf6i1Fq3wbTmSTi4GbBiefkaXdRps1RaIZ6hS6TM3ZjnwIBIaP6ce3R9MFYOVuc7Rm6pldugDXAKrVBaRaC2AwOIET7f5abdEaoh9SinqLRIqKqkdgJhgpLXwvcCDPBmJyq3RdyoIlIkrAH2QI8BjHmD/AIaLbetRcigXpsoBcokHK84jBEfbAhscwdg+JmaPLRolFPxCJKqJNQgoAVJBJFQgBhTn3PYCZAAnTGolQbb0lKXAq7Ehc57HD4LMQQDM5QCRBBA2u37KTU3dqhqWClTJuVDk2/llwwZSCYZSrH50XRbcVaqXlaaqDSZcgsSII7AXkgFpjJBkAEx2THFvkDHI0uI+6uqOFqU6aFqq/cGUWmQ2ZADEEYGCCcZAOlu53DirTd61J3S2RWxdP9REgtEKc3HB99Abza+kGUM8wAt1MEY4h8WvIKkqPJnk6M2nR1rUWdqiVawxYoCntEgSDa4KiCBDST5GLxYlFVdoOUn0LbaaLFNqd8sWUiAV7YWeB7289pzm02De7iXoLSU0zFMtTE3xbIYwgAsa5QSeQYWJBO/C0kZ1poGphHNH7iVtNIOMi4yJODypwPMO7oPSrUnIb0lfACyzEO5Ji03kISYYjxzEaddkoZN0utQ3AqLSSHU+e3wwJHuIJk/pJXxo0+m9SluS4VVBRmLAIpeCQJkHMHgqYBbwST07dvSpqakVEw5ZactB7QTTFxjMFlAg5tUHQHXertQW9Ka00ui60OqkYBKo02lbuR4yRiYb9yH30S7F0ppXalR9Jh2q5ZijMWDZsBAUnJIPDT50i6tR3tQil6CUXFVVQKxCHlxkYtiTI8BuIMPN9uYVGKghxBJTsYsrYBkH7o+4TwcyCQXr7ig81AKjDj0yapFRmMYqP2qVXjwZE8aCbXEWFxbde4Pt9xunpVEdPVVO4sajFQwGQDUhmbPjC8ZOodyu3YIWpqUVQfVpUn+5iDBJUIQoUweCPE51L+OfeVKqAOqWEl6iEo0uFNrEGxsFQy+cGbcFOqMopuata7skgLTlSFWXNqk2jOScHmddGbct/sR4EDoyXUlRniovJgSxIhVYWkuili0YIAzpVs2uqs1ByEWCAcm0hwzZXIkgEQMmYgEhjuKhFD0K6gbhe1hyrBSAokYKgMItkkiTAAGsoF6RYgWp+agpsYWmwNwALtJzBybsN7aaTaWhIV2GdHtVqDAN2LTuDcSpa4LEkiCW/jjUO6ZmrShACUWFNVgMwLGBA5Y8e57TzrNm9RKgaorIazqq4Pfb92BkmDJaCSCpAMTqHZ7WVIIDVE9ICeSiesr8nuX9v7edZJ7EW0C7GmCGvJVnDWkDLPcLR+xB8fPzqpb3ZqtR19mI49jGrlU3LMFqFjMWA+xUiIkRwpYfv/ev1NtUdmcVk72LGWgySSZB4zOiVUVkQ2NXtQGwsLjnI7kCngFp8iP3xpfvaJFVqIUXJXKArImYVYEwBiR5HHAjRW3q0y08IFu8HxBGYJwZ48ec6j6tVY7h4aEauCYHbKm0SBgnM4nk6l9DvT30eNTg0qWVYl1UmQVLkKpUj38xgEHW/VaqCpXBQ99ZbVJm25VaZ/qOePB+NaUWX1KbMBaHOAcySSogRiV8RAb4jQtSoCxyfuFwY5ay6DJAgRGPfOsb3RvG9r3omUtE3TFOcuBAMjtkjJGYGSeOda0lK0atC/06rsC61AVDIoJABP6mJEDE/PjTd0StSoFAikyTOJsz+/iTH95159P0PxW5pmoL0LAMC9oVJA+6eAPbAxwNLOSvQCtun2StslWmtjEkUhdiCHLEwP4GD5zxxor6g3yvt6dCmqAURfWJkl2fgSBAAEwJ84+Dtxs1ktS/+FWINRjkxzAgG2QRkcT51W3VXXLEh9yJRF7iIa1s/qANoWYkjRJ8n10ez9RCOLEq7lX5/I16nVenthTAgYiDEmSBEc5gn/6j2GhdyqU92VqteUslkED7QSDmVI4Ig/qBjzJ1GqBRVJFQmspDkEEKkgdskd0SRmP8devtn3e6r1ldcFnYyFNq/qC8nChjaDE6Sm1R5JOpp/wDtuLarmAIcAKY7OYgyDKwB8gZ1JU2D9xs9RDDXA9lzkrJfKh7pFkiT7wAZ+lh6lRql4Uu5aqTJsDXWloklZI7oFvvEjTPpfSFUOYhGX84IS1OGIhgFIgTBg5WORGS5OMtmSaYl2ewqOrikEZ6I/MRHYPUpz3G3CELiSInBkkDW9C71CwokLVJAC90R3MIyzQpBIJBgjOt6tMq91EXUljupEcf/VmuE8Ex7+41YenfRw3VFK9XcBQzN2KuWWRyXODco48BY8EOlf2BuiHpP09Xro7VL1p03uQuYpxBc9vc0QBBBI4GmPXNjT25mir0lCWPUk2OYrBlgj7iyqA3i+ZJjT7c1WqIwvVaahRYIJIIQwCSArAwpHm73g6rv1Ox/EQWIdkUzcbagJJAIuAWGZiZJUWLjA00IpMht2DFVpIzNStIqsyBmgFKysGAgTAIVYyQLjiYEPUWBZ7mVriGuZy1xcFkqRJBsAKk+Vf+QL3EK+FphFdULXWy4p//AGMhmFvP2z9upadOkc1CK9NaYsdSymoU7Rz3KSL8gRKZGJK3RvHVlr6du/VLihUKEUw3oM69jiBAU4K2mQfnXvUN+q+pt6zrUDBSSCaakCSxmTnmFWZtYcRqoUKwvYtetVHDuEYdyRTVVNxMgWxBwATOBAm6tt0ZFrlGpPcKaIotS1qdyycm4LbkHIU4zjyzg39juKTVjWrRlglAElqhcU6gplWKIvcpmTAhcZEZg8kdOdkYNet65ALLY7jkdrW3wYVcXWA2g50n6hRKilVFoB7D3laYdTDrJBWWAv4yC0AxhEdyjF/UppTZDB9JFtwVUmVBYkmTOQYWOceWWN276/P3F4qVFvHVRUcIjNRUm5VDXMgWZVsglmYliCYGMzgzq9SoVQU6JKEMp9T78mCxsiCCAAzDhedVroEhaqbN6bBpD0q9jF47pSIBWIBE498nR25dkdF9SmqWXLbTFyki4BgrDMi3EnkwRGqSkpXHr88Ey4vXkI+oHVaT0zTYqKvqCHaL5NP78rkMWGMnSKvvmroQxP5rzbMAs0lfkkEk5wbvE6ko2OEWoHqVGqKVRgFD5IsnDCWu8AAj3GhmpAuAhJcskPi2CrOcZAYMD5/gHXphVVRKY56v1uruam3oikaTKwCiDeHWRBOCDJkAfH8GbOsaa7h1IDCWRV8AOoPHBg3ewz74RLtWp1kHpW2sCrQRJiWAGcntxm3GM6K2/Vn26UaiqhIkuGUwYKwG4nBif+U+2obrQyVIEo71sBSyhd0jqDkSJMAmDEsMZ9/Ol1OsBIbb0Ha5iWZ2BJLEmQHAEccaJr1SQygQFqhi1piLYH8wRjzC+TpL1BaQqMEaoQD+qJnz+r3mPiNG3Rsq7HNcIpJcBVRiGByCCAeVnJBOZ8eOAv3dao5qtaRdXa4RbaFjBUDtgH7jxBzzorfPezBbQxWw2rySBBj3Pvn24M6Dq13NerUAhXqMyjPBqEi2eRODzxrG9sSTbqwt6bNurHMMaqNEXBphpLTI++Z/ca021JO0sGTsYtjMtlcGMXMEJGP7aYdXdg9aqiBPSCpOc3J6Kst2fEiciPgjQtLfXdvYFKXPJ+6254knFxUY9yPfV8UpKmZGWm5fc8NJ9w1Wgvpp3tVqvUMfYGwDBhQARIGe3gDIPRNualS0OFAUsCykzaQSAACS0cca92lS5oIBes8Mw5AY92MAg5Ef5aIr9Xqq9KmxDLRuUEJyL7mB7ZK3AgfExGilR2Np5E2Sdarj01gMDN1YXSBN1irPMkMWjm0e8aD/ABDinS+5XVnrlif0yqLHkWww8Y4GNab1jLGCXFePTAOMYj9RjI94zqRWLFaYAX00KL7FZJY595wnuRA1S0vk3I+U/gfdbK7ant6iNSqMDeGcF7igVguSBaDUg8zB8aUUW9EVXYFdwWdXpFYCqwPcvjk4U+0wRwf9Yb+luPRSkllOmpZKajm8rPPESCP2OBI0iLVPy6lsXEIGAmbFAiIjIIP+mkSoHI/VsyjVsBAcqFgGcchyQOT4AA9z86L6duHRT6alncgKWsNsyD4kGADIIiPONACpdIFNQSCJgkklWF0SSCZwAOciNNOjKWNIQCzVmux/yLTUQRabnK+5yeIM6knomUrWyyfS+xQRVqSAe5kexhUuYC5QDfYcG4iCFIkyItf/ABAFECgwahVQI4FrZHtAIzJ4EZA0w6/1BF6S70FVBYkMyzYptUx4uCkgA+efOkf0X9VCrVcV0FrgWIECiQVPqQTLs5qABhM2SOTF/UrVEVqzQbsXFz2eoGkopYiDTOfGLSJIwbeLp0s6rvVNQ1QufVR3UEMMwjDyQpvi77eYOI10l+nbRwWbbK04Eif3gZt/ceZ1zz6/dRumWhTl6u2pr6ZUyEWoWICwS1wpgcCAB/FrKm6onj5EWxcNUFKAajlVYMPvUVAVIbwSJBx88jB1ajTuCWhWfberSCmBfJHPBIuMFTwMEyIB2u8apuKAKGmVdSlMDJkOVKiM3LAJJ/Sv8T/inrU6dQratOj6b1mwA7BwFCicy0wvgeIzcpHJGvUabGqxenLBqUMokSFJ7gGbm5c4jjEkaXbiugwKYvVwnpsDaSUrhu5mw2FAGBheYOtPxsvXasShdB6RXuwC1MecxAWCQYF2YAbTcbijVqhY9N1Nvqzi81XcVGjJhCVzmY9hqU9Gz2NuuVLnpKyg0aQSrXFOZKv6SB4YxMECY95OlG1hlqsrEU6fYtJmJqGm4JFoiCBaGPtjmNGdZ3z1ayNbex26MwiS6rTV2z9x+0+08gyJ1B1B6YBNIop9Jg1phc1PTChmY8JBBu8ePBcbTsqMqkqA6nUSVrAMVDuBN0QHwwFkCHKszIFgwOSFOp+q7lqdSpT9UPwocCCBDfaQQIg2loMx4zrfedbBoNRIUFEV1LAklgxaVIErKkDuxhuJ0NuGWk9WRNW9SSwkZkvgjBut7pBIJGuVdoy/BvtaoqLuS6nKh1YDCtabPPDXsD4mzUuxq9ikgg0i3plYgsClxctkqFugRPOInUO72tQIHX80KlNQwnuUK6gwcj7eOQSOYnW1Gi6sbFLZFgPLZqGInkiBA9vfXcvVRqjoJoIzFXIANOkhukCfT95OWYIRjkwffTzrvUZpWBaQu24xmUIBBOQCGkAn9h86q5Q3FWLLMXFsi9VuEYjuyAPAJzpxs0apUSkAXJeopVUlwGUkH4gXGDwQcgZM2mi/uS7DqioldADDUUaIn8wU8z8Ak4A9viaX1Tat6hPqUsgMQaqggsoaCJ5EwdWfc7l2qOxtYqipEAduYDW/cQCM5xpLud9Uu4UCBE0aZMQIyyk/46OXdlPcUhh9U0GFVLVlqiKigAyWtVSAABzMfM6UdPe17iCCCJDDz90cHnu/gHV4oKr1XVlWrVS4T9wA9MAxzPH3AY9wI1Q6dUvUaoB/8lRnAjPJbAHj9seNQ23ot6lyHHU1H/vLXFtOrgFlLGajDkfcxi7HALHg6h2hYxSppeSCYILQtsmbRMQDkAfcMjVl+qaCDpW3dn7z6YVAsBsXNMnmMkjkk/OgfoyqVaqwIR/SUUlAEsWck8yQAFIJxAz86RRbyUyHJcdfmyq7KqQ6HGDep/b58ifH76tWx6bTO29QMVZGLVC8MKRuMNHsVGJMFo98I/p/ap+IpmspNJcuAbewKWmf2zI/jkS46ZsD+ImpeEIVsCRaXUlSxxcozHuoB4Oo80Lilw2Lesr6e6ayIWoHgypJsSY5IM3HnGM6GouBWtZiBIIny4IIE4GZPAPAwRo7ru7WrumqU3Oahy8yLBaCxH3X2zxjgwNCbuuysx+41MScKSwQ/sYyCp9wdJp7YbdPXuSboK7VCVIBCgRkrOQctPdEZn7veNQ06BJQubAZz9oPeB/1fYcSDJHtoXeVZqBiVk8lTcRAibbhHgiTxp4i1N0m229IZprUIaJIufIBAyMfPLH31S29BzkvIi29C4hAD3UicmLoknn+R+/7xro3/px9KJVX16wlBHp02m2YpszHwcrx8jRv0p9G/h7ahe+oEICmmwEHJALQQMnOASTjGLh0fbGnQWmEtBUmLQBJyYzAwOCIxyNXXEK7WisuaO9VnqVJo1AKS0FIULdUWmrcmDLNkAQGHtOtKPQfw/UqbljYm3SmpBEhbSAQCZ7bDPOGngMdet0v8MXBpF6Fpe5AO3u+0hSWAXn7uDAODpzR3VLctTpu59UqfSq2wXXyVAwcCCMHJI+Fdd+AlfQ0o0K1A3ILqZcsQIBUEkzGQymc5B86h3/QtpXq+oGC1gAA6NnBBAiYOeRGY986W/Uu/wBzsaDvTmVQhTYGWQMMY+2MiDgwPPPNR1up+Jp1atlT1EUq6gIrHgkkBUkuBfnwB8a885cU5DY1yddF83v0I6wVLNEqoNRivcpWSp7h4+0zxjGa91H6Udan/tlYWv8A/F35VaaRkgDtqAtJiZEcYUde+rRVrN6tSq6IjKlpClWUmPBnOS0AwF4zrpv0l9Zjcrbj1FUXoHBsJgDMm4GRDKTzmDIBRlJ3TY80opXT9/g5r1XoW5SpWBoMxq+oKdoMCWpmme4RJMrEznMckbd7NzX3FJNsxNQrbKjt/KrHDYA548lT7a7lU3VJyyEAsoNysCPmCfaM8EazcdPSqtoAdDk3EOBkMMHPI8EYngjTc35AXZ87/i2CJVAKj0gFIXJCtY4LAdtythsjAXyQJaz0SrABy/pUjg4WWL1JP9QuRQeDBJjjXbKn05QNQt6KuxW0q5kKrTNgJtAJHAIGPE5R9X6FRC1DT223RiLD4PcLSLSSCQCJgT3Kc4mZTr3KjFs5D6rW0KjiFClblGTYw+4HBAuX4I+cacNti++E25dbryCpl1MZIEWsBbPiBk6an6ZZWpUiHqpTb1HUmyQbQQATKgFSoYf1f22X6Vr7vcOwAQlQzI2C1sfbjJJBmOJ+RMLJHjst4pWXHf8AQKroimrSRAI9JGKgKGJUAhSSAP8APBxrH+g2ZzUp1UHAti5QIKme0SYjP7/AHtChugAjNCRLVQw7QMRz3FT4EAXNJ41lLpW4aGNIqQWK+m4kiFm43C8TkGD557ZCOWcd0LwT1yRVfqPoFWjuhcafpM1Nmb9CzdTzP2iJx84GBoGnVK70Nu2JhluBUyyFLDmPEjkeCck6I+v6FWUauCBYV9gxViJJaOSwJPxOOdb/AFI9P8V68J6LemEyQYUwbIPAifY9vOdNjyqW2HKLWuwLcdO7HWkGL0yylUBMjuMwPZSox/Y86rR3q4j2HJMzGf8AHVu65V29N6vo1HWtfVLCLYMngzPHj5OdUOQc4zq5St2jGqSL71mgiCvCVajtcFSnAOPuuiWsiDxnxMk6g6b9KU6m1oVa9UUCBbVRRLESSpkEhGYckjnnVxputlWqz+nMh3NscA4JYCVOAZjGm9BNqbmV+6nCtVIAYSAQSCADxAgeDyNeeOaN1WvcrJy9zntDfpfURilalSB9MVCCFzOIJMlQQLSJIAPtprvNttvwu9ahDNTRzKKbJCwDkGDzHcSZ1Vdw1rQrCXctRqVASrA3KCLx9rSfgf8AMBm59KYU+l7is1MJSqIQoYEE9vprw363APA+4njOvVz2DWjn+zetUpUWYioKQ9OnSI5AgRgciVg84Gi0311LcLSwuKnpEmQWKXWiMhXxbP6l8TC3o/UTRCNCkirfTLcAiAwI9iCPaIBGmH1N1I1tw9ZtuKNZAvqKc5BmeBJIEE+QfmdAt9sdKqa0KNxUJ5VVPDH3mTkTjPwD4nRXUaiDcXraVV0gKRFwUMVIiIulT40zo9N2+43bCnUIpvSvUMYYOykBCx/UGtN2Rx86fv8A+l5Faw1gt4DKGHBBEgsO0nnAP++rUbWiJOmyhfhLijoJlQIuEYgG6QJz5/fV36NtDtrFTNWoq3JKVJlS3aQDCwZmY9/fTzo/0Um2pxVqVKobk06ULEkklwGYD4uHzq5UOk0YS0ARaUaDKwMRP28kxj30ylGNSBkm9CSt1ipUSKaEsq9wJAYjIa0AQfBwxx48adbJjUpgEVFkHutnHHj/AL6aPQfAU3GckmMefBk/B1srEOASS0TEGP3kDH9/bUud6OUaBUysHuIxPDY+eCcTpN1H6dUTVo3UXAJVQAEZj5xlSeCVI/Y8asVRGsBtUtwT45zyDnyNepW4VszxKwcSfGCI8jUqbTtGuKfZSv8AjlYTSqpVtsbxLoCOQ0laiqJMXSY851yDqWyp0alSjarOVWH9TAJN/AEQaZVLZMGMzr6C6j0kTfSZaVVZKcQQRBBxIzBkcR7Eg8O+qKT0t3Wp1EggljAzaFC4uK8AGD8451uV2rS2XhSUqk9Css9T1KrUi7MQlxi0QoBJtAJcgAgg+XmZOr79A/Thp0fxXdXpVqYFq4sIkkN3l5UggQIM5jVG6V1pqSOkqq1I5AJXIPZjBKyOIzPjXXP/AE+35o9P27mHpAEG2bgbm5UiCs8ceTnxsKVUHNtt2E7H0wqVQalIsSLnVmBtBVgSolY9zH8xh3TJVBY2RnAkZOMjLSACf3+dTpU2+6VkBgrMrkckHwcj/fUG26a9As1HuDEFkbLCMYgEN7Zzjk61zUuzFFroiTr1RVtem7/mFCxUAe/kgnEwBJxOedMKHUqP3BwrHBDEAj2kHIHzpfvEo1iy3KjGCTJVlOQDj/X5HuNCbrpNq/aHqFlBqkKpXFokSI5wwP8AadTKKq1oqL3sbb7odDcslRqVNyJBaJNpUggMMxn9snUOy+m6FGualNILE9wBJEiLYiAvzj/XSrYdMeklqMuF5UwSy5DdoLQTIMzE8xOmfRer1rxTrrcGOGUrjjx/5kH2zPF17mthdCgoNvqN2IUabSTMEE+2AREQQx+NQb6kzvepQi03K4BEqCVIwCMnORj9stSKLXQFNx78ZJA8+SQMftrXcbRigVWtti024EZEwePBHEalT9jePuUPr/0/tK7KrNNsj0w5A5uJXyJIIMYu8AxK36i+h6VY0ztcgJaVvwwUErBzDZ8Y5x5073X0juQ6Wem4ScgnyIiGzI5+6MLnnQWy3FSippMTRRGuHqg4Di0HGAAZz7T7aCWen61XyeqOBSXod/Bz3r3Tql7M4KsT3yJPA7rlkEZLTPk+2qv1GiEqMqklREEi2ZAMwcgHkfEa651vbNuzRVirSyq6fpY2szW1AJOAckD9PwTN1v6Z25rNFCQAqgqxiFUKAMcCI/jS46cF5CyqpCDrwZqlJKhVKVxllk20g4++FEhSswJzB9tBne+rVpVCjRUYMtigk5YYEcC3tWIwImNT/Vgatua1Kmj/AGtHi1lN7SPItDMR7EcnGgOk1bVKRewEMpYmFC3SIFyqBjB7iRmDopN+BYJUdK6GlKranaWUqKhi4EzcbSct4E+DjxhZ/wCsPUgmzWgGUs1YEjkhBJBH8hdI/p/rSWu1ZmQiXcqh/Ne0wC6swYk8GbSM/JQ/WvURWpLUWgaaFpV2LE4gFZPaYEH/ALa9qxSq3qjxOuWhVVp3E0qhQFYK1FICQ0CYAAj7TPOGJkzo76U29Nkqk0zUYdis2VC2sTckGSABHtn2wt2NdqTpXs9SnTP61lMGArEiIOB/M8gaK23VLdjUAQfmuVZhGYC4CxAwTxGPjjzsd7LF9EbSg++pLTuYIkraRbUtBRyw5JK1LgQf7663+HdKLF+5FB7YJuUcXEgNdHP8/vrkv0ZtvT6rtRTYwlJhUxnFMqQBzBJXJjMnxrrPUuuCldEuRSepYOQEAOefulQIHn41n1OOrOceT0EbJ1p0rgBYwOVHA5z+3njUlJ1Y9pGYIKmbh/A/8xoDpHXaVYVAFCqtQ0yD5ggSOABkfMwInTJaYUkgmOQOQD7gcg/A1XNdhuLTCFgqCGyZET/fWGkQZzxAMzE/4/56hVSAGVgyg5+OeY4zjjHt7bbxwVWWAnhsET8a2zvBKymOSMjxP9/31tTQGARnxHGoSagckGUj7ec+4Pj2tPxxrWnuB6hWY91Jz/aZH7/B/nNHE9enjAuOYjGf5/z0t6h0Wjuktr0lJKkAkAssjMGMcn401ChsiZGtfRwASQf45/trm66NOL/UH0LU2zVVHdt3oemtUkE+oFIS9ftBglQ3bkDIJy2+gNzWSitOupo01UYYKCCIIYqO4oxJ7sd0HGuouFItIweQRMj5/wBtVJOm0qNSo1SmzICpQkX9vMHz2QQPiNVFxb2Y20iPd0Xp1RUdLlumm9xEKw4LSAIPdmccSZGnVPqSKyhlNMGQahdSLvMxMA++P41BQJWmSpDXXMCO4EHCQskQREgY0spbNDSqAU1p1SItJIzgSsCCPExi7Oraiidli3/T0qxcDIJ7gQDGOTmVPmfjGlP4qpScpWHjseY/aGEh+M4U4HbqTo/VqhW2qBcO1pENjzjH9pB8HOnlVQwtYKyHmc/yD/hqObXp7NpPYp225pu5CtlDJKRaSf8AEHz41X/qFCtddxajhSBa4BUmR3A8qfBkHxjyTk+n6u2qr6LF1WStzG6CODwGIjkwY8+8e1+o1RQK6ebXuVong3dpC/8AUffJ0kYpnc6Bdr1xULOwemxePS8CP6T+oCORPIBGdPNv1y7MzdMEAiDyoOMEjkREg8Y0Bu+mU6rFaZZJ/QB2j28XDnEHEH50Fsd/+Fr1Vq0i3Fn/ADMBGA0ZtJyPnxrHjTVt7N5bpdF22G6DDlS3JA5/yH7cDQ3Ven06yhXUGCCA3Ejjzkf3Hxqv9I3p/FtcjK4SOSQV5HGAVgqQf4JGdOq2/hlWqFhmABDDtEGGM8ZBGJ9/OvNONal0XF7tFc6j0WrT/Mp3PUUsQhyCSUKwQAvCkXmOYzqt0+u79JX0Hq2sy3llkwxGZaZHH8a6e9hwGEgkAqZyOR+49jnShjXUkBZA83gf4FZH7eNBaxvS18D8nPs471XcRVnljULFpKkL3hheTlSgDH9s++otltzWq2WMxqmGahlQFUQqsQVZifu8C0Z5Ohd1Sq1atSiPJtZiItVSSCf6RBz7jnk66D0XolHatRSnTVqxFjMztDVGUEEWkhFIPgHzr2Ysdy5SByZGlxie9M6X69EJQpvTIphal6yGqLZY9MwZi2J5Ee86dfT/ANN0TSpvV9KtUOSAqWh/ICqglsASR4056eWphaaG51qWwCIUAZE8WqIBgTwInTKpRWlhAqnxgfP7fOmy5G/SBFVsVL0ukS4NNe6STEzkeTmZjkj30q619DbPcLhTT/MvBBIzgERHlZA5GT8nVm9QC0M7gsYWcSeY7Y/x1uUd/wBUhT5WfaeTn+8c50Dgn5Zdspmw+lF2tetuS5aVimP1hRjBbxEDxOJJjVW3G4FWqhlyKiojqDkh5XESB9skfGIxrq/UqC1qQtkAiQcyMf0yPGIOP31yDqdRttXZSpeXYqVouik5YBffun7SZExAOvPOE200evBKCTUhgKxpbkUz/wDCz3I4JN4BWWqWiRIcTA5u4g66b0DczQpMYm0AxHMcR7D/AA48HXG6VOo1QKpgislquSFKCoDFVZKwFzfwLGznXZeldPSigQESBPz7kxyJOTxOdNGFJWgskrvYw3AAj2bwPnW+1ACwYjyMc40Ky2QSTA4B+OTMfP8AnrfcVQuWMC7Jx5/fxyNa3Wgl7k7IAJXK+wBn/wAGhGBZmwZB8mZA9vP8Y417VrMtRCttpm8fqPFpX/DRFOn3B4IuAwQcfuDx+2i5PlVGg6QQQZgiD5kH/H/91tsVKU7DLR7mcE4GPjUdYgOQGCEibDEGCcjyPbyONbUt+ob02FrTPMTjxOl0+jPJMkHtMkc+P7cZ/wA/76m3e1FSkQcYBB/pYZBHsQYIPxrSmQWMfcBwcHPvr1d5iCO7n/yMayjnRStz0rcUK62EugBepAAXkkQIuvkKbhj7p8aabmqC6ix3floUm0EZBIgAcSP241YXUtIwCMkA8DIH+/n2+dVJdy61RSrPUovL+m0YOQFIaIIgm6YiRI0sXbszSVMZN04N3029F4hagF5icqc5WfHziPK7p+6qq4p1R25UkPkEGVMfqmD7YJmIE5053q1fVpFiKZK1C3mRmApAwSMx+2jam42+4ZkLEkCGXyMjggTgj9gY+Do8qajSoqKVjzY1mZVZiJIkCD/rqDedPpuSbVDEEXjkTHtyPj4GkZ6u9KnJW9E+xhBnjB/pcGeYmRHkBn0nrCVKVzAiWP3E4+CZNp+CRB1MZNfBjor711o1iKn5dRgDbT4YL/TAAMYMciPmNNqW72+4epTZbyqk3FCCQfKk5DLx4PGiPqHo67gIUVXemQwD3AH/AKh5/vwJ0l/C7qmBVqSFQ91OVlrsdpknt4gROf5fkpK7JqtEdfpb0qZNP1HUTMEs8eAJEiDdAzyONebKhSNRGqEsoWxan6kckH8y0wASSciO4DGnGw3QVDD3imZBmSUOQTPMfaT8HS19nR3N1XbAAs4NRCWUNbyZAkH5Agg/zqbbfwUqCem9SsdlqKgawm5cX24MTggGBEz/ABrNt1ilURX9QCRxgfHkzpP1ZjSdoQVChBKtUgGmcyBJEXC3/wDrGqnful7SxpFcFPUiIxMHMt90+ZnXneBzfp0IsnFb2N2/DmizoCWXgQAGYyloOBiBhp8Hxm27KrTQOyypfF7Ei9rVAkMZnxH/ACjnXP8AYfU4QKrIztTAwqwO4yrT8AKJJzdwNOKH1lSN6rSIZVZqBdCFDrTkAiZbIbIjkYAzrYZZLT/8Knjsu60X9UMJUrhgR2EGOMkg4H+uvN9u7KpJWJW0CMybo8cc5+dVDafWoFKk7rUNS0XoiEKWxNpMySWTBMd3M6kq9RpGrUrJSrVajSCVEJZTW4QT5Itgk5LfB0mNxTthvG6LorK0+oCCjcmM/I+eR/fUWx3JSiqVKgaoP1ECHkn24xj+NC9O6pTq+pTCMr0/vRzmLmgzJkNaeD4PtqJNu8D0nQm2Cr5WZnxlf3zyMe+xSeyJXF0WA1vsAAhubjBA+BGf2nQ3U+nUqi21FBA8H/zB/wDPbUdKqWbAhiRcJxMSP/3RFN2a5WgMvgZwffA8+MjjWrTOsqFH6OoCs26QO5KgIlRYVf0kwQCSc5aYJJ1a9lTLEd1wVO1o5DexHIwNSVGNrXwPg+fHj/bXuzVFpL6YACmIHx4/1/jXSTdbOTM3AumIJH+R5/kc6V1dtKJ6ryUABPFwbjnyePg6L/HTXamtF4i71f0njiP3/mD7aX7zqLB6dwaPUEgr+kmwnHIE8eBnxrbTVHU0FVdsKaH00lkEgESRj9PJHHjUm26v3KWNgY2kPgzGM8Z8f99e9acpawS4iYAOZPycZiND9Nc1oFQKqkQFZZOCcGcHj+2h+KK+Rp1DpiVSjEGUMqQSIP8ABE6F3VKov2rco9wD/wDmiqW4ZX9N1YCJD/p54n3/AO3zqd1aT5B5j/XXM7oXbfesy3LY7A2ysiM5B5kj2xzoLpNN6L1Ea9wxLBqpkjgdvbHmYxGNHbXpYRpVmnlpAtPxjzMHn31Km4IYhlaB+sgWxkzzH+vxrIyklUkd9idd2qkLkEzlgY9+SP8AInUe+2q1kUOAwm4EGMjiIM+T5nQb1CWyvY0lWuwf4kx7gxEamQwoFFkGQACBH7CIB/bV3xjyS6M7eysDY7zbPUbb0xXotDMgYBxgKAJqAGFUD3PsdVr8dTtY+nU26qTaQLalNu7wTHOYiBGfbXV2qNA4kjxqvfVOzoWjcbgkWypVmgMIJ/YEHM8mIzjTY8vJbXZDTXQu6N1bcCkKtajerIGvBWR4yisf7AzxOjafRXDmpTdYYC5SczH9OBdEAyTpP9J9bp1abLUekyUwFQji3iGHuvH7EYGrNQ9OZuAEWh1JWQIgYgY+eNDkxuE9sVS5q0gsVDTAkKikwsSDEH9Me+MfJ1m52S1abrLC5DDYIyOQLvH8f56SF1IYpUc85LMwXByCcDz55PidEdB6qta8AEmbSwWJPzm3PNwgH+NG5uSbiro2uPfYBtPok0ZNPdMDaArNTBMxHdBEj4gR/GoK+4q0nCM9NHpIGLLlGvJgkMQygQ2QcQJ8atdBWZSwYqvjBnGD9wBH9v21A3T7qk2oxHc14DcyBI/aY1uHJKvUv7GTVuxBu2ptSWrXpq4wxyWB5zTPETOCBOkG9+o6F7d1VvmD/qJxxp719Vo1fTepTSm4gUjweTgt2jEYjVHXqW3UWjdMIxDHIj9o/wAtG8S5Nxk0v3Fi1Wyx/TmzVmenAINDlub45JHj9s626R9L+pXFaqwIUWokSBaLZ7hA8EAecngazWa8uNXCbfyLNtOvsbP9HGxlNRjPcsVHAkquCOApMk4PxzGiaXSN06KlXcwuALFyCgRiZ7YJKnPzxrNZr0Ypv/55vyrBb9SGHQ9hUQVWeoHqVG7mC2gKogKBLEKIJyTkk693jCnXVzN2VYD7bRBMD3mP8dZrNLjyS1K+4hzX+QjcbpkVHpgAsQXBPKRGDGG4MRGI04o77JDZYDJ9xrNZpE27bJarozqVUikWSP2Pj5/7f5a06RXLUxcALhkLwD5jzBjWazVmUSJuwkgiQAW/iJ0q6luGqllUxRKkQfuvBWDjBGfcf46zWauK8nMUUPqtlT0tyt1ROXp4BAMTBOT8HHzo4dSoPWQFHMD1AeM8jAeNZrNBb5NDygqTG1TerVpEAMs/aQciMj/Af+c6M2e7ukSSR7j/AL6zWa6/VQdaFFf6o9OsFs7OCRzkgDHH8f7ZdeoHUQP7691mlypKqDixVRqWsbpK3SFxjH/mNaJv1IcqCoRoJhZnHHkjPuI1ms1kIria3sO2+6Jhl9vPiSJPmT/bnW292tOubKtNXji4cecGcazWaJdlFVqfTq1N1uAVWmkKKZTmOGuUrbyOcmCeNQ9LZk3G4olKJdAWBWnYpgLHEkHIkDHOs1mvV2nfsFdMdbfbMWVqsHH2KSADJ84lT7EaS9frjahXucKGA7MECOIkAjjmI+fOazXz/wBRJxyRrQ2JX2P6XULzCiIYISeSbQST/df8fjRW63RoSuTgEkH5j2+ef9s+azTR3o2SXIDpbCnWdqrrdaTaGaYK254wdcu33Vw1R2WkiqWNqwMCceOY1ms1qimcn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Полотна молодих художників Волині презентували у Галереї мистецт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0" y="3861048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140" y="5845914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Бурчака</a:t>
            </a:r>
            <a:endParaRPr lang="ru-RU" dirty="0"/>
          </a:p>
        </p:txBody>
      </p:sp>
      <p:pic>
        <p:nvPicPr>
          <p:cNvPr id="6152" name="Picture 8" descr="https://encrypted-tbn3.gstatic.com/images?q=tbn:ANd9GcSJ5-ykLmAwc7YuyXAWSeLW1AvxLygqYL-dYPISgPdjl6qW_cGF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89641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4012" y="5298863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Леоніда</a:t>
            </a:r>
            <a:r>
              <a:rPr lang="ru-RU" dirty="0" smtClean="0"/>
              <a:t> Литвина</a:t>
            </a:r>
            <a:endParaRPr lang="ru-RU" dirty="0"/>
          </a:p>
        </p:txBody>
      </p:sp>
      <p:pic>
        <p:nvPicPr>
          <p:cNvPr id="6154" name="Picture 10" descr="https://encrypted-tbn1.gstatic.com/images?q=tbn:ANd9GcTtL4M8lRAXEUH1fF7u3yaxEW5q1rg-rbdKdm93JC92m5xim9T5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82" y="2132856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QTEhUUExQWFhUXGRoYGBgYGBgaGhgcHBwcHB0cFxwcHCggHxslGxgXITEhJSkrLy4uGB8zODMsNygtLisBCgoKDg0OGxAQGywlICQsLywsNC0sLC8tLCwsLywsLCwsLC4vLCwsLCwsLCwsLCwsLCwsLCwsLCwsLCwsLCwsLP/AABEIALYBFAMBIgACEQEDEQH/xAAbAAACAwEBAQAAAAAAAAAAAAAEBQACAwYBB//EAEcQAAIBAwMCAwQGCAMGBAcAAAECEQADIQQSMUFRBSJhE3GBkQYyobHR8BQjQlKSweHxYoKiBxUzU3LSFmOywiRDVHN0g9P/xAAZAQADAQEBAAAAAAAAAAAAAAABAgMABAX/xAAvEQACAgIBAgQFAwQDAAAAAAAAAQIRAyESMUETIlFhBHGh0fAygZEUQrHxM8Hh/9oADAMBAAIRAxEAPwBUKsciKpNWU9a8g7hN4egLXQczbtt/DdCH7LtdDZ8KtqSQCJABz2II/wDSKS+Fp/8AE7f3kur8mtv/AO37K65LMV3/ANpFvYp/8P2WUAqYXjzGcknn414n0dtKTE5EEEk4p4VNUNo0FG3sbt7iJfo7Z/dP8RopPA7Q6Hp1M4pqqDEVe2mZqrjH0Ix5Cq34ZaTgEZH7R6Aj7j91WPhto7TtMrMHcevM96dOqsePz8Kanw60FUlQO54j3zS+Rdhpcl3ENkFFUBSFUbR/evUvZkc09S3ZcFVII5JDAkZ6iffQn6D+6AfTr76dZOxNRBl1rDg/YK81OsuN1+wVBd2tlfwr27piBuGZ6UbKJelFVZup+ytEdhwe3as0mIbHb8K9YRjzfAY+dPfqLV9EaNrbhjIwew/Cr/pz9/sFTR+HM4mCBVr3hbg4yD17UE4R0tCtOT2e3NfcPJ+wUP8ApLAYb14H4etFX7ARYIgkczQBI4jFNGVgnFLuem8x5M8dhx8KC8S0y3QA4mDIgxBHuo5EA4rC7b9KfT0TSa2Kb3g9okkjmCenoOPUj41gPArMztbmfrNzTK+shsmRtx7rlsnp2qW8kCioY7qjSlOrQLe8LtuZK57jBPvIrxfBLcR5gPRiOpPT3mmxt1k1B48fZIynPu2KW+jtiCNpzz5jPz7V5f8ABbR5B+fu/CmRNebT2pVjjdtDSnKqTF2n8Kt22LKDJxkz8qyv+D22XY24iZ5zzPbuaaMprzbNVUca3xOdvI9cjn7n0Ys9N/8AFXN+P6FbVxVtgwVByZzJH8q+gsveuN+lwHtk/wCg5+Jj8+tJkUexXHy6M5/7jj5Cj/C9YY2ngTHp+f5Uuc4HuNUUHP5xUWrLxdPQ+u6ozyPsqUqtNjgCPjUpvDRXl7ndV6KqvepNeOWFLak2tVbdRJDMAOJ3IQfsroLPi+p3t+qVgWCqNyymMyRgic/GuY8csS4B7g/YaCvacezkfvOR8BXpYY8oI5srqR2nh/jTpuOrRoaGRlUsAIErjIyOvemOi8UF/FvynDQ2GKHhgOxHWuY8B8JV7NxluNau72VXBO0rsEh14KySe9Y2bjLcsrOzYCEZQjB4CqhRiIYwXJHIB9a2WPDYIOzu7aeY4mrqke7pXPeG/SYllDqvnHNsM20gCdw/dPmMiYj0mnieIWSVT2ie0YAgbgZB4g8ZHHek5JlOg50NwEzAjH9qx8f1R2hVmJyfT1rOw5BxmfzNZa3WNO1Mnk/hRUdk5C/S3GVtynNELrLskzM89hQumIJyOe1GPZZhAECndASYVpD7fmFAxI++tGG0QMjvOKE09vaIgn4mKtck/hWUbYW+JVEG7Pr16++jdDLGIkDrPlHx5J9KBKY4FF+E3DbDABSCQRPXv9lPLS0LFtjsOETjpA+HWkd7xVt0JDKOe577T0rXxnUtcVQFMdY49APhQK6Fh1X5ilil3M7NfEPFC20KgjGWkye2OKqYZdxX2fYc7vwFXs6cCTcH4H3d6x1DljIGBge6tBUwSL2VkYr25agc1vpdPtyxq91hTuVvQ6hS2c5rxADGNgPmJMQAGaROCZUY5+dFC3soTx29bAVbn1C4JPMRbcp5QJI9oCCOojimF5DORk9Pwqi67EfRpFDc/MVrZXdgVQaZv3aMsWdok/3ouS7CRi+5F0dWOjx0rRtXHShtRdduAY91S5MtxSB72mYcUO+kaK0vhxzuE0Ob7dz86ZNivj6A1xSOa5L6XaZme2VBOIx766675ua5z6U6n2TW/qwVPOBIPcEd62Tko6Fx8W2cquiuEkbcgboPJBMCPWT99Z39O6iWUwCIJH57H5Ue3iZ3eUiIA5LDAIzB5yDP+EV5qtWXQr5SDHEkyCSOJ6k/Oo8p32LqMaAUbsalbafw244kWrjCeVt3CPsWpVbF5Hag17NZg1aa8c6Rd4ph1PoPvpZqH8nHc/OmvinKcDkSfSDSnU/VHY9fSa9T4b/jOXN+oYvrdtm3aBKi7culm9BAgdZjn3j1qmmtotu0xnazsrKCYIFsEEDo25vrCjG0KXtKqhgGQu4bHl85yxmAIHU9KL8O06m0qkTGSTwTAEIOduF5gkjoBQzSpp2U+GxPJaA7Fm6zKLSn2YXYqkAEyCJ3AEkjcY549aNa0yG8HWGc2wLQIJYKqWy0zG0grt9ROM0yt3QNwJgMj25P7O9SoYAA8TPukdaZ+OaJLttDeYAqqAXLfm8zASCAIa2TJjpIPqOZpST+Z15sHBpK+ncJ0+tV0Fyz5g3zHUgjo3pU0l6bh3krPpFcqvh+p0rl1OQRu2kstzJneuSBEZAJHTrTvwXxm1qBDHbcUwyzIPqh6j7R16E18y2cLSbqwu9aCsSDuBP39DR3twbcznt2qtwKUgdDWVhdpgjkZ7U3UPGmUZ93f+VbWLVWt214o60QKe9Ubim7Ml0k1ZLW07ZBxRKn8n8K9Cj0+JH3UvYLaF9ywSccfYK9Oh9T8KKa7I8hn14Fa6eyHHKnvk/jT9EI5WxTqdIoPJJ6CZn4UW1jYBA7TJ4PajW0tm3LAjd6t/LrQ93V72AGBzPHFBvsD3PBpbmDA6Y6/Csjq/3bfvg14b9zvPwxQ1oY2hsg8A/hiloNsR/S7T7rbMGj2dySojMqkT8Sfycs9NdJCn6zFVmO5FLfpOAbFxRz7SZ/y21IP8c/AU58A1AWyjn9xT9gq0nSAkG2rbkZEfCa8s2ju82cEj4dapqPFwBCiTM+b7YA6++l17xUsQfJjgxJFR8zDyQcniSswRlCwT292aN09207bd4YjIVf/d+Fc4dWMk8+v9638P1qI5b7v5ntR4i2NPEGdmIULtgwTHMdf6UGdGzW4IAYdfxNYavUo5J3NB4GMfb+ZrOzryhnzdskR8s1opozBbumdSQVMjnFL9byJ7Uyv63O5QFMgk9SR3pVqWJgn1z8Z/nQzybgx8SXIwiqmoWqpNeadI98H8etWbexhdJkk7UJGexqUg3VK6Y/EySqiTwpuxd/viz++f4H/CvP982f3j/A1cr7b0T51BqB2T5/0pvAQeZ0HimvS5b8jGVInykYM9/dTX6P/RXciXdRdYI8kJb+sQCD5mOFHpE+6uT090FGkDlePj6U78P8RcW1g44MzA7SB09avBcUkhaU7t7+V/Qf/SHWIUt2EtDT6e25fzHLkiAWMyWMtzx37LX8azCWwVxkg/dImKyNp7zywLqCJ6QCek5NMNT9HgP+FeWDkC5PGIgj49KSePizpw/ExS49F6+v7Cu34kwadrHqYKjPwHFPNJ45vCoLV1XthYKFCPL1gkZjpmla+Fv+0yqMzEz6RjnvR93QWxaQpKmGYNOfrsOvPHFSWRJOjszfC5JOO2vnXp+dQ7VfSveQotEsDjhZyR5iCfLGcfyoGwto3lv+QFLv6wLxtbG6CTgOTnsvSKLt6SyqqLl1vMBhFA3dxgGOgpZq9KqgWrYh2ALAkkBTb3jyxjrkdSa6I5G+p5mTFFa3fW/l26nd2tpCtI8/UZVp4M8ZFatbxFcn4J4kdMACWuWV8t1GADWWnEDsfNwSCF6HB6+zc+WT/OjwaJqaaPbahRHNeKW59eKkKfMJBP5yK2tqIncF6D1PpRRuwQbAgK7bScxMf3pez7W2bQw7x09/9KYrbRZYmWjM8ngYHc1nbdd0lTu5/v8A26VhAK5pX3cQOgnj51mFC8lh9nzppf1YHuHzpdd1w5j3Z60yQWiKyj9gn3Ga8dn5CAD3ia8OoJGOaxFxp80mtxYGEPqGIjJPyFU0lraDPJq6Bn4ED4k0N4rdNtQBuLSJCiW29dogwf60ygC6Oa+kV8t5AAu8u5O5pKqWWDGIm1uGO1H/AER1BZHtNzbjJO4EGY+AjFA+OshciXItqipMBmB+tMLyAwx6Gl+g166a7vRiR5QwgZQzIEiQQRj309aFvZ3O1E7Sc8fdihLurHACx6z91GoUuiUKuMZVgfXpxWb6JB+zPxNTcRuQCb6Hm2uO2JqjBDwsfE0ymcgD4RWdyzOT+FZRNYs9rB+qseteW7wzKLBNFW1tMJVrRjBO7780O6WieUn0YfjW4msyuP8Auogz2pH9KvEmsrbIVclhBBPbsRXQDQrM8+sj+RrmP9oGl/V2iON7Dn0pJw1seL2I/wDxHcP7KfJv++vD9IbnZPkf+6khtfnd/Sq+y9P9X9Kj4cCnJjk/SG72T5f1qUl9n6D+M/hUo+HD0BbNPZt2/wBNei03r8qONeg1uQ/ApatkWzPJPHXA/rTHayjTKjEbrakwedzsRPuDCgXaIPv/AJUzuOFbTyY227ZxnHPHw4p+sSTuM7R0L6F0dtjM6hHLFo8vluBD5QMEiY7iiTptQxI9mino0grkxxngEHAikvh1x133DJY2rjtMww2khT6jB+Jo7wrUPqLKsWVSl1mI853sNp53eXLDBkZnpXPLBkpKLV/nyLSz8ZNyAzqbiFbYT2hYDaZiZYr5pwPN68Vt4ncubdKGUo226zKREMjtHInnpSzxjXIbrNbwFQAeYgTmY69fTk031d03f0bdJZluNMxuPtLg2g55IUfGr48aW62DJ8VlnFRcnoW3L72yPbXCdwIdVADLjkGPnxwRXU31BcgDhZbn9ixtg+uMUZf8IQ2/1i2V/V3VlLefqqRG6SWycxOT2yF4iq27zlAFZluS+7dIS0m07MAAMVHOfTmm4KKIynKb2TWaUXLlsAld7bSVMHaQxYe49jXQrejgVy/h+uJv2kbMNBcA7GJtkwpPbdBHSuoVO3FPBLihX1LPeJPEcRFEWQsAOJAMj0rG2ucj3VfaelNQbNblwE4lfUZPz6VLl8dJPrjp2rJ7R93etbdvbwJocTWiOJERHrWCWFB4kjqaJYkSWMAde3wFJPFPEy6m3ZBJYZZsQPnic/ga1pdQOQf7e0pgvbB7FlrXWOLSNceSFE/0Fcdb+j9xhAknrtGOvUj7qYXfDXI23LjsqiApOAe+cTz0pXmgu4jyJGWv+lIPlXeg/wDLksf80YpEdZLE7NQ0iAWvBD7sJPfAp/c06qBiQOgIB/nWaKrEeSO5JB+QoeOquhJNoUXrK7WMX5OZ9ruAHrK5PpigU05OPN/mIHyBp54not5UKAcRwY7yPWtLPh7KIWPiJj7aV55NaH4urQiTSXrfmt7xPOxmWY43beaZM1+4o3XLqwIgM0fHNbneJBuDH+E/KJrK1qLhYKGienE/E0vKb6E6ldOhVqbd1MAvtHXcfuBqlrRlwDv+ZP8AP3V1LIRaMlp9Y57c4xSFtYtsHiecdJ+GZpcWbJO0uxPwpSWmUu+GJGc+7A+FA3NDbBnZP+Y/2o694ngQvkYmY945j4VNVpylq3c3SjNA78HBjuR9lO4zT3IH9NJ/3Cz2SAGFaPQiqeLqPYqem7gx2jpW93xAjcFURJbHvn+VD+MagNb8i53CR8Onzp3Gl1L4cPCV3YjIH7oquP3RXju/VQPz76wN8+n5+NIkdTkbyOwryh/aH0/PxqUeIOQz3V7NZzVjUyoUrEiNqQJMkEn4QRiiBfmC6rBG0Eb5jgY38RPFZ2LEhfNyrCI+rnqZ+P41vZsEb2PsoHBAIGP2pMQPjMmqrIkkjmlTk2Xu32O4FBsQYl7okH03Y91X0+qcJ+rX2ceYhXuSYBwc8QTVxYJWd4cMJmFgnBEACcQQc+oivX0xBi2xdup6NiQIjHv9aCyoXTZj7cL5jaRmJyQ7mPiJFHam9GwlBv5EXXlZPSQeTPHrSgPsiVVTJGTAGO0iPfRSXDIgDdESSxk9weBn+dU5dza9/qG+I67cD7ZWaH+qb7nzERuELHHXsKa6/RndLNN7aLThjCvIX6lwCMjo2RJnFIzp7pUpsJ80k9ZMk8+44/GtdJfYE+YOr/ssd274AyDOO+aEJxl6DTThsIF/2F59qOm0qUVvrJkgzGDIJEjkAV0Q8ffYCFAnEwZkTOPeDSW54qrA23ViMA7jkDaJ2sfN1kKZOBnpWGn1aKNu4hDueTyCSMEcCYJn1FUhS+QJyuvU6Sx4vdU+YglgIkAEGCYA/PSr3fHmCk+URE4ljP2D+Vc9q7xTyOAVOZA2kGFKw/fqe81p4XbW87gKEAA7594JgmqScYqxVFydB2r8cu+zMM4Y8CFBziAOeBPxrfwu/rWEOxCRAJgHPB3RPfrRPhvgtpHDkl3kxuIUcRgZnHrTBboUjeVb8/2rjy/E3+kosXHuaWdIY/WXN+TExEdMfhmt72kxAIXsFUZ9fXrVG8Stg8jECT+ETQ6ePtDEgCTG7BwATIxwTtx6iuRty2gSxOSfHYfduKoCqknrJ5FB3boukhE+rIPIz1GecD3UM2ucyZLbmAEtyJaYIAjED+WKpYvOBACSSSROOFPTr5vtpHGTv6A/pJPpHd0U1TMBHEdPw9KrbVSwYgbhx9gx+ehrK7dbcDAkzI7QSDHxA+dVtWCnmkmZJHMEbZjtyQO9XjUVRfwJSXT2C75AYbf2h24OQeQPvNY2bkHNzHWZ++s/0klT9UQehEwcj1/tWFq4Rm4HiNxO08Z68dCIrK10Hnh4x67RvqUVjuFwAQS3GY+7+1JtVdTeCCY5AaJMTmO3p603IAEhSrFjCt5TgTnusQcDOBOa5rxDTl2AdoG4xBMQSeOek/ZV8eNqm7OOCd20GX9V+rZTIk5Y54mQPeRFL9Bp9txWuANbBIJyRwSCRycgHt0oy8yez2EbhCwTz5TmI5nt+NZSEDKJ2F4BJ67TwR6j7qpSr0stp9QS9bBYezG0Yjj89aJ8RvsbHsFAIEED1JJEfM8d688I0RvObajLZz+6JJj1g1v4voDp7wEhljcpPMTifUAilbXJR7mXHVinSlgA0YBWcdQZgjngDiq+IIpWRw21gO3NRbxG6DiRMDhmH4GhfEL8WWA6bTMf4vvz9lPJaNGrsVagD/UP50EqY9eaubxke+eP61NO3A/PIqe0jabPPZHt9g/GpRRNSl5DcUaipVZr0GlKD7w/WogVSCRtG/yyASZBnoM8+tW12ttsiq9uVUTnylpEq24GeD365qnhVgNbf2rW0CrKxPtCehOYIyBEE+6iL+iJY+1T2j7VYtDKNsZJAgDCnMDjmococ9olNSS5C/Q687l9naFxl4Xaxx1kdDgZj+dH2PH7m8sDvWYI2wPT3ftfw0LqdWUXDBQFi3tAE7sncVg8bc5nNFaHxG0jqX27IK4XHxES0E4mYBp5xTTfGxMU6ap0Cau5pzfZhbk9ACYJnlcRmTg15qNSJHlEc8EekY6gxxTjV+IgsNqLsUgggEHEGQ31hweI5rW7etE7LhXZHUmYDbuB0wCfcKWGRxim4v8AmwT4ynSkJNP4kwYHc4ScqGiB8MfZW11QrAgXCWMqsdDmRBmD7hRF5tKWxaGASIa4o5/aAbtRul1OnU4XaSI3SSwDDu2ZzGO1Uc5LzRi/p9xkuT4uQJ4iWVRLElgCFLHyjPJ7mePd61iFJAViEJWBjcCBkE9uec8+mTb36NbdxbX2jgSGZiwkYOD5e34Vj4l4k11AoQSDgiIPXbAiFEfYPfTY5TaVLX8fQWcIxk1eym4gqASEhcg4kST94xTTwvWhZ32xDH64AbkEx07D50M1pfZgh0Ay+JMGBO3JHP3Cq2dUXQJb2nsADI5JMRx8Oh4q1pqmT2to6JNaqw1u2bh5kbQBjOZng8evSsfEbl9t1wW3W2AAuUUE95LfeBSbw7UFGlSsHduXGRgCRHIXp6jrTy9cB2rZ2vMs/mO1SJC7S8HIB6CK5nhakmt/n52KrI6F1nRu0stlrjdg1vE9yG6H5xTezp2a1scXLRC7RILSZnylFcAZ6xk0Fbt3jbuNbLAJB3qylGBJjIP1JwGHM1b9OvokvkAIxO5SUDEgSN0iD36Z6GhOOVvVV+48ckl07jAgN7JgZZWIZUltoGCTwPrGeflW9/2YZWUsZlXtrO5R+yYYBQcLPmPHXoou6oIxBIDYYgBYExgkSJJ4gmabal9RBIthAFDMTcUFBEy25jgj0ETT8dh8bNfv1BNXs8hDFySfaKrFiOc7IAnIEAnj3mtNbr1Ue1VeSVNrcGdVOCzJ0bAOTGTxiolvUbN4BIifKyMY5nB4q2l1zKf1heOxQzkE5lQRxx69aWUJL9NV839gRz5L2BeLWAjhHuB9Ow37AFZQ4ACe22Sdm4An3ZHNC+LB7dv9ULbXC4kldy7CiklFfduBY5YY8o+D9PErbKxllCiTutuvfjy9QpI79ORS1r6rdVbUum6Li42ZAbdbAyX4BjHMjscGaTfCSf1+yFyW/N6nMae51JgiZhVWDIBwoAmavqdXwAQsHbJ6jMZHxpo+WFyA4VW9owG8PK7gxBwPKuOsHpR+0FFdEUIRwVUGZI4B+6q5szxvpr5iK6s5nV2D7K2xZczwRKn/ABR1gL8688Ka3cQpcfaFII+cCPic+gpjq0g+ZQVODCmf/V99Z27aJvChTuAB3TEAz++esHFQl8VqqBj5T6mf0d1C2rxDMJZdkrJIY9vgBVPpB4l7V0g42kH0YnIb0x99Z3b1rE203GMJIz7261nd/RCoJtMD/hfqOe4/vTeJ5uXF/QPSVDDXOBpvZEfrVgxjMmcfxR6Zrn/ELYSzdtyGgzIM4BHUete2Ta3yLl1OxjdXmqtILNzbcDeXsVPPamg6bW9+xot2c+LXoPt/GoLWfz+NbFahFHkdHErFSvalYx6TUBqqmQDVlrGOs0B9mv6p7bXB0eRAIHHSTjn92rWNWoE6ghSZEEoAw6ZLSRz0P21hpLVjciK7teMgNBhZiTAHpHXrV9FoLO5re2zdMFjcug7i3UH0j4e+uCSjbu/43/obm/l++v8AZnqdRpgfZsiBjG0hmYT0AC5/Jo3SfR8NNwbbb4AUAuqn/MZz26dKDXTWyyG1ZW2CuSCQTnIXdy3MRPIFGQUKurtsUhdjbpJ5gFRz6U801Goyafvv8smpRb2rB9R7ZFMJlSAwEQxGAWU4Md8DOeprO39HTuJvi6Y4VMAjP7XIj3Uebl4bm9m2zkja3HUweRiZHWtbV1CFBctaYyQNyx290Y4PWi55IxVV+3USKhFvmn7GVjQWGtF4ZjyASDHxgTMdQOTW+j8R0xYRYUNt5CCFMdc+/I+2azv6W0oSAu2WO5oLEDo3Q5HEdqz1OkkFrBVGcbHUTkbROB0MT8DQpTXmvfv0BHM4y1X8DHw64t9GD7QFaNrGOkggjjr69M0sXw72bBrl1F2thRLblHUQOsGOvpQ13w+/YHtC22QJ2tODxPTp8J6UVovpDeBUHcyTEqhJ5k5C57xNPCMlbxSVMpadck7NfHb6lybYKWyOqbd554YdcUP4f4et1/LtQ/ZIncRP3TTjxnU3ENtox0J3JM5wIA4++gtJeUv7RioeRlYwe5IWZPypoTl4Spe13ZPLKMcjbv8AgpashSyECVcQ0xJzOCP8II/tXl+REFgwEhtx8vljn0MGfWm99+CyrcDCdxHQyYBPmwMfhQjJddimnItqDMlVZRAE5IJPQwO4rphkfC3/AJ0I4JvT/Yp+naj2kSDEMQ0hWA2wG2ySojjpPwo+xp0sm77faLV62NwBJVisgET3IUjk9cdKnRSA9wqFAJLbTIIO0HCiASxNCJfCmQR5sMjDyMkxDDoDlhwc+sU/iJviGKaXLsOPDbXt91xlTYYEbVh0OV3EKJuIyjzDH6zjGR7GlRtOoUOPaAxcBba8bhb9qOHmAuQcCqeEeItaPs0RxbklAHjP7IYmCRExke+rfR6040z+33AlgiqMG2rBn3Jthg+8cHgEVVSSWxOEpS8oT4VrEtWr7ESUu7WCkCFIQrAyCkuwE9hRV7UpcuKdxCnadrLiTxlWxPE8c0m8N8IKXDfQStssxRyVZx5gSwK9SBiIBQ0Zav6e5bVtQAlxVYqLR8qojeVSokg+Y4iSJrkyxcW3TOvHk5d9m+v8VW0Va2y7jhyrq4JAwAsSMY9wq9n9KvwzrcYSDbhbKiMEySJ6DoZnkUmurFvbuMBrZnaBGwbBHIyOfcPWmHiHiVy0LRWQpsqZG3mW3bhkGAFj0PupGtKur7gT83KXRduwdf8AEbwJD2UtBpHtCsBOZMxBIz8aV29QjWWuLestFxQW6LIbannTHTA/d54p4njDrplukK5OCANuJIweoxPFJtRrNDdR96bARuZSp2sYEEMmdx3KB76nDI+LtMtkjFyTjS17lbuvVstqdKFgTD2eY6COJ9fhQyXE2wo09wscRbQgjsDtAJmKT+LeFaQqfYe2DxhSjFe8gtB+c1t9F/1AZ3W44YDaV2kIDBlZYENB5iqLE5RuDZo5oJ1kSr2GyeChrqvdtWgqJJS2AgZswHzwepx0Hc0PpfFtR+tY2rKnaSiqFE+YeUwc4J6Dj1oPUasKG9hb3K5XysygjbJmQTzPFA6jV3sBNMOMkknPpD8cc0uTFmekvz+Qwfwy3Ju/bf8AkYnxi4UJbSWmu7uCOkcyQeuPjS7x/Xs9hk9kEBUMYWMgiQTAmB+e131yxnS3wesFSJ69OKB1fiIZblvaw8pjcII6kEfChHHNS3H8/keXgNayfQ5814TXrVWKsQJNSqGpRFspYPlFaoJIA7gUPpW8tGeHn9bbkwN6Ek8AbhJotbFXQ6m54cE06Df7NwrMcQ5LRyZ4xx7qW3UW1dCgC4yBd20sVbE+aDgcT2r6JovErd9fK9q6OglSfkc1jqPCLLAlLYt3OjKYPuJEGDU4Ymm9vfr9zZIqSOU8Ve2zWwdttgikOoI2yS0ATnqJ9Say0SD2n6vczECN8QDkF4HPQCcgSe1NfpF4RbuKbgdibSkOCckiTEtkgxAyeRVPAFtwbpky20QcE7STPHlCwuOpHajD4eVKC/8ABYzjBvJN9DLXaprhRZJQEBRJBYlhLATEkbo9Ipc2htF2Di6gBxbkjI5Jxmfd866P6VaO2Et6i1bG1Dte2Zja3BGeZ8uPQ0ss3m2b7alpDAwhKJ5eJfJI2gk/KkzY5YtL7GeXxdr7hQ8GtwQLxIGF3CdsxOYAz7sV4uiv23CKbSqeHYTE47xnA+J4pX4XcN2ZZtkHcUQnbP70wYwc0dqylxNkswyC0mDGJE/DA6VzOM4z4t3+3+hbtcnFL0HIa6hC3AtyBBKlcADMz16/DnNc/rvGHuHyEhAABgfu9YxPrR2r1i/oxPsyzMpBcCFPSekR7s9zNKvo/YLMCd52HG2cMTAGPWm+HxKm2ujLRbU+vYO0upusNrKXVeJ8wn3kcY+2M0VZ1Xn81s2lGcqDbJHpC5j38VbwjWOjshtnzMR5jEmYI/6sR7way8a1l32psIZDeaD09MjqatW6pHOp8pvrQZdsi5BRFjP1WYgdztyYwTjt1oX9HuWmKb4BkE7WggxIY+4DpS3Sag28wAZ8ykTkd896203ilwszMAcEEtmAenv9fU07hJLXT/sD4q+XX87Dq6zspCi6SBgqJkdjkgrwI/JU3bm9wo8giIVWHb6w9fPjptpzqgn6ONqgiJKkmAxjK9uYpG14krc2Kp6TMNEDAnmRND4e7bYZVxVDC2LqCNoAM7WdtscSAfjge+vdRqTdt+zukh96srMYA6D2hGYyQHHOJxWbJcbdBkRPxIyBnocz6GsbV9lBBfcCZjOIPKHgY5EZqjlJb18hE1yqzoBqgrXFuEDCKs9QdvQGGMm5xzFa68WjZZtkPaKAlNq7i+5WXy8jz/MHrNIDfCeTyuiwedpRmwdh+ssiO49KN0llSjC2zPbbY4B/4ilWzvHMQWIcYxzxNr5IbHFJ/MW6vwg+19ilstvtnljNtizQpMH9kAA9RB601XV+zP6PqbYCoqFWMMrAAgnjuD9oozUXEX2d1Y3m4qOQcCCCp9YWMDHmM9qC+kVtdtr/AKHJ4kwVx7xubp1jvSZscckTowylDJS7jjX6Rblg2rRUAw4gyIJnkdDnPrXK3vD7iIzOI2NbM8lhu2zP7W0EH/KKIun2bBtN+rdQtph9YMRJjOSMEH3A4yaz8R+kdx1C3rGwMJ3bvtgz179K4/B+Iw6jtXfuU54sm3p9AJr0K6gpvILMQcAq0Zz1FxvkKml1yLbCuDIiSqBwAIA/bHTaOelZXPG7ds7Qd0GT7NZ6d2Az869s61rzC5acW3VGw0gsMeUQCJPHyrsxzm+1HNkjCK62at4jp+rwf/x/wunpWbamx/zUzwBpn/8A6VppLVq8St/2K3DJClXVpOfNcUiG4/ZPPFZa76NKMBzb6j2mUPAEXEHuwVmquUkRjLG9FP0qzybqDP8AyXEe/wA/40PrjbNttt1HaGOEdTx/i5x7qF8Q8F1CLJQuv79sh1P8OfsoWwnPHBpXJvqWSXVC5hXhFXavDUDoMyKlSKlYUD0hwaL0+GU8wfnQOkOTTLQz7RY/GqPTJroEHVIfrrtMjlSFPqYMz7qY6LxFgBsvsAOgeYA6gNIySOQeKyutcaWgliRkDoMRnjrihvY713FRgwcZmCc/Kqxy31og4NdB9qfHbtyxsuhbg5kBkYfIx/p6URodj2LYWNs3FYTPmYgnPaIj0rmX0+1FcyszhWgxnjOMg4ro/CtI409tMBwWJk45OD1LeYVXFOPLkJkhKUePc6nwq8tzTlWdPIuxpyQw+qY6zAYd59IocaJbm4qN+T9RgQpGDAHfNJGtPat3bwyym20AmCu6CHHbzAjmDnpQniGmt3CL9rIxuAJV178Znv7gaE5eal0KQhxXmWxvd8EXadlsWmwDH1WEj6ykkD5VS3o2YhJRFB8w2jLdSIIgmAJUj3UoTxdxKrqGiYCszGQcSGZSRH9qvpvFLgYOW3+rAESMcjafiftikeKLttIEp3VfuM/C/CSmqVXZTbG59syTiRuBAnIBMdqceHeHp7Nk3Dejk3CIBljMnjH1IJwINJU1ftAPrLs8x8zHkgYMAgUN4ZqmS4zTdlyZKlZgzEznqOKk0txOnFHXzGX0nIBW6WEOFyo5dRB93Qg889qWWLVz2wuXFZt6bk3/AFoHDR6QT3P3s7AZ7vs2+pt4aXlILPtPTCn14rXW3NypdckH2xECSQGgELngFQCPd8WWJdWcs5cMnlW/sCv4YbU3blpblowZR92zcBAuRkGfeM1oL5ZXFoYIBIXb64iO3NNtNsue0tIxbfbYc4BjHPYmK5m74ZcDDYzltuQoZSvoYkFRjMwanl+F5fpJ48zn10MfZ4YMSFgEgbQJAEgTOfh0NDabTLduklDsAwV8hEDniCcEnFV0ul1RUoAXVYJAIb5gZz7qKv3LxOxpsAACWVlAjHlPUxxz0qTxSx7/ABF4y8tDLT+FWyCBAByAvPAEmZJ9+TmkD24dgcEGCBMznnPNb6K+wAPtEaBBDSSp/wAMDjjP2Vvc1qNIW2d+7zQFIYnruEMZ5460VLzvdoDacEnpgemus67FAJjcA0Zj5e/4VZlNtkbm4gElGMqAOPh3GDWh1TFv1VvaxEMCsz6AmCo4461Ljt7MkIdxyxUiRB4ZeR9kzWeR8r7eg0oKEaXX1CtHrbRcNcG0zliwCtmZYAQGkHzDvmq+Mtc/SLIZCq7oV5lXB2x9UQCNvypc+mDXIZCGKllHRp9e4yRz2NV03ity3bNuZETnzLg5gR5TjPxPNPDIm6Q65KNjrX34D7QNySyTkNAbepBwVZSw+NLfG7hNjT3VCqLl2bm0SQsALlpIH/ExwfWKGto19mZGBcGWts23dM/UbA5nB79a21aXHt27PGwhSjAKylnaNx6jzAyMQcxV3KxX7B93wSybj2kGxgXk4ZiFMntzHIpZqfCLZY52FVALZIYmQDEyD5T8Y5mnFjxUnVOm6VNveoPmAfam7PWTvmg7uwai46sFJRZUAeYlo3gklePLtmcg96126H8NeG5+4j1l25bJW7bFy2pgNnjBBVgZAIggHGeK00tv23lXUAW4krdP1RPEYDCTGD8Ox13ULbuNZnPlaHgyGUSre7j4ChbmhtzKE2W9DK57dqpRyOCfQHs2XtXB+iufMYbokgSQOZEz3onX6tHEXrYS7BhtsAmDGVwZPSBVdJ4Oqy1x29p0uTg/H8TVfFVuAFSysoAMkZ5PH561OUE1ZXHapHLTUJrwmqk1zHUezUqs1KILANIfNTTRGGHx+3FJ7Bhh76daG4qk7jGMGJyDNUl1Jx2qHGkU/wDMyGiGYgnE9T2xR76kBC20TnyhgDHMnvjNL9Cv6S59iNzLBICNI6T6Zpnb8Bu8mzcJ4+q2O3TiozxXsKYFoB+kXFtoW8wzIUhRGTx3P3d6cPpTekoCw/wjd05Md6H8H8L1GnulxZcqRxsb4ZjvmhdYPZZu7rfbcjqJ9JWKtF+GvKPjhCTvJQx0+in2lu4HKOjAEF/KyjcCBGfMBiue0O4E3VO0iJAGOMzPTmmGg+kNr2gNy9uCjEswIPSCeKX6i/be5cK3VhmY7d0cknHz4o8m+oc2OCfk/wAntzU+0bgCTLRgY+8kYqsj9lWXOCOCemOKrpxanLqewJj50z09wu6qNoJ8o8ykknA2556Z71nOiKxvub+F6na4DmbbDZMZBJBBMdNyifjR/h1sWiyuJKHKmMKThgfjzWFv6N3SGQ23zBQ+WBHM+8cRR97wnUQItuXyN37RXs/QiJE88c0jmruy+CLi9g/iKn26uCZG5ZUwZiZkdI70W+nLaayjMVcOLq4GSZwffIPwq/8Au9wINu4QSOOQDzmMn4da38TsM7wtq4ApG1trDvwB6QMxVcc492cvxUJOVwA9Q9wOhDEEykgLEEboI27Rle3WtdP9JLoCDZbuKIEiQV+OR8gKtd0jssBLgYNP1W82DJJzmek/hSA+E38A2X5JJ2N8pAovJFyEx45xhXc6VfGrTt51KuJIIIaPWcNn3UYPE7RQgX8cEMSB8ZiuTteFagSAjiPRiPtWrWvB9QCYWS3J2MBxHYdu1bxIeo/GaHuj0BLNvs27toklGCKWHoWXz9skmvL2j2ubhtOG6PbZgQOBK3AwMDFBf7o1KKNrQRGFZgD9gj5V57bWrmbsdpWTJjAgk/L7qzlCb7AppdGCXLu9nHtnAmSGUDjjKmR/DUu6R2dtgwYM2yLpkdIHmHfijx4heZYuWFdo5Kw32Vml4CC2nuqe6gNHbswrPHh6rQHzensBe3tjdcbdBkOhA92Yj7OtVOsDPttbS0QCJAYR1DcesmnFrxhp2s0rnlWU+kyNv215rrSkbwqv1I8rfKMj51H+mi31sdOSWhAyji4FVmjdP+GQCCBjivbniBuJ7NmlRld/mdc8b+YwR8a19jaYeawFE/s3GBHad0z/AEoh/DbewhXIn95Qw+amaqsEl0FnO0qBLWkLw1o79p3vbIhiJ4TMsCu6RHegNUE2LIIAa5bk9ZyvqI7elEtorh+qyHb9Vlcgg9MEgg4rzVasXYt6tSlwY9qoyCMRcXhveM5pd3spHS0YaPXhVVGt2rto9D5WBgZV1yDT/wAJ0WnJNxB7ULg2rwMru6Kw8jYJMwYgVz2o0bWV3MFe2eLqZX/N1B9/fmvLGrZQAjQCfniM/P8AvVOKrQsZebzBepuNp2CsCF4BggMPX9ktHbvQ+suKwByDgCCdvxFe2/Er6kw25T9a3cG9D3wZwTWF27buOCgNlxANuSyH/pJOJ7HFF3WzWuWhETXlRzk++q7q5i57NSqzXtagC0HNMWNSpVJE4Bn0S8dXR6k3XVmUqyELE5gjn1Arv9J/tA0t0x7O8D/0p/31KlOibOo8O1S3F3JuAP70fiaT/wC0hZ8PvehRvk6/jUqU3YB8SY0Rovrj41KlIxg28MijtPcKlWUwwIII5BHBqVKR9Bl1N7f0p1n/ANQ/+n8K6T6J6rVar2hbV3ECbY2hDMzzK+lSpU8qUYtpD423KmW+lXiOq0htBdU77wxO5LYiCAIhfU0ntfTPWT/xv9K/hUqUMaThbRptqVBQ+mesH/zR/Cv4Vgv0/wBaD/xF/gFSpTcI+hnJn0K9b1oVm/SrZ2hjmx2n/wAz0ritL/tD1jKDNv8Ag/rUqVzw2nZW9ouP9oOs72/4P61cf7Q9X/5f8H9alSrqEfQm5MafR36U63V3GRTYUqu6WRs5A6N61v8ASrx/XaK2lxzp3DvthVcEGCZ+t6VKlTpeJQ1vhZz9/wD2g6iPqWs+jf8AdXEP4nfGBeux/wDcf8a9qV0Qil0JSk2Yv4pe63rp/wD2P+NVXxa+OL1z+NvxqVKdCM8fxK8TPtXk/wCIitR4vf8A+a/fmfvqVKwbZa341fUHbdYA8jEH3iKxTxO6JhvsX8KlSsBkHit397/Sv4UVpfG7ymQwn/ot/wDbUqVmFAt26SSTyTJ+NZ7qlSlDZ5v/ADNSpUo0C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jpeg;base64,/9j/4AAQSkZJRgABAQAAAQABAAD/2wCEAAkGBxQTEhUUExQWFhUXGRoYGBgYGBgaGhgcHBwcHB0cFxwcHCggHxslGxgXITEhJSkrLy4uGB8zODMsNygtLisBCgoKDg0OGxAQGywlICQsLywsNC0sLC8tLCwsLywsLCwsLC4vLCwsLCwsLCwsLCwsLCwsLCwsLCwsLCwsLCwsLP/AABEIALYBFAMBIgACEQEDEQH/xAAbAAACAwEBAQAAAAAAAAAAAAAEBQACAwYBB//EAEcQAAIBAwMCAwQGCAMGBAcAAAECEQADIQQSMUFRBSJhE3GBkQYyobHR8BQjQlKSweHxYoKiBxUzU3LSFmOywiRDVHN0g9P/xAAZAQADAQEBAAAAAAAAAAAAAAABAgMABAX/xAAvEQACAgIBAgQFAwQDAAAAAAAAAQIRAyESMUETIlFhBHGh0fAygZEUQrHxM8Hh/9oADAMBAAIRAxEAPwBUKsciKpNWU9a8g7hN4egLXQczbtt/DdCH7LtdDZ8KtqSQCJABz2II/wDSKS+Fp/8AE7f3kur8mtv/AO37K65LMV3/ANpFvYp/8P2WUAqYXjzGcknn414n0dtKTE5EEEk4p4VNUNo0FG3sbt7iJfo7Z/dP8RopPA7Q6Hp1M4pqqDEVe2mZqrjH0Ix5Cq34ZaTgEZH7R6Aj7j91WPhto7TtMrMHcevM96dOqsePz8Kanw60FUlQO54j3zS+Rdhpcl3ENkFFUBSFUbR/evUvZkc09S3ZcFVII5JDAkZ6iffQn6D+6AfTr76dZOxNRBl1rDg/YK81OsuN1+wVBd2tlfwr27piBuGZ6UbKJelFVZup+ytEdhwe3as0mIbHb8K9YRjzfAY+dPfqLV9EaNrbhjIwew/Cr/pz9/sFTR+HM4mCBVr3hbg4yD17UE4R0tCtOT2e3NfcPJ+wUP8ApLAYb14H4etFX7ARYIgkczQBI4jFNGVgnFLuem8x5M8dhx8KC8S0y3QA4mDIgxBHuo5EA4rC7b9KfT0TSa2Kb3g9okkjmCenoOPUj41gPArMztbmfrNzTK+shsmRtx7rlsnp2qW8kCioY7qjSlOrQLe8LtuZK57jBPvIrxfBLcR5gPRiOpPT3mmxt1k1B48fZIynPu2KW+jtiCNpzz5jPz7V5f8ABbR5B+fu/CmRNebT2pVjjdtDSnKqTF2n8Kt22LKDJxkz8qyv+D22XY24iZ5zzPbuaaMprzbNVUca3xOdvI9cjn7n0Ys9N/8AFXN+P6FbVxVtgwVByZzJH8q+gsveuN+lwHtk/wCg5+Jj8+tJkUexXHy6M5/7jj5Cj/C9YY2ngTHp+f5Uuc4HuNUUHP5xUWrLxdPQ+u6ozyPsqUqtNjgCPjUpvDRXl7ndV6KqvepNeOWFLak2tVbdRJDMAOJ3IQfsroLPi+p3t+qVgWCqNyymMyRgic/GuY8csS4B7g/YaCvacezkfvOR8BXpYY8oI5srqR2nh/jTpuOrRoaGRlUsAIErjIyOvemOi8UF/FvynDQ2GKHhgOxHWuY8B8JV7NxluNau72VXBO0rsEh14KySe9Y2bjLcsrOzYCEZQjB4CqhRiIYwXJHIB9a2WPDYIOzu7aeY4mrqke7pXPeG/SYllDqvnHNsM20gCdw/dPmMiYj0mnieIWSVT2ie0YAgbgZB4g8ZHHek5JlOg50NwEzAjH9qx8f1R2hVmJyfT1rOw5BxmfzNZa3WNO1Mnk/hRUdk5C/S3GVtynNELrLskzM89hQumIJyOe1GPZZhAECndASYVpD7fmFAxI++tGG0QMjvOKE09vaIgn4mKtck/hWUbYW+JVEG7Pr16++jdDLGIkDrPlHx5J9KBKY4FF+E3DbDABSCQRPXv9lPLS0LFtjsOETjpA+HWkd7xVt0JDKOe577T0rXxnUtcVQFMdY49APhQK6Fh1X5ilil3M7NfEPFC20KgjGWkye2OKqYZdxX2fYc7vwFXs6cCTcH4H3d6x1DljIGBge6tBUwSL2VkYr25agc1vpdPtyxq91hTuVvQ6hS2c5rxADGNgPmJMQAGaROCZUY5+dFC3soTx29bAVbn1C4JPMRbcp5QJI9oCCOojimF5DORk9Pwqi67EfRpFDc/MVrZXdgVQaZv3aMsWdok/3ouS7CRi+5F0dWOjx0rRtXHShtRdduAY91S5MtxSB72mYcUO+kaK0vhxzuE0Ob7dz86ZNivj6A1xSOa5L6XaZme2VBOIx766675ua5z6U6n2TW/qwVPOBIPcEd62Tko6Fx8W2cquiuEkbcgboPJBMCPWT99Z39O6iWUwCIJH57H5Ue3iZ3eUiIA5LDAIzB5yDP+EV5qtWXQr5SDHEkyCSOJ6k/Oo8p32LqMaAUbsalbafw244kWrjCeVt3CPsWpVbF5Hag17NZg1aa8c6Rd4ph1PoPvpZqH8nHc/OmvinKcDkSfSDSnU/VHY9fSa9T4b/jOXN+oYvrdtm3aBKi7culm9BAgdZjn3j1qmmtotu0xnazsrKCYIFsEEDo25vrCjG0KXtKqhgGQu4bHl85yxmAIHU9KL8O06m0qkTGSTwTAEIOduF5gkjoBQzSpp2U+GxPJaA7Fm6zKLSn2YXYqkAEyCJ3AEkjcY549aNa0yG8HWGc2wLQIJYKqWy0zG0grt9ROM0yt3QNwJgMj25P7O9SoYAA8TPukdaZ+OaJLttDeYAqqAXLfm8zASCAIa2TJjpIPqOZpST+Z15sHBpK+ncJ0+tV0Fyz5g3zHUgjo3pU0l6bh3krPpFcqvh+p0rl1OQRu2kstzJneuSBEZAJHTrTvwXxm1qBDHbcUwyzIPqh6j7R16E18y2cLSbqwu9aCsSDuBP39DR3twbcznt2qtwKUgdDWVhdpgjkZ7U3UPGmUZ93f+VbWLVWt214o60QKe9Ubim7Ml0k1ZLW07ZBxRKn8n8K9Cj0+JH3UvYLaF9ywSccfYK9Oh9T8KKa7I8hn14Fa6eyHHKnvk/jT9EI5WxTqdIoPJJ6CZn4UW1jYBA7TJ4PajW0tm3LAjd6t/LrQ93V72AGBzPHFBvsD3PBpbmDA6Y6/Csjq/3bfvg14b9zvPwxQ1oY2hsg8A/hiloNsR/S7T7rbMGj2dySojMqkT8Sfycs9NdJCn6zFVmO5FLfpOAbFxRz7SZ/y21IP8c/AU58A1AWyjn9xT9gq0nSAkG2rbkZEfCa8s2ju82cEj4dapqPFwBCiTM+b7YA6++l17xUsQfJjgxJFR8zDyQcniSswRlCwT292aN09207bd4YjIVf/d+Fc4dWMk8+v9638P1qI5b7v5ntR4i2NPEGdmIULtgwTHMdf6UGdGzW4IAYdfxNYavUo5J3NB4GMfb+ZrOzryhnzdskR8s1opozBbumdSQVMjnFL9byJ7Uyv63O5QFMgk9SR3pVqWJgn1z8Z/nQzybgx8SXIwiqmoWqpNeadI98H8etWbexhdJkk7UJGexqUg3VK6Y/EySqiTwpuxd/viz++f4H/CvP982f3j/A1cr7b0T51BqB2T5/0pvAQeZ0HimvS5b8jGVInykYM9/dTX6P/RXciXdRdYI8kJb+sQCD5mOFHpE+6uT090FGkDlePj6U78P8RcW1g44MzA7SB09avBcUkhaU7t7+V/Qf/SHWIUt2EtDT6e25fzHLkiAWMyWMtzx37LX8azCWwVxkg/dImKyNp7zywLqCJ6QCek5NMNT9HgP+FeWDkC5PGIgj49KSePizpw/ExS49F6+v7Cu34kwadrHqYKjPwHFPNJ45vCoLV1XthYKFCPL1gkZjpmla+Fv+0yqMzEz6RjnvR93QWxaQpKmGYNOfrsOvPHFSWRJOjszfC5JOO2vnXp+dQ7VfSveQotEsDjhZyR5iCfLGcfyoGwto3lv+QFLv6wLxtbG6CTgOTnsvSKLt6SyqqLl1vMBhFA3dxgGOgpZq9KqgWrYh2ALAkkBTb3jyxjrkdSa6I5G+p5mTFFa3fW/l26nd2tpCtI8/UZVp4M8ZFatbxFcn4J4kdMACWuWV8t1GADWWnEDsfNwSCF6HB6+zc+WT/OjwaJqaaPbahRHNeKW59eKkKfMJBP5yK2tqIncF6D1PpRRuwQbAgK7bScxMf3pez7W2bQw7x09/9KYrbRZYmWjM8ngYHc1nbdd0lTu5/v8A26VhAK5pX3cQOgnj51mFC8lh9nzppf1YHuHzpdd1w5j3Z60yQWiKyj9gn3Ga8dn5CAD3ia8OoJGOaxFxp80mtxYGEPqGIjJPyFU0lraDPJq6Bn4ED4k0N4rdNtQBuLSJCiW29dogwf60ygC6Oa+kV8t5AAu8u5O5pKqWWDGIm1uGO1H/AER1BZHtNzbjJO4EGY+AjFA+OshciXItqipMBmB+tMLyAwx6Gl+g166a7vRiR5QwgZQzIEiQQRj309aFvZ3O1E7Sc8fdihLurHACx6z91GoUuiUKuMZVgfXpxWb6JB+zPxNTcRuQCb6Hm2uO2JqjBDwsfE0ymcgD4RWdyzOT+FZRNYs9rB+qseteW7wzKLBNFW1tMJVrRjBO7780O6WieUn0YfjW4msyuP8Auogz2pH9KvEmsrbIVclhBBPbsRXQDQrM8+sj+RrmP9oGl/V2iON7Dn0pJw1seL2I/wDxHcP7KfJv++vD9IbnZPkf+6khtfnd/Sq+y9P9X9Kj4cCnJjk/SG72T5f1qUl9n6D+M/hUo+HD0BbNPZt2/wBNei03r8qONeg1uQ/ApatkWzPJPHXA/rTHayjTKjEbrakwedzsRPuDCgXaIPv/AJUzuOFbTyY227ZxnHPHw4p+sSTuM7R0L6F0dtjM6hHLFo8vluBD5QMEiY7iiTptQxI9mino0grkxxngEHAikvh1x133DJY2rjtMww2khT6jB+Jo7wrUPqLKsWVSl1mI853sNp53eXLDBkZnpXPLBkpKLV/nyLSz8ZNyAzqbiFbYT2hYDaZiZYr5pwPN68Vt4ncubdKGUo226zKREMjtHInnpSzxjXIbrNbwFQAeYgTmY69fTk031d03f0bdJZluNMxuPtLg2g55IUfGr48aW62DJ8VlnFRcnoW3L72yPbXCdwIdVADLjkGPnxwRXU31BcgDhZbn9ixtg+uMUZf8IQ2/1i2V/V3VlLefqqRG6SWycxOT2yF4iq27zlAFZluS+7dIS0m07MAAMVHOfTmm4KKIynKb2TWaUXLlsAld7bSVMHaQxYe49jXQrejgVy/h+uJv2kbMNBcA7GJtkwpPbdBHSuoVO3FPBLihX1LPeJPEcRFEWQsAOJAMj0rG2ucj3VfaelNQbNblwE4lfUZPz6VLl8dJPrjp2rJ7R93etbdvbwJocTWiOJERHrWCWFB4kjqaJYkSWMAde3wFJPFPEy6m3ZBJYZZsQPnic/ga1pdQOQf7e0pgvbB7FlrXWOLSNceSFE/0Fcdb+j9xhAknrtGOvUj7qYXfDXI23LjsqiApOAe+cTz0pXmgu4jyJGWv+lIPlXeg/wDLksf80YpEdZLE7NQ0iAWvBD7sJPfAp/c06qBiQOgIB/nWaKrEeSO5JB+QoeOquhJNoUXrK7WMX5OZ9ruAHrK5PpigU05OPN/mIHyBp54not5UKAcRwY7yPWtLPh7KIWPiJj7aV55NaH4urQiTSXrfmt7xPOxmWY43beaZM1+4o3XLqwIgM0fHNbneJBuDH+E/KJrK1qLhYKGienE/E0vKb6E6ldOhVqbd1MAvtHXcfuBqlrRlwDv+ZP8AP3V1LIRaMlp9Y57c4xSFtYtsHiecdJ+GZpcWbJO0uxPwpSWmUu+GJGc+7A+FA3NDbBnZP+Y/2o694ngQvkYmY945j4VNVpylq3c3SjNA78HBjuR9lO4zT3IH9NJ/3Cz2SAGFaPQiqeLqPYqem7gx2jpW93xAjcFURJbHvn+VD+MagNb8i53CR8Onzp3Gl1L4cPCV3YjIH7oquP3RXju/VQPz76wN8+n5+NIkdTkbyOwryh/aH0/PxqUeIOQz3V7NZzVjUyoUrEiNqQJMkEn4QRiiBfmC6rBG0Eb5jgY38RPFZ2LEhfNyrCI+rnqZ+P41vZsEb2PsoHBAIGP2pMQPjMmqrIkkjmlTk2Xu32O4FBsQYl7okH03Y91X0+qcJ+rX2ceYhXuSYBwc8QTVxYJWd4cMJmFgnBEACcQQc+oivX0xBi2xdup6NiQIjHv9aCyoXTZj7cL5jaRmJyQ7mPiJFHam9GwlBv5EXXlZPSQeTPHrSgPsiVVTJGTAGO0iPfRSXDIgDdESSxk9weBn+dU5dza9/qG+I67cD7ZWaH+qb7nzERuELHHXsKa6/RndLNN7aLThjCvIX6lwCMjo2RJnFIzp7pUpsJ80k9ZMk8+44/GtdJfYE+YOr/ssd274AyDOO+aEJxl6DTThsIF/2F59qOm0qUVvrJkgzGDIJEjkAV0Q8ffYCFAnEwZkTOPeDSW54qrA23ViMA7jkDaJ2sfN1kKZOBnpWGn1aKNu4hDueTyCSMEcCYJn1FUhS+QJyuvU6Sx4vdU+YglgIkAEGCYA/PSr3fHmCk+URE4ljP2D+Vc9q7xTyOAVOZA2kGFKw/fqe81p4XbW87gKEAA7594JgmqScYqxVFydB2r8cu+zMM4Y8CFBziAOeBPxrfwu/rWEOxCRAJgHPB3RPfrRPhvgtpHDkl3kxuIUcRgZnHrTBboUjeVb8/2rjy/E3+kosXHuaWdIY/WXN+TExEdMfhmt72kxAIXsFUZ9fXrVG8Stg8jECT+ETQ6ePtDEgCTG7BwATIxwTtx6iuRty2gSxOSfHYfduKoCqknrJ5FB3boukhE+rIPIz1GecD3UM2ucyZLbmAEtyJaYIAjED+WKpYvOBACSSSROOFPTr5vtpHGTv6A/pJPpHd0U1TMBHEdPw9KrbVSwYgbhx9gx+ehrK7dbcDAkzI7QSDHxA+dVtWCnmkmZJHMEbZjtyQO9XjUVRfwJSXT2C75AYbf2h24OQeQPvNY2bkHNzHWZ++s/0klT9UQehEwcj1/tWFq4Rm4HiNxO08Z68dCIrK10Hnh4x67RvqUVjuFwAQS3GY+7+1JtVdTeCCY5AaJMTmO3p603IAEhSrFjCt5TgTnusQcDOBOa5rxDTl2AdoG4xBMQSeOek/ZV8eNqm7OOCd20GX9V+rZTIk5Y54mQPeRFL9Bp9txWuANbBIJyRwSCRycgHt0oy8yez2EbhCwTz5TmI5nt+NZSEDKJ2F4BJ67TwR6j7qpSr0stp9QS9bBYezG0Yjj89aJ8RvsbHsFAIEED1JJEfM8d688I0RvObajLZz+6JJj1g1v4voDp7wEhljcpPMTifUAilbXJR7mXHVinSlgA0YBWcdQZgjngDiq+IIpWRw21gO3NRbxG6DiRMDhmH4GhfEL8WWA6bTMf4vvz9lPJaNGrsVagD/UP50EqY9eaubxke+eP61NO3A/PIqe0jabPPZHt9g/GpRRNSl5DcUaipVZr0GlKD7w/WogVSCRtG/yyASZBnoM8+tW12ttsiq9uVUTnylpEq24GeD365qnhVgNbf2rW0CrKxPtCehOYIyBEE+6iL+iJY+1T2j7VYtDKNsZJAgDCnMDjmococ9olNSS5C/Q687l9naFxl4Xaxx1kdDgZj+dH2PH7m8sDvWYI2wPT3ftfw0LqdWUXDBQFi3tAE7sncVg8bc5nNFaHxG0jqX27IK4XHxES0E4mYBp5xTTfGxMU6ap0Cau5pzfZhbk9ACYJnlcRmTg15qNSJHlEc8EekY6gxxTjV+IgsNqLsUgggEHEGQ31hweI5rW7etE7LhXZHUmYDbuB0wCfcKWGRxim4v8AmwT4ynSkJNP4kwYHc4ScqGiB8MfZW11QrAgXCWMqsdDmRBmD7hRF5tKWxaGASIa4o5/aAbtRul1OnU4XaSI3SSwDDu2ZzGO1Uc5LzRi/p9xkuT4uQJ4iWVRLElgCFLHyjPJ7mePd61iFJAViEJWBjcCBkE9uec8+mTb36NbdxbX2jgSGZiwkYOD5e34Vj4l4k11AoQSDgiIPXbAiFEfYPfTY5TaVLX8fQWcIxk1eym4gqASEhcg4kST94xTTwvWhZ32xDH64AbkEx07D50M1pfZgh0Ay+JMGBO3JHP3Cq2dUXQJb2nsADI5JMRx8Oh4q1pqmT2to6JNaqw1u2bh5kbQBjOZng8evSsfEbl9t1wW3W2AAuUUE95LfeBSbw7UFGlSsHduXGRgCRHIXp6jrTy9cB2rZ2vMs/mO1SJC7S8HIB6CK5nhakmt/n52KrI6F1nRu0stlrjdg1vE9yG6H5xTezp2a1scXLRC7RILSZnylFcAZ6xk0Fbt3jbuNbLAJB3qylGBJjIP1JwGHM1b9OvokvkAIxO5SUDEgSN0iD36Z6GhOOVvVV+48ckl07jAgN7JgZZWIZUltoGCTwPrGeflW9/2YZWUsZlXtrO5R+yYYBQcLPmPHXoou6oIxBIDYYgBYExgkSJJ4gmabal9RBIthAFDMTcUFBEy25jgj0ETT8dh8bNfv1BNXs8hDFySfaKrFiOc7IAnIEAnj3mtNbr1Ue1VeSVNrcGdVOCzJ0bAOTGTxiolvUbN4BIifKyMY5nB4q2l1zKf1heOxQzkE5lQRxx69aWUJL9NV839gRz5L2BeLWAjhHuB9Ow37AFZQ4ACe22Sdm4An3ZHNC+LB7dv9ULbXC4kldy7CiklFfduBY5YY8o+D9PErbKxllCiTutuvfjy9QpI79ORS1r6rdVbUum6Li42ZAbdbAyX4BjHMjscGaTfCSf1+yFyW/N6nMae51JgiZhVWDIBwoAmavqdXwAQsHbJ6jMZHxpo+WFyA4VW9owG8PK7gxBwPKuOsHpR+0FFdEUIRwVUGZI4B+6q5szxvpr5iK6s5nV2D7K2xZczwRKn/ABR1gL8688Ka3cQpcfaFII+cCPic+gpjq0g+ZQVODCmf/V99Z27aJvChTuAB3TEAz++esHFQl8VqqBj5T6mf0d1C2rxDMJZdkrJIY9vgBVPpB4l7V0g42kH0YnIb0x99Z3b1rE203GMJIz7261nd/RCoJtMD/hfqOe4/vTeJ5uXF/QPSVDDXOBpvZEfrVgxjMmcfxR6Zrn/ELYSzdtyGgzIM4BHUete2Ta3yLl1OxjdXmqtILNzbcDeXsVPPamg6bW9+xot2c+LXoPt/GoLWfz+NbFahFHkdHErFSvalYx6TUBqqmQDVlrGOs0B9mv6p7bXB0eRAIHHSTjn92rWNWoE6ghSZEEoAw6ZLSRz0P21hpLVjciK7teMgNBhZiTAHpHXrV9FoLO5re2zdMFjcug7i3UH0j4e+uCSjbu/43/obm/l++v8AZnqdRpgfZsiBjG0hmYT0AC5/Jo3SfR8NNwbbb4AUAuqn/MZz26dKDXTWyyG1ZW2CuSCQTnIXdy3MRPIFGQUKurtsUhdjbpJ5gFRz6U801Goyafvv8smpRb2rB9R7ZFMJlSAwEQxGAWU4Md8DOeprO39HTuJvi6Y4VMAjP7XIj3Uebl4bm9m2zkja3HUweRiZHWtbV1CFBctaYyQNyx290Y4PWi55IxVV+3USKhFvmn7GVjQWGtF4ZjyASDHxgTMdQOTW+j8R0xYRYUNt5CCFMdc+/I+2azv6W0oSAu2WO5oLEDo3Q5HEdqz1OkkFrBVGcbHUTkbROB0MT8DQpTXmvfv0BHM4y1X8DHw64t9GD7QFaNrGOkggjjr69M0sXw72bBrl1F2thRLblHUQOsGOvpQ13w+/YHtC22QJ2tODxPTp8J6UVovpDeBUHcyTEqhJ5k5C57xNPCMlbxSVMpadck7NfHb6lybYKWyOqbd554YdcUP4f4et1/LtQ/ZIncRP3TTjxnU3ENtox0J3JM5wIA4++gtJeUv7RioeRlYwe5IWZPypoTl4Spe13ZPLKMcjbv8AgpashSyECVcQ0xJzOCP8II/tXl+REFgwEhtx8vljn0MGfWm99+CyrcDCdxHQyYBPmwMfhQjJddimnItqDMlVZRAE5IJPQwO4rphkfC3/AJ0I4JvT/Yp+naj2kSDEMQ0hWA2wG2ySojjpPwo+xp0sm77faLV62NwBJVisgET3IUjk9cdKnRSA9wqFAJLbTIIO0HCiASxNCJfCmQR5sMjDyMkxDDoDlhwc+sU/iJviGKaXLsOPDbXt91xlTYYEbVh0OV3EKJuIyjzDH6zjGR7GlRtOoUOPaAxcBba8bhb9qOHmAuQcCqeEeItaPs0RxbklAHjP7IYmCRExke+rfR6040z+33AlgiqMG2rBn3Jthg+8cHgEVVSSWxOEpS8oT4VrEtWr7ESUu7WCkCFIQrAyCkuwE9hRV7UpcuKdxCnadrLiTxlWxPE8c0m8N8IKXDfQStssxRyVZx5gSwK9SBiIBQ0Zav6e5bVtQAlxVYqLR8qojeVSokg+Y4iSJrkyxcW3TOvHk5d9m+v8VW0Va2y7jhyrq4JAwAsSMY9wq9n9KvwzrcYSDbhbKiMEySJ6DoZnkUmurFvbuMBrZnaBGwbBHIyOfcPWmHiHiVy0LRWQpsqZG3mW3bhkGAFj0PupGtKur7gT83KXRduwdf8AEbwJD2UtBpHtCsBOZMxBIz8aV29QjWWuLestFxQW6LIbannTHTA/d54p4njDrplukK5OCANuJIweoxPFJtRrNDdR96bARuZSp2sYEEMmdx3KB76nDI+LtMtkjFyTjS17lbuvVstqdKFgTD2eY6COJ9fhQyXE2wo09wscRbQgjsDtAJmKT+LeFaQqfYe2DxhSjFe8gtB+c1t9F/1AZ3W44YDaV2kIDBlZYENB5iqLE5RuDZo5oJ1kSr2GyeChrqvdtWgqJJS2AgZswHzwepx0Hc0PpfFtR+tY2rKnaSiqFE+YeUwc4J6Dj1oPUasKG9hb3K5XysygjbJmQTzPFA6jV3sBNMOMkknPpD8cc0uTFmekvz+Qwfwy3Ju/bf8AkYnxi4UJbSWmu7uCOkcyQeuPjS7x/Xs9hk9kEBUMYWMgiQTAmB+e131yxnS3wesFSJ69OKB1fiIZblvaw8pjcII6kEfChHHNS3H8/keXgNayfQ5814TXrVWKsQJNSqGpRFspYPlFaoJIA7gUPpW8tGeHn9bbkwN6Ek8AbhJotbFXQ6m54cE06Df7NwrMcQ5LRyZ4xx7qW3UW1dCgC4yBd20sVbE+aDgcT2r6JovErd9fK9q6OglSfkc1jqPCLLAlLYt3OjKYPuJEGDU4Ymm9vfr9zZIqSOU8Ve2zWwdttgikOoI2yS0ATnqJ9Say0SD2n6vczECN8QDkF4HPQCcgSe1NfpF4RbuKbgdibSkOCckiTEtkgxAyeRVPAFtwbpky20QcE7STPHlCwuOpHajD4eVKC/8ABYzjBvJN9DLXaprhRZJQEBRJBYlhLATEkbo9Ipc2htF2Di6gBxbkjI5Jxmfd866P6VaO2Et6i1bG1Dte2Zja3BGeZ8uPQ0ss3m2b7alpDAwhKJ5eJfJI2gk/KkzY5YtL7GeXxdr7hQ8GtwQLxIGF3CdsxOYAz7sV4uiv23CKbSqeHYTE47xnA+J4pX4XcN2ZZtkHcUQnbP70wYwc0dqylxNkswyC0mDGJE/DA6VzOM4z4t3+3+hbtcnFL0HIa6hC3AtyBBKlcADMz16/DnNc/rvGHuHyEhAABgfu9YxPrR2r1i/oxPsyzMpBcCFPSekR7s9zNKvo/YLMCd52HG2cMTAGPWm+HxKm2ujLRbU+vYO0upusNrKXVeJ8wn3kcY+2M0VZ1Xn81s2lGcqDbJHpC5j38VbwjWOjshtnzMR5jEmYI/6sR7way8a1l32psIZDeaD09MjqatW6pHOp8pvrQZdsi5BRFjP1WYgdztyYwTjt1oX9HuWmKb4BkE7WggxIY+4DpS3Sag28wAZ8ykTkd896203ilwszMAcEEtmAenv9fU07hJLXT/sD4q+XX87Dq6zspCi6SBgqJkdjkgrwI/JU3bm9wo8giIVWHb6w9fPjptpzqgn6ONqgiJKkmAxjK9uYpG14krc2Kp6TMNEDAnmRND4e7bYZVxVDC2LqCNoAM7WdtscSAfjge+vdRqTdt+zukh96srMYA6D2hGYyQHHOJxWbJcbdBkRPxIyBnocz6GsbV9lBBfcCZjOIPKHgY5EZqjlJb18hE1yqzoBqgrXFuEDCKs9QdvQGGMm5xzFa68WjZZtkPaKAlNq7i+5WXy8jz/MHrNIDfCeTyuiwedpRmwdh+ssiO49KN0llSjC2zPbbY4B/4ilWzvHMQWIcYxzxNr5IbHFJ/MW6vwg+19ilstvtnljNtizQpMH9kAA9RB601XV+zP6PqbYCoqFWMMrAAgnjuD9oozUXEX2d1Y3m4qOQcCCCp9YWMDHmM9qC+kVtdtr/AKHJ4kwVx7xubp1jvSZscckTowylDJS7jjX6Rblg2rRUAw4gyIJnkdDnPrXK3vD7iIzOI2NbM8lhu2zP7W0EH/KKIun2bBtN+rdQtph9YMRJjOSMEH3A4yaz8R+kdx1C3rGwMJ3bvtgz179K4/B+Iw6jtXfuU54sm3p9AJr0K6gpvILMQcAq0Zz1FxvkKml1yLbCuDIiSqBwAIA/bHTaOelZXPG7ds7Qd0GT7NZ6d2Az869s61rzC5acW3VGw0gsMeUQCJPHyrsxzm+1HNkjCK62at4jp+rwf/x/wunpWbamx/zUzwBpn/8A6VppLVq8St/2K3DJClXVpOfNcUiG4/ZPPFZa76NKMBzb6j2mUPAEXEHuwVmquUkRjLG9FP0qzybqDP8AyXEe/wA/40PrjbNttt1HaGOEdTx/i5x7qF8Q8F1CLJQuv79sh1P8OfsoWwnPHBpXJvqWSXVC5hXhFXavDUDoMyKlSKlYUD0hwaL0+GU8wfnQOkOTTLQz7RY/GqPTJroEHVIfrrtMjlSFPqYMz7qY6LxFgBsvsAOgeYA6gNIySOQeKyutcaWgliRkDoMRnjrihvY713FRgwcZmCc/Kqxy31og4NdB9qfHbtyxsuhbg5kBkYfIx/p6URodj2LYWNs3FYTPmYgnPaIj0rmX0+1FcyszhWgxnjOMg4ro/CtI409tMBwWJk45OD1LeYVXFOPLkJkhKUePc6nwq8tzTlWdPIuxpyQw+qY6zAYd59IocaJbm4qN+T9RgQpGDAHfNJGtPat3bwyym20AmCu6CHHbzAjmDnpQniGmt3CL9rIxuAJV178Znv7gaE5eal0KQhxXmWxvd8EXadlsWmwDH1WEj6ykkD5VS3o2YhJRFB8w2jLdSIIgmAJUj3UoTxdxKrqGiYCszGQcSGZSRH9qvpvFLgYOW3+rAESMcjafiftikeKLttIEp3VfuM/C/CSmqVXZTbG59syTiRuBAnIBMdqceHeHp7Nk3Dejk3CIBljMnjH1IJwINJU1ftAPrLs8x8zHkgYMAgUN4ZqmS4zTdlyZKlZgzEznqOKk0txOnFHXzGX0nIBW6WEOFyo5dRB93Qg889qWWLVz2wuXFZt6bk3/AFoHDR6QT3P3s7AZ7vs2+pt4aXlILPtPTCn14rXW3NypdckH2xECSQGgELngFQCPd8WWJdWcs5cMnlW/sCv4YbU3blpblowZR92zcBAuRkGfeM1oL5ZXFoYIBIXb64iO3NNtNsue0tIxbfbYc4BjHPYmK5m74ZcDDYzltuQoZSvoYkFRjMwanl+F5fpJ48zn10MfZ4YMSFgEgbQJAEgTOfh0NDabTLduklDsAwV8hEDniCcEnFV0ul1RUoAXVYJAIb5gZz7qKv3LxOxpsAACWVlAjHlPUxxz0qTxSx7/ABF4y8tDLT+FWyCBAByAvPAEmZJ9+TmkD24dgcEGCBMznnPNb6K+wAPtEaBBDSSp/wAMDjjP2Vvc1qNIW2d+7zQFIYnruEMZ5460VLzvdoDacEnpgemus67FAJjcA0Zj5e/4VZlNtkbm4gElGMqAOPh3GDWh1TFv1VvaxEMCsz6AmCo4461Ljt7MkIdxyxUiRB4ZeR9kzWeR8r7eg0oKEaXX1CtHrbRcNcG0zliwCtmZYAQGkHzDvmq+Mtc/SLIZCq7oV5lXB2x9UQCNvypc+mDXIZCGKllHRp9e4yRz2NV03ity3bNuZETnzLg5gR5TjPxPNPDIm6Q65KNjrX34D7QNySyTkNAbepBwVZSw+NLfG7hNjT3VCqLl2bm0SQsALlpIH/ExwfWKGto19mZGBcGWts23dM/UbA5nB79a21aXHt27PGwhSjAKylnaNx6jzAyMQcxV3KxX7B93wSybj2kGxgXk4ZiFMntzHIpZqfCLZY52FVALZIYmQDEyD5T8Y5mnFjxUnVOm6VNveoPmAfam7PWTvmg7uwai46sFJRZUAeYlo3gklePLtmcg96126H8NeG5+4j1l25bJW7bFy2pgNnjBBVgZAIggHGeK00tv23lXUAW4krdP1RPEYDCTGD8Ox13ULbuNZnPlaHgyGUSre7j4ChbmhtzKE2W9DK57dqpRyOCfQHs2XtXB+iufMYbokgSQOZEz3onX6tHEXrYS7BhtsAmDGVwZPSBVdJ4Oqy1x29p0uTg/H8TVfFVuAFSysoAMkZ5PH561OUE1ZXHapHLTUJrwmqk1zHUezUqs1KILANIfNTTRGGHx+3FJ7Bhh76daG4qk7jGMGJyDNUl1Jx2qHGkU/wDMyGiGYgnE9T2xR76kBC20TnyhgDHMnvjNL9Cv6S59iNzLBICNI6T6Zpnb8Bu8mzcJ4+q2O3TiozxXsKYFoB+kXFtoW8wzIUhRGTx3P3d6cPpTekoCw/wjd05Md6H8H8L1GnulxZcqRxsb4ZjvmhdYPZZu7rfbcjqJ9JWKtF+GvKPjhCTvJQx0+in2lu4HKOjAEF/KyjcCBGfMBiue0O4E3VO0iJAGOMzPTmmGg+kNr2gNy9uCjEswIPSCeKX6i/be5cK3VhmY7d0cknHz4o8m+oc2OCfk/wAntzU+0bgCTLRgY+8kYqsj9lWXOCOCemOKrpxanLqewJj50z09wu6qNoJ8o8ykknA2556Z71nOiKxvub+F6na4DmbbDZMZBJBBMdNyifjR/h1sWiyuJKHKmMKThgfjzWFv6N3SGQ23zBQ+WBHM+8cRR97wnUQItuXyN37RXs/QiJE88c0jmruy+CLi9g/iKn26uCZG5ZUwZiZkdI70W+nLaayjMVcOLq4GSZwffIPwq/8Au9wINu4QSOOQDzmMn4da38TsM7wtq4ApG1trDvwB6QMxVcc492cvxUJOVwA9Q9wOhDEEykgLEEboI27Rle3WtdP9JLoCDZbuKIEiQV+OR8gKtd0jssBLgYNP1W82DJJzmek/hSA+E38A2X5JJ2N8pAovJFyEx45xhXc6VfGrTt51KuJIIIaPWcNn3UYPE7RQgX8cEMSB8ZiuTteFagSAjiPRiPtWrWvB9QCYWS3J2MBxHYdu1bxIeo/GaHuj0BLNvs27toklGCKWHoWXz9skmvL2j2ubhtOG6PbZgQOBK3AwMDFBf7o1KKNrQRGFZgD9gj5V57bWrmbsdpWTJjAgk/L7qzlCb7AppdGCXLu9nHtnAmSGUDjjKmR/DUu6R2dtgwYM2yLpkdIHmHfijx4heZYuWFdo5Kw32Vml4CC2nuqe6gNHbswrPHh6rQHzensBe3tjdcbdBkOhA92Yj7OtVOsDPttbS0QCJAYR1DcesmnFrxhp2s0rnlWU+kyNv215rrSkbwqv1I8rfKMj51H+mi31sdOSWhAyji4FVmjdP+GQCCBjivbniBuJ7NmlRld/mdc8b+YwR8a19jaYeawFE/s3GBHad0z/AEoh/DbewhXIn95Qw+amaqsEl0FnO0qBLWkLw1o79p3vbIhiJ4TMsCu6RHegNUE2LIIAa5bk9ZyvqI7elEtorh+qyHb9Vlcgg9MEgg4rzVasXYt6tSlwY9qoyCMRcXhveM5pd3spHS0YaPXhVVGt2rto9D5WBgZV1yDT/wAJ0WnJNxB7ULg2rwMru6Kw8jYJMwYgVz2o0bWV3MFe2eLqZX/N1B9/fmvLGrZQAjQCfniM/P8AvVOKrQsZebzBepuNp2CsCF4BggMPX9ktHbvQ+suKwByDgCCdvxFe2/Er6kw25T9a3cG9D3wZwTWF27buOCgNlxANuSyH/pJOJ7HFF3WzWuWhETXlRzk++q7q5i57NSqzXtagC0HNMWNSpVJE4Bn0S8dXR6k3XVmUqyELE5gjn1Arv9J/tA0t0x7O8D/0p/31KlOibOo8O1S3F3JuAP70fiaT/wC0hZ8PvehRvk6/jUqU3YB8SY0Rovrj41KlIxg28MijtPcKlWUwwIII5BHBqVKR9Bl1N7f0p1n/ANQ/+n8K6T6J6rVar2hbV3ECbY2hDMzzK+lSpU8qUYtpD423KmW+lXiOq0htBdU77wxO5LYiCAIhfU0ntfTPWT/xv9K/hUqUMaThbRptqVBQ+mesH/zR/Cv4Vgv0/wBaD/xF/gFSpTcI+hnJn0K9b1oVm/SrZ2hjmx2n/wAz0ritL/tD1jKDNv8Ag/rUqVzw2nZW9ouP9oOs72/4P61cf7Q9X/5f8H9alSrqEfQm5MafR36U63V3GRTYUqu6WRs5A6N61v8ASrx/XaK2lxzp3DvthVcEGCZ+t6VKlTpeJQ1vhZz9/wD2g6iPqWs+jf8AdXEP4nfGBeux/wDcf8a9qV0Qil0JSk2Yv4pe63rp/wD2P+NVXxa+OL1z+NvxqVKdCM8fxK8TPtXk/wCIitR4vf8A+a/fmfvqVKwbZa341fUHbdYA8jEH3iKxTxO6JhvsX8KlSsBkHit397/Sv4UVpfG7ymQwn/ot/wDbUqVmFAt26SSTyTJ+NZ7qlSlDZ5v/ADNSpUo0Cz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s://encrypted-tbn1.gstatic.com/images?q=tbn:ANd9GcRovyWT0bXLf3yL09kO3Hgq9MCKheWQ6_zKteNSQ1rFk71GFp0o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82" y="4341601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10" y="908571"/>
            <a:ext cx="8208912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 smtClean="0"/>
              <a:t>Наша </a:t>
            </a:r>
            <a:r>
              <a:rPr lang="uk-UA" dirty="0" smtClean="0"/>
              <a:t>Волинь володіє багатьма скарбами. Не кожен регіон України може похвалитися великою кількістю архітектурних споруд, різносторонніми ремеслами які передаються нам від покоління до покоління, різноманітними художніми та літературними творами.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032447" cy="7336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Висновок :</a:t>
            </a:r>
            <a:endParaRPr lang="ru-RU" dirty="0"/>
          </a:p>
        </p:txBody>
      </p:sp>
      <p:sp>
        <p:nvSpPr>
          <p:cNvPr id="4" name="AutoShape 2" descr="data:image/jpeg;base64,/9j/4AAQSkZJRgABAQAAAQABAAD/2wCEAAkGBhQSERUUEhQUFBQUFBcVFxcVFhUUFxcXGBgVFBcVGBcXHCYfFxwjGhgUHy8gJCcpLCwsFx8xNTAqNSYrLCkBCQoKDgwOGg8PGiokHyQsKiwsKiksKSkpKSwsLCkpKSkpKSwsKSwsLCksLCksLCwsKSksKSkpLCwpLCksLCwsLP/AABEIAMMBAwMBIgACEQEDEQH/xAAcAAABBQEBAQAAAAAAAAAAAAAGAAECBAUDBwj/xABREAACAQICBQYHDAgEBAYDAAABAhEAAwQhBQYSMUETIlFhcZEHMoGhsbLBFiMkQlJTcpLC0dLwFDM0YmNzgqIVs+HxQ6PD0yV0g5OU4jVEZP/EABkBAAIDAQAAAAAAAAAAAAAAAAADAQIEBf/EACoRAAICAgICAgIBAwUAAAAAAAABAhEDMRIhIjITQUJRYTNxgQQUQ8HR/9oADAMBAAIRAxEAPwDxxrgXZ2draHTEDs7zUQs75nvyiiXR4S4pJRQQxGYnrGdLSejkZWaIbfI6hurQ8LcbsR8iujEwmj2YSMxIHTv3E/nhWrjsSoyuRtFNkkHcYHDfvzrLwr3LSh0kqWjqPUR2TVnSucMcgyAic8yc1HkIqq8Y9EvtmdcbfkN/b5DUrBBENO+ARmZ4ZVBLeccD0mOGWflqaXCm6JyO6dxnj+c6Uv5GEnwoW4UZ/FHjQYmN3fxraNuzyah9kHIBh0xAPZuPXJrL0hiWdULhSSDuEHfE/norlcx20CGzEZcY/wBeumJqLZWmyxjbKE+9ggwCwE7JPUN43jKlo5iDInaEyYEDt/PGq91WUByMtykxnunLoFWsHEghSZOcEiOnfkKTPd6J+jSwibTg7Y35gAjPeIBy4H/WtzYrPtaIEhgTBggHhuIHQREjymtKtmCLiuxEnZALUtmpU808qMBTilNSoJEtsmY4b+qo05QkMJhYExvPV1Cog1SLbbLNUhtmmIqW1T1cocitNFddmlydAHOKfZrqEp9mgKIbNRK12ikVqCTklvOrSCootdQKgCJqBro1czUgRioMK6RTRQB6HqtpS7+iWuecgVHUFZlA8gAFNVfVf9lt/wBfrtTVgezWn0eL4jTJW4IXKBtKYBJ3zPA8K1sHiOUXa2SOo0N28JJYuGGfHMkgnaz4mAe2KKLKgKAIIAERlPXWzE5O7MmRJLomiAZAADflWLrBacmR4oHbx3zwO4Vt0riyI7PNmPOBTJw5RopGVOwRGJHJhWJgSchuMjIzwI6Ka3aBUsTkDuzz35TGXE1sYvQg5M7AliZloBGe7051hoSsrEZQcpyrBOLi/I1RaejvtG6yqsADJR2AmO376t39ANsKVEnoG/cTJ4f71l3lKsZy4j7xRRq8SbWZJzynMRugd26rY0pumRJuKtGIcDfdQNkkLMdU5kV1w9s+KQQw6AZB38M8900WKtUF0NF/lQ2RMxxBI4EddXngKrIXNF2SLYB378qt7NRU1MGtEY8VSF2MyVEJXUmo7VSBHYqQt1C/iAok/wC9Y93SLOYmB0DL/elzyqBeMXI0sRfKsoEQZDc6IGWcQZ45ZV2AB3EHszrnovRgvZMSpgw28DPLLrJP5mdG7qNiEXbCPHTsmOrOsS/1sVJ2PeBtdFPZptiujjYhX8fjG7yngd1MWrdDJGatGeUXF0yGzUgKW1SFMKktmnCVJBU2oA5bNIipGnoASCpikBTGooCLVCKmaaKAIRTE1JqjUkBzqv8Astv+v12pqfVf9lt/1+u1NXOezatHk9vAtAkgg5sCscMyM+aTxq0iQABuGVWKaK6iVHObs4g1Nc66BaQtUEEQsGsnS2iudyiyWJHNA3ncSTwEVslKQGUGlzgpKi8ZUwXwWzcYAA7fmAzkDPhv3dNEGi8CbSbJMmZ/J402A0WlokrMnp4Doq+DScWDh29jJTvpEakrU4FPs1oKEwtSKVzBirNq2TwPlyHeao2lssk2cZpRXS7agTGXf6KzdJsSVtj42Z6wOB6uPdUOaq0TTuihjsRyjZZjhwEe2umC0dcY81WPRC+01savaOR79tCMmbZLncCVaIB6wO40U4bDKABcfNhETsAyoVgAM4JAaJyO6KxSg5O2O+RRXRi6N0Ti7YBWzdylhJK7oM7vzFFFnSGNFsIcPiIznZIub94gr+Z772HwaG220qmLxbnCc2tptHPpznpkzUbOFsE7IUAxuIZSVjYMTG0NkgGJkRO4UiX+lhLZb/cNAXpkl25wZDwFxNkwMhmo9lZOHxM805MOHT2HjXreKwxb4zEFVJV4uIeao8V5iYGYjjuJJoL1v1QUWjetjYcSxAJ2SFiWSc0be2ySeommYY/DrQSmsnX2YAFJRTYdpVT0qD3ia6iukZjogpNTLTxQA0U4WpU4FSAxqNTaokUANFQapVEmgCMU1OaUUEBvqv8Astv+v12pqfVf9lt/1+u1NXPezYn0eZWTCgREDcMxXVblQCVIW66tHNs6TSDVHZqarUUSdFbhTm2apYnHbJCgS3R0d1XtG4k3QREMu8dXSKW8kboYourK2KxwtrLDLhGZOU+Tj3VwwulNojbAVTxEmO2uGNfbuE8F5q+0+U+YCuS39kg93aMxArNLI2+tDVFJdhHh7KvtBHQuo2tgEszLlJWBmR0b4kxlU7GCuOdlbdxjugI5PcBVbU2y93GzZUh1Dvb2dmUggzzuaTEiCDvy+UPSjrTi7Q2byKTESwa009M5qfItLeeQ1YkYGiNULjNssvPHjSRzO05gHvORHAxqpozCJ8a7eIyJsWiyA8RyhBU99aGExwuWdlbbIs87b2SLjcZIMsoy5pA2pE5Agz/RUObAMQN7QxA6p8UdQgDopfFz7kRLIodIHsTonBu6865YiSGv2ii7WQUcovNHxsz0Vlae1OuIyvvgGIIIcGCdltx3Dr7KJUeybpXk7lp3yBKPa24G5TkDkfFO/iDU7NtrHNVdu0x51rcrddsDK3d4jZhX3AK0bUcWu0CyJ9SQF6t2CMVYtsMjcUz1w4KkHMEZb6sa53Cv+HgHZFy5s3AMtv3xF53SILd5ohxmjkt3rN9W2kBW4rxO1bkBsuDAEg+TqAx9csIbi4AIA5RyzCRIAcHzgHumhTb2W4JPoL9X2lVO/wB9tHp3ov3UI6nA/peL2pyfbzMy3KFC/aQ5E1u4HA4tlBU8mnNM8xRKiAdt9/kyqj7nsTYuNcs7J21PKGRdkBkfLYPNO1GfDoNHLshQdFzXXGPatYdkjO/ZVpE80o8gHep5o5wgiN9a+mrCm1yLS23y1udxyQ55dnnoP1w0uLmDtqwZblu/ZJBIbaAFxS4YCDmRwBzr0Jllu03B3rNTZHE8eQZDsFTApwkUxroWIJpUoprdTNADRSFSNNQA1MaemNSBGoNUiagTQQNVLSmIYBbdv9bdkL+6PjOeweerjuACTuAJMZ7hO6h7AaWm4bvjO2QAiFTgkxPHOBmeNLyz4oZjjbs9W1RshMHaUTChlHYHYUqfVW7tYS2xETtGOiXYxT1hNB5wUpBa6xSK12DmnKmuPsqT3du4V0K1wxSmOz08KXklxjZeCt0UlXfmATmSZz8oBoi0Lq3iQ+0qBwVK7Vu5buRtDLJWJyMUOlJBI4R6a2tU8A93FcmjlAyAtBIB2YOYXxsyKwS6Rqi7Zm4qxs5dZ7v9o76qN7YrZ1mwnJYm4kzssRx7OM9FZyW9txkQCwGe/eBUx6iUl3IOfBbhNnFTxNpz5OaB6a9UbMQcx0cK888Hq/C26rLevbr0OkS2aFow8ZYW25CCNo7R+kd56uGQ6KfB/rE+kvpFLSd+3yjBmKEbAzVtk7W4gqDIHEwI45Z1CzaJztsjFWIBUh4ZDmIBkkGJEUxSVUZ3BuVoAtRMLt4rF7RYq1t7pBM++Lc2luZ7iDOfQT0mje6sggiQfz5KxdDauXMHduOIuC5bZIINphtGdrINteWK2ic6mAZfoz9I6Ut2bZS5LM5LoqgE8oIFzLgrqyN0bTN0Vh6tWFbEbLkWTvCsGU3BJ97WMkmCSZJM5CRRRc0VbuHbdZKtbA/5gIy4GR9UVbxWiLaMLqqqnYCQFG+SdrqMEjymlNeVDlLwsp4vAi6Zu8/o2gGgdQaQvYsdZY5moNAhW27R5MgCCkW2mT8a2BlEeMGG/I1qmhfQF5rmNxYhE5G4xUoCNpBcNspcz55ghto5yD0wGukIjylbs0sRhf0kG1eUcqclcAKLpgnZcDJLhAJDDJoPEELawOsiooGIPPRuC5upRlDAcDMAjp7Yrpi7IYZzl0b94OXWCAR1qOus/WTRRv2g8qHzVjIUcoIG0J4OCrgdZpUlxY6EuaMHRWiDiXITJFku5yAHbw6z/pW2dG4a3kEuXCN5Xkrfmcl/KwFd9WFZcMlsW9lWhjcJjlGkjmLEwCMifJnut6OxguKWQpyYdkBQvEoYbIoMsxmJB4dd+5bIcuPqgeu6DsXnJtsyOYCrc2V2mgyFdCbbN1SDHCsjF4JrTbLiDu3Ru4RwPVRVo7GJjLZfmlWBAdQYYAwQwuAGQYlWBGYI3iFfwfKjkbmbQOTbeT8lCTmd3NY5yNgk81jMZOHa0Ran09geaaK7XbBRip3jz9BqEVtTtWhLVOiEVE1M1Fqkg5NUYrpFRIqSDm9sMCpEgiCOkUJvoh7F0CAbdxyFII6yAZzBgeai+KzdYh7yD8m4jZZZbWyfMxqmSKki8JU6PQ9UB8Ds9jes1KlqesYKyDvAYHyM1KsBqAAGp02xT7NddnNRVupdZjySuyp4xVGYScwpgH8zWrpXCBcOrRBLcetZ+6sXD427ZcG27o21PNYiTPEbj5aLtdcFeSzZN+7yjOZJjcQIMwBPb1VzpTbZsSSiwOuiA3aooo8GaTjXPybcedaGGQmSeapJbPeejsow8Fag3rpUQAqjvLH2VEvUIbM3XwBcde62GXb+TQ9hnLXU+mMvKKI/CCk45+v8TD2UMaOHv4HQ49BNEdIHs9R8HI+EXeqyPO6/dXoFAPg2Hvt8/wANB/c33UezSJD0YWllBuNIByjyECRWfiVtrzngZwDvOY2CqjM5rzSAMxWjpI++t2+wUKa/4+5bwqC0xRrtxlZ1OywRVDMqsM1ksJjMhY3E0+6RiS5TNXB6UBbk7d64rBVi3cDAwnigLdHixzSQJIgzImr5xj7itt/GjfbzOazsyABmp5pJyPTXluqeOufpFuzcuXLlm64UbZLNbY5LetkyVgwT0jI5GvULYMDbHOGTfSGR84qqSe0MnyhplhL4YNClRt295BmdszkBHER1VfxoBVQSAScpIEkAkjMjgCewGsy3ub6dr/qVoaQWbYnPMeaaXXlSG3cLZWOFaJjLpG6DxncfJQ7ojAXLOJxNy4h2L+3slSHgtd5QA7jEdANaiWQp5pZDl4pK7gU4fukqOgREQIjY0oSxRb1u4y7wwViIUpJIhjB2WOeZ2sxOTGmKjKP0W5rh/gCXbis7PBXZhY+KxHEH4pUR1V2/TeLWRx8Rs9ykDnAz8fiNy5Z5WsNcBZY2gJcc6JyK9BOXHy1WbddotiST6ZTwOjhhwLYJOyZJPEkyTWbqksYdl6MTdHnQeyiDFWSznZKk9EiR4vDfxHeKx9F6Ou2OUVhIe810EHdtSdkgiam10FNXZQ1GQDC7Pyb9wd4T8NNoQNdwwZgAwa4sJAEowDBQMl2hsEAZBhIAgAT1YU2lvI4Kk4hmUMCCykPmOncN3TXXVvK1cHycVfHnX7qEEvsztbrcIuI38GjIE5SeqSVcdVzqptHaAXkUu4hihuDaVFW4xAPikhATn1+QVrY/B3rg5K0qFWJksFYAjMCGMbnAznxB0Z03T9Gwxa+ql8kbaDNkz7ChgJ2RBE7OQ66FfrZZyVKRkY7QZtLyivyiGcxuEbxG+VmCG5w41m5UbLhwu8bKOIdTnskSP7c4/dDLuK7IdpPRr4diGB2NoqrcMviE/KHnEGn4ptPixcla5I4kVHZqK3JqUVpEjbFU9NWNrD3R/DY93O9lXIprlvaUjpBHeI9tDVkp9hdqjeDYO0w+MGbvZjT1x1GH/h+H/l+00q5rNtgZs0sQ7bEIFBBEHZ52/eCeM10rthrct+fJXTyerOfB+SMvkPhapH/FUdnPFHnhHxKpbtAjaJmPP99CVltrSSqB/wDsnywxPsor8JFkMiT8XaPcts/arny2jYtM8yxF4kyf9BR/4JbMNePSU9BPtoBYe9jp2vZXofgyvLbtX7jmFVgSeoItTkfRGNdg5raD+n3JM88nySSKwtH54j+r7JNb2sRZr5uuI5WHQZSLZDFJjjEVg6HM4j+pvMlC1/gj/wBPVfBovOxB6rY/zKOKCvBouWIP71sea5RrSJD0YeP/AFjdtBnhLPvOHEEzcvGOGS2cz2Vv6a08tvFckVYlyIIiBtMVEz2UP+E39VhuPPvZdJ2bMZ9HTT2+jLBPmDeqSTjLJ3++rLdJ527qr1W+Oe3039Zq8p1WuxjLBgseVVeaCYMnmqOIz/PD1QOGlgSJZjDKw+MeqoT8i+VeIhub6Vr/AKlaGOPvY7RWbtDnCc9q1u/9StPGD3sdopf5lv8AjM62Mx2j00F6oYm7fxeJW7cZxbL3EDHa5NleIT5ClJUqIERlkINUbMUFakiNIYsdWIHcX89NkLxaYZxVjD71+m/q264ca7WTmv8AMb1LdVyaIw+xDTbKm07AQoDEkqsRskHaYgDMDMngKp6PxpZQUZ0AjmkhliEKxmVKlQsEZQTG81DwgJOEv8fe1Pc6H2Vz1XtgYPDx8gjyB2P2j31Kei0lVtF6zpPaJWbVwrkwBAYHmjPZyB8Y7t56opkFoEtybWyZJKwwJgkkxEncJjj2mh7VUvcu4prjl2t32CzwRmdTbn5IISBuEZbzPW7pC4dIcgohVtBwdpsyAXZWUnZggEAgSCAZjKjoHyugrwbLPNba544ERk4jMdVZmt+Ad7V0KpYnZZQOJDI2XcavYfIntT0uPbS0s5VywZl5smDlkOg5bhUK+TRLa4plRru2Jz4EyCCGABIIYDjXHSOBvWMLdc3Q4Cy4IBMqdlWXaBAIOYOUV1saRZ1mEcHLnKUYcCDGQPkrS0ivKYK8PlWXPem2PTUv6sIbdHk9zHM5lzJ7APRS5WuCrTxXSSRlbO4u04u1winFFBYbaqWwuEtgbhtAeR2FPT6r/stv+v12pVy3s3rQDxVvAEBwWyAIk9AkSe6q4FO4JGyPjGPIJY+YV0svozBj9kNq6Rc0mG6brt5Ic0VeER8v6X9GHH30MagW5x46g580e2tfwnYyHCCCSrDf4vOXOBvyXd11z2vJI1p1EA7niL2n0V6R4LsItyy20Ay8scjmpICrmOMZ15i4826vWfBSkYUH+Ix8/wDpU5VUSMTtgp4QT78oGXvVvdl8SfbQ3odALojob0Gt/X0+/jqt2h/ykrD0R+t/papXqV/I9W8Go97vn99B/afvoyoR8Gw94vHpuj1F++i4VmZqQNY/A23vF2RSytkxGYgyM+2qml9DJiQouEws7IygExJyAbOF48K0sQee30j6a5MwAkkAASScgAN5J4VprowW76B/CanizdS5bIm2wYA7agxwMl/MK2LN+5ttyiADxgUJcElmJG4HLLeBv40+E0lbuzybq8bwDmPJVkVCS2izm2qZGZViPlWvTdG47q08V+rHaKzEOVz6dr7daeKHvY8lJ/Mev6ZnTQ7oTQxsYy9eY8y7yxHMuyu3tkA7KFTvHxqIqVPaszxnxGBrrb4fzPsD7q5qtTUbv5i+q33VTJoti9iprws4W/8AyT5jPsqrqs/wGx/WPOv31uaWtBgAYIZYIIDAjiCGBBHURVDD4YW1CrAQTChVUAmJPNA6N1EVaReckrRharZYnHr/ABCf+cv30jlpdP38OR5rq+yr2irVovdvWGS5ypKuVuSoYMrHIKc8hlIGdSvaLnF2cRJ96GyVCqdobRO8uIME8DU06DkuSNa2d/0Qe51++q+uVjaw90b9rDv6rV2snL+g+YofZXXTlratgfKtuveI9tH5AvQyNCgfo1gjjZTvEp6FHdRJo8bVkr0rs967HsoX1ctsMHYDqysFZSGBU5MTmCP3hRPoVsvz8t/vFD9UTH3Z44iV02K745Nm7cX5Nxx3MRXIGukn0ZXsgUpxTmnAqSA01Y/ZU7X9d6an1Y/ZU7X9d6VcqWzoLQEhq7L4rHoVvOtcAK6uYtN5furo5/Q5+F3IhqGzjFObSbb8mQATCiWXnMejKuGt73mxDG/v4QSUiTOx+7M+Wa2PBUk4i8f3FHeT91VvCQ3wkAbgm4dbufbWP8zS/QD3Neu+DNYwSn6Z/uavIWr2PUFY0en8tj6xqMuicK7ATXgTiiP3U81pB7Kw9A/rOxW9YVu64ftr9QA7kUVi6BHPb6LesKr9f4JX/Z634OR8Gudd4+pborFC/g7HwVv5zerbooWkvY8H755x7T6TVTSl4ph77rkyWLjKSAYYISrQRGRg+SrN0849pqjp0/A8T/5a76pp70Yo+xiagtcvYd7l+4117V1QjuSzlHDBkZjmykwRO6Os0UhqGfBuZwV/+ba9vdRGDUQL5tokDlc+la9LVp4o+9jyVlKYW6eu0fO1csJp5Lpa0DLSSOiBFKrzGr+mWKzbmmgMU1hWRnRA7psuGCkBiQ/isQrBivAcSQRWjQ1owf8Ajd/+UR34ZPuHmps20JxJPYUCn2sv67fou1CacnI9to+e4KjJoMXsXtIjxew1RNuRB3HLvyqxpm8VRCI4zPZOWYrCTWzDhyty9ZTZzMuARBgiJ39VUhkj6jMmGTfJaMfwYqf0S5MSMQ65D5K21HoouivOdU9ccNg7V9bzNtNiblxFVSdpXgLnuBlSIJFFOruty4vbK22QJsxzlaQ21ExkGyMjPtpvJJbFyxycn0byfZf1SfZVvHZ20Pb6BVPD3Qxyn4wzEb0f76t3jNhT0H2Gq35Jouk/jaZmrZUGVUDsAHorV0NxH0vsH7RrB0fjzce6ADs27htyRsnaWJ4naBzg5bjlunc0UecfzvH/ANatN2iuNNS7PNtZrOzjL4/ise/ne2s8CiDXOzGNufvbB70X7qxdmt0H4oRNeTOMU9dNmmNurlQy1Y/ZU7X9d6an1YHwVO1/XelXLls6K0BYt02OEWT+eP8ApVnABLjhOVtrJiS6kDIngfJ5aqaXf3sjfmRxG4np4VuzTTVJmLFBp20b3gmtZ3j1oPWNYuv7TjD9BPOs+2iTwTW/e7h/iAdwH30La4tOObqFsf8ALSsn5s0S9UCV9iLgHDjXt+qCRo5P5BP9hNeKY9gHHNEsd/ERNe56vLGjx/5c/wCWaW/Uatnm+uB+H3uon0RWNq/47fRb1hWnrrcP6biI38ow88VnaASGYfu/aFMroUn3R6/4Ph8E/wDVf0IKJV30Oagj4GOu5c9IojFIex4NvvPbQzprWEcnirLCPeLqg9ZXKiVqBda7UX2yBDrmDMEEQdxFaWujBB07OmpmnEsYK+N7G4hA3zG+T051aOun7lC1qEUqiKoJBMFvQZpiamMaL5JKQTXNZmuq6gbIbZDeSSKrYTHmy3KASQCO/KsjAt4/avoq3iW5h8npqleQ38DVOub/ACRU9W8Xymli53vYk/8AxlmOgTNC80U6l4dOU5YG4XRSrLs24IKFBDG4D5qnIuuheJpPsLhnSY5N2Wz/AHsPbUU3DsqR3P8ARX/MX76rP1IxexZ0yhNu3AmGnzUJ4XUjDcq9y7Z5TJ32bhbYnNyAMhvneTvo0xX6te32Vm4rEtbtXHUAslu4yhhIkIxEjKRlurOsV+dmp5mnwo8m1ZwZN+81sDlLd4qu0AyFYY8mysCCDu8uc16Zh1XkVKLsrAdQBuVhkp6dkhkk8EFea6ua83rWJxD8lh3OJupccMjQM2B2AH5vjcZ4V60AAABlHKLll4t24MvJVYx5NxsZkfBcq0R0e07P0ly8pXd5au288OOoiq9hucv0l9ZatWR7ww6D7aco8KQjnzTYPaEyu4wf/wBCt9ZGPtrd0c3P7vRcHtFYmCsMmIxLEQlzkiplcyAqERMzv4VsYFuePJ66D21d6ZRey/sDWvdn4SD0218xYUOqAdxmi7X2175aPShHc0+2hLC4UDagAEuxJ4kkkiT2EVqxS8UKyLyZHYpjbqGI0naSQXEggEDMyeHdJ8lDul9bW2ylmAoMbcSTG+AcgJnONwq0ssY7KxxtnqerX7Mna/8AmPSrhqdeLYKyx3spY9pZiaVYX2zctHjh03dHxiRuzg5cR5630uk4O1tEyQxz6NogChLk+Iyy40XMsYWwP4QPeZquLZWTdHoHgrSMMx6bjHuCj2UD6yXp0heHBWUT08xB5or0HwapGBnpNw+c/dXm2mTs4q6u8i68/Wam/kyj0jE0mecsb8/Q9e+aLSMFH8GP7Yr5/wATc98T87wR7a+h8KsYWP3APQKpLQxbPItbxONv/wA1/WNVdCrzn+iPTXXWq4Bi75J/4r+sabQozfsHpNNfqZ4+x61qIPgS/TuetRCKwdRh8Ct/Sueu1b0Vn+zUDJoS11t85G6QRRbQtrvut+WtZzkCbGoTSaoTVyCzgz4/avtq3iTzD5PTWfgzk/8AT7avXzzD5PSKS/Y1L0KdEepN+LrL0rPcaGprX1XvbOITrMd4prM56EBUiMn+h6LlukpEkSJESJzEzE91NiLqojs52VFtpJ3DnWzJPAde6k5PUvi9kaN/9UvaPQazsRb2rbjptuO9GFX7V5bmHR0MqwVlPSCJBz6jQ1pTXLDYYuL77JQxsjnO+U81Ru4CTAzGdUh6jZp/In/Y8WwbxcYwZCz2RBr6ABkf13fOyt9qvnNdJRcLACCIgnhAHsr2DVjwiYfEm3a51u6xOTRE7FoQG4yUMdopGKLUrf8ABrztSg0v5C1DHkg9xFaFscy6Ohm9NYGA03bvXb9lQwexG3Igc6Yg8aIbEE31nMFiR2yRWie0ZMadNGUwrrhzzh2HzQ32aB8JrQ40xdw0A27jBcplSlrI9e7Olj/CjbsYprRsuy22ZGYMAdxUkLHAk8eFWlJUxcYtSQTeEfFpaWyzmJZ1G/MwpjLsrzPWPTzW5Wy3j84OBPBQRzt2QkZV6B4X8NyuDstbI/XqQZjJ7b5juFeVf4Nc5JnZkgOoOe7aDDo/dHeKXzmlSNLjGzEN2WJkyTv4zmSaRszG/wAlbGH0Y7XCiuC4UkgAZQdkzmM/vqrdwpBWGDKS4ZhEKUiR42/Pd3TSuMn2TaPXtRxGAw/0PtGlT6kn4BY+gfWalTSSlbtYExzLMH92hHSd1rsgW+TISUUQVyYcyZEZE91D+Dx2wx5xgkGCMoyB6qI10vZPx1qvyOWkUhhUds1tGafxVnCrYtqqjMFt7EMTI3wu/hnWNi9FcqSzLBJzhgoJ6gMgJmrlq8reLB8ntiukxwHdSpOTex6SBHE6GFq9ktwkEOIzULxXazk/fXqY1txFxUt2bdsbQX5TNOTZDgBGZoaF405c0cnVBRhaevPcd3NtucxJ5rDOZ7R2VDRGlCgYskzA37MRPUenzUQi4amuJYbiav8AJLRVY1dhXqxrWyYW2q21I5xzY8WY9HXWi2urfNr3tQSNI3PlN30/+IP8pu81Rtl6CIacY7rc+U/dQrrrpxyEHJREn433VYbHN8pu81H9MPSe81ZZJ/sX8UP0BR0u/wAgeenOlH+R61GDuDvAPbnXB8JaP/CTyCPRTPmkV+GP6BIaWurtQmTRwbhNWF1gciCqjt2qIDouwd9vuZ19BpxonDyCbbnp99cT05xlVfklZPx/SBlNME7tn8+Wp2NZDbcEFZUg7id3lotXD4QbsIh+nexDei4PRXPG4DCXQB+jJaIBk2jBMxmTc2z5+NSssvsj4l+ijo7X9hjb913QJcW2g+TzPFaM+BfPr6676368tdsNbs3bbbYKPsqZ2TsnIlYggEHdvPTXNdXcKI/aInhctf8AaqTau4OBIxOX8W1/2qq5NllGu6KmhfChfsYdLDNtbAhcl3CdlWYrlEKOzsoGxV1ndnY7TMSxMzmSTvO+vQvcvgOKYqf59sf9Gs69qfYnmbYE5BnnyEgCfNUqRNP9AULf5kVPD3DbuKwnmsGBGRyIPkOVFzanW+Bj65+1SGqSj5vyhz9qp5IimD9rTl23eN1LjIx3lTBPU3A5ca63tasUzlxfvKzEElbjiYyEwc4663fcyRuNodlsD2U/ueucLi97D2UWv2RTMH/EbpuG6FubbEttc6ZM8Tn1VDHPcuvtsqhiZJlFntg51ve5x+LIfKw9ldhqspGd11boARh9k1FRCmYOLxF66ALlxSoiF5xAgQIERuqqLMCNrI7+aB6TW3c1Tb5w7+gD7VcbmqDfK8w/FU3EKZjXL4DE7Tlm8Y7W/tgZ1zuMvDPtmtS7qu48UO53Qign1sqkmpWKInkiB0EqD3TRaIo9c1G//H4f+X7TT1PU2yUwNlTkVUqR0EMwI76VWJLOl9S8Eb7n9HtiTuUFR5ApAFVTqVg/mE72++lSoAcal4MGRYUHqLD21K3qfhFMrZAPSGcHvDUqVAI6+5jD/Nn69z8VL3L4f5s/XufipUqigF7mMP8ANn69z8VL3MYf5s/XufipUqmgF7mMP82fr3PxUvcxh/mz9e5+KlSooLF7mMP82fr3PxUvcxh/kH69z8VKlUUFi9zGH+bP17n4qXuYw/yD9e5+KmpUUA/uYw/zZ+vc/FS9zGH+bP17n4qVKigsXuYw/wAg/Xufipvcxh/mz9e5+KlSooLH9y+H+bP17n4qXuYw/wA2fr3PxUqVTQWL3L4f5s/XufipDVjD/Nn69z8VKlRQC9zGH+Qfr3PxUvcxh/kH69z8VKlUUTYvcxh/mz9e5+Kl7mMP82fr3PxUqVTRFi9zOH+Qfr3PxUjqxh/kH69z8VKlRQWN7lsN83/fc/FS9y+G+b/vufipUqKA6Lq9ZAgKwHVcuj7VP7nrPyW/9y7+KlSooAj0Toi0tlQEEZ8Sd5JOZPTSpUq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hQUFBQUFBcVFxcVFhUUFxcXGBgVFBcVGBcXHCYfFxwjGhgUHy8gJCcpLCwsFx8xNTAqNSYrLCkBCQoKDgwOGg8PGiokHyQsKiwsKiksKSkpKSwsLCkpKSkpKSwsKSwsLCksLCksLCwsKSksKSkpLCwpLCksLCwsLP/AABEIAMMBAwMBIgACEQEDEQH/xAAcAAABBQEBAQAAAAAAAAAAAAAGAAECBAUDBwj/xABREAACAQICBQYHDAgEBAYDAAABAhEAAwQhBQYSMUETIlFhcZEHMoGhsbLBFiMkQlJTcpLC0dLwFDM0YmNzgqIVs+HxQ6PD0yV0g5OU4jVEZP/EABkBAAIDAQAAAAAAAAAAAAAAAAADAQIEBf/EACoRAAICAgICAgIBAwUAAAAAAAABAhEDMRIhIjITQUJRYTNxgQQUQ8HR/9oADAMBAAIRAxEAPwDxxrgXZ2draHTEDs7zUQs75nvyiiXR4S4pJRQQxGYnrGdLSejkZWaIbfI6hurQ8LcbsR8iujEwmj2YSMxIHTv3E/nhWrjsSoyuRtFNkkHcYHDfvzrLwr3LSh0kqWjqPUR2TVnSucMcgyAic8yc1HkIqq8Y9EvtmdcbfkN/b5DUrBBENO+ARmZ4ZVBLeccD0mOGWflqaXCm6JyO6dxnj+c6Uv5GEnwoW4UZ/FHjQYmN3fxraNuzyah9kHIBh0xAPZuPXJrL0hiWdULhSSDuEHfE/norlcx20CGzEZcY/wBeumJqLZWmyxjbKE+9ggwCwE7JPUN43jKlo5iDInaEyYEDt/PGq91WUByMtykxnunLoFWsHEghSZOcEiOnfkKTPd6J+jSwibTg7Y35gAjPeIBy4H/WtzYrPtaIEhgTBggHhuIHQREjymtKtmCLiuxEnZALUtmpU808qMBTilNSoJEtsmY4b+qo05QkMJhYExvPV1Cog1SLbbLNUhtmmIqW1T1cocitNFddmlydAHOKfZrqEp9mgKIbNRK12ikVqCTklvOrSCootdQKgCJqBro1czUgRioMK6RTRQB6HqtpS7+iWuecgVHUFZlA8gAFNVfVf9lt/wBfrtTVgezWn0eL4jTJW4IXKBtKYBJ3zPA8K1sHiOUXa2SOo0N28JJYuGGfHMkgnaz4mAe2KKLKgKAIIAERlPXWzE5O7MmRJLomiAZAADflWLrBacmR4oHbx3zwO4Vt0riyI7PNmPOBTJw5RopGVOwRGJHJhWJgSchuMjIzwI6Ka3aBUsTkDuzz35TGXE1sYvQg5M7AliZloBGe7051hoSsrEZQcpyrBOLi/I1RaejvtG6yqsADJR2AmO376t39ANsKVEnoG/cTJ4f71l3lKsZy4j7xRRq8SbWZJzynMRugd26rY0pumRJuKtGIcDfdQNkkLMdU5kV1w9s+KQQw6AZB38M8900WKtUF0NF/lQ2RMxxBI4EddXngKrIXNF2SLYB378qt7NRU1MGtEY8VSF2MyVEJXUmo7VSBHYqQt1C/iAok/wC9Y93SLOYmB0DL/elzyqBeMXI0sRfKsoEQZDc6IGWcQZ45ZV2AB3EHszrnovRgvZMSpgw28DPLLrJP5mdG7qNiEXbCPHTsmOrOsS/1sVJ2PeBtdFPZptiujjYhX8fjG7yngd1MWrdDJGatGeUXF0yGzUgKW1SFMKktmnCVJBU2oA5bNIipGnoASCpikBTGooCLVCKmaaKAIRTE1JqjUkBzqv8Astv+v12pqfVf9lt/1+u1NXOezatHk9vAtAkgg5sCscMyM+aTxq0iQABuGVWKaK6iVHObs4g1Nc66BaQtUEEQsGsnS2iudyiyWJHNA3ncSTwEVslKQGUGlzgpKi8ZUwXwWzcYAA7fmAzkDPhv3dNEGi8CbSbJMmZ/J402A0WlokrMnp4Doq+DScWDh29jJTvpEakrU4FPs1oKEwtSKVzBirNq2TwPlyHeao2lssk2cZpRXS7agTGXf6KzdJsSVtj42Z6wOB6uPdUOaq0TTuihjsRyjZZjhwEe2umC0dcY81WPRC+01savaOR79tCMmbZLncCVaIB6wO40U4bDKABcfNhETsAyoVgAM4JAaJyO6KxSg5O2O+RRXRi6N0Ti7YBWzdylhJK7oM7vzFFFnSGNFsIcPiIznZIub94gr+Z772HwaG220qmLxbnCc2tptHPpznpkzUbOFsE7IUAxuIZSVjYMTG0NkgGJkRO4UiX+lhLZb/cNAXpkl25wZDwFxNkwMhmo9lZOHxM805MOHT2HjXreKwxb4zEFVJV4uIeao8V5iYGYjjuJJoL1v1QUWjetjYcSxAJ2SFiWSc0be2ySeommYY/DrQSmsnX2YAFJRTYdpVT0qD3ia6iukZjogpNTLTxQA0U4WpU4FSAxqNTaokUANFQapVEmgCMU1OaUUEBvqv8Astv+v12pqfVf9lt/1+u1NXPezYn0eZWTCgREDcMxXVblQCVIW66tHNs6TSDVHZqarUUSdFbhTm2apYnHbJCgS3R0d1XtG4k3QREMu8dXSKW8kboYourK2KxwtrLDLhGZOU+Tj3VwwulNojbAVTxEmO2uGNfbuE8F5q+0+U+YCuS39kg93aMxArNLI2+tDVFJdhHh7KvtBHQuo2tgEszLlJWBmR0b4kxlU7GCuOdlbdxjugI5PcBVbU2y93GzZUh1Dvb2dmUggzzuaTEiCDvy+UPSjrTi7Q2byKTESwa009M5qfItLeeQ1YkYGiNULjNssvPHjSRzO05gHvORHAxqpozCJ8a7eIyJsWiyA8RyhBU99aGExwuWdlbbIs87b2SLjcZIMsoy5pA2pE5Agz/RUObAMQN7QxA6p8UdQgDopfFz7kRLIodIHsTonBu6865YiSGv2ii7WQUcovNHxsz0Vlae1OuIyvvgGIIIcGCdltx3Dr7KJUeybpXk7lp3yBKPa24G5TkDkfFO/iDU7NtrHNVdu0x51rcrddsDK3d4jZhX3AK0bUcWu0CyJ9SQF6t2CMVYtsMjcUz1w4KkHMEZb6sa53Cv+HgHZFy5s3AMtv3xF53SILd5ohxmjkt3rN9W2kBW4rxO1bkBsuDAEg+TqAx9csIbi4AIA5RyzCRIAcHzgHumhTb2W4JPoL9X2lVO/wB9tHp3ov3UI6nA/peL2pyfbzMy3KFC/aQ5E1u4HA4tlBU8mnNM8xRKiAdt9/kyqj7nsTYuNcs7J21PKGRdkBkfLYPNO1GfDoNHLshQdFzXXGPatYdkjO/ZVpE80o8gHep5o5wgiN9a+mrCm1yLS23y1udxyQ55dnnoP1w0uLmDtqwZblu/ZJBIbaAFxS4YCDmRwBzr0Jllu03B3rNTZHE8eQZDsFTApwkUxroWIJpUoprdTNADRSFSNNQA1MaemNSBGoNUiagTQQNVLSmIYBbdv9bdkL+6PjOeweerjuACTuAJMZ7hO6h7AaWm4bvjO2QAiFTgkxPHOBmeNLyz4oZjjbs9W1RshMHaUTChlHYHYUqfVW7tYS2xETtGOiXYxT1hNB5wUpBa6xSK12DmnKmuPsqT3du4V0K1wxSmOz08KXklxjZeCt0UlXfmATmSZz8oBoi0Lq3iQ+0qBwVK7Vu5buRtDLJWJyMUOlJBI4R6a2tU8A93FcmjlAyAtBIB2YOYXxsyKwS6Rqi7Zm4qxs5dZ7v9o76qN7YrZ1mwnJYm4kzssRx7OM9FZyW9txkQCwGe/eBUx6iUl3IOfBbhNnFTxNpz5OaB6a9UbMQcx0cK888Hq/C26rLevbr0OkS2aFow8ZYW25CCNo7R+kd56uGQ6KfB/rE+kvpFLSd+3yjBmKEbAzVtk7W4gqDIHEwI45Z1CzaJztsjFWIBUh4ZDmIBkkGJEUxSVUZ3BuVoAtRMLt4rF7RYq1t7pBM++Lc2luZ7iDOfQT0mje6sggiQfz5KxdDauXMHduOIuC5bZIINphtGdrINteWK2ic6mAZfoz9I6Ut2bZS5LM5LoqgE8oIFzLgrqyN0bTN0Vh6tWFbEbLkWTvCsGU3BJ97WMkmCSZJM5CRRRc0VbuHbdZKtbA/5gIy4GR9UVbxWiLaMLqqqnYCQFG+SdrqMEjymlNeVDlLwsp4vAi6Zu8/o2gGgdQaQvYsdZY5moNAhW27R5MgCCkW2mT8a2BlEeMGG/I1qmhfQF5rmNxYhE5G4xUoCNpBcNspcz55ghto5yD0wGukIjylbs0sRhf0kG1eUcqclcAKLpgnZcDJLhAJDDJoPEELawOsiooGIPPRuC5upRlDAcDMAjp7Yrpi7IYZzl0b94OXWCAR1qOus/WTRRv2g8qHzVjIUcoIG0J4OCrgdZpUlxY6EuaMHRWiDiXITJFku5yAHbw6z/pW2dG4a3kEuXCN5Xkrfmcl/KwFd9WFZcMlsW9lWhjcJjlGkjmLEwCMifJnut6OxguKWQpyYdkBQvEoYbIoMsxmJB4dd+5bIcuPqgeu6DsXnJtsyOYCrc2V2mgyFdCbbN1SDHCsjF4JrTbLiDu3Ru4RwPVRVo7GJjLZfmlWBAdQYYAwQwuAGQYlWBGYI3iFfwfKjkbmbQOTbeT8lCTmd3NY5yNgk81jMZOHa0Ran09geaaK7XbBRip3jz9BqEVtTtWhLVOiEVE1M1Fqkg5NUYrpFRIqSDm9sMCpEgiCOkUJvoh7F0CAbdxyFII6yAZzBgeai+KzdYh7yD8m4jZZZbWyfMxqmSKki8JU6PQ9UB8Ds9jes1KlqesYKyDvAYHyM1KsBqAAGp02xT7NddnNRVupdZjySuyp4xVGYScwpgH8zWrpXCBcOrRBLcetZ+6sXD427ZcG27o21PNYiTPEbj5aLtdcFeSzZN+7yjOZJjcQIMwBPb1VzpTbZsSSiwOuiA3aooo8GaTjXPybcedaGGQmSeapJbPeejsow8Fag3rpUQAqjvLH2VEvUIbM3XwBcde62GXb+TQ9hnLXU+mMvKKI/CCk45+v8TD2UMaOHv4HQ49BNEdIHs9R8HI+EXeqyPO6/dXoFAPg2Hvt8/wANB/c33UezSJD0YWllBuNIByjyECRWfiVtrzngZwDvOY2CqjM5rzSAMxWjpI++t2+wUKa/4+5bwqC0xRrtxlZ1OywRVDMqsM1ksJjMhY3E0+6RiS5TNXB6UBbk7d64rBVi3cDAwnigLdHixzSQJIgzImr5xj7itt/GjfbzOazsyABmp5pJyPTXluqeOufpFuzcuXLlm64UbZLNbY5LetkyVgwT0jI5GvULYMDbHOGTfSGR84qqSe0MnyhplhL4YNClRt295BmdszkBHER1VfxoBVQSAScpIEkAkjMjgCewGsy3ub6dr/qVoaQWbYnPMeaaXXlSG3cLZWOFaJjLpG6DxncfJQ7ojAXLOJxNy4h2L+3slSHgtd5QA7jEdANaiWQp5pZDl4pK7gU4fukqOgREQIjY0oSxRb1u4y7wwViIUpJIhjB2WOeZ2sxOTGmKjKP0W5rh/gCXbis7PBXZhY+KxHEH4pUR1V2/TeLWRx8Rs9ykDnAz8fiNy5Z5WsNcBZY2gJcc6JyK9BOXHy1WbddotiST6ZTwOjhhwLYJOyZJPEkyTWbqksYdl6MTdHnQeyiDFWSznZKk9EiR4vDfxHeKx9F6Ou2OUVhIe810EHdtSdkgiam10FNXZQ1GQDC7Pyb9wd4T8NNoQNdwwZgAwa4sJAEowDBQMl2hsEAZBhIAgAT1YU2lvI4Kk4hmUMCCykPmOncN3TXXVvK1cHycVfHnX7qEEvsztbrcIuI38GjIE5SeqSVcdVzqptHaAXkUu4hihuDaVFW4xAPikhATn1+QVrY/B3rg5K0qFWJksFYAjMCGMbnAznxB0Z03T9Gwxa+ql8kbaDNkz7ChgJ2RBE7OQ66FfrZZyVKRkY7QZtLyivyiGcxuEbxG+VmCG5w41m5UbLhwu8bKOIdTnskSP7c4/dDLuK7IdpPRr4diGB2NoqrcMviE/KHnEGn4ptPixcla5I4kVHZqK3JqUVpEjbFU9NWNrD3R/DY93O9lXIprlvaUjpBHeI9tDVkp9hdqjeDYO0w+MGbvZjT1x1GH/h+H/l+00q5rNtgZs0sQ7bEIFBBEHZ52/eCeM10rthrct+fJXTyerOfB+SMvkPhapH/FUdnPFHnhHxKpbtAjaJmPP99CVltrSSqB/wDsnywxPsor8JFkMiT8XaPcts/arny2jYtM8yxF4kyf9BR/4JbMNePSU9BPtoBYe9jp2vZXofgyvLbtX7jmFVgSeoItTkfRGNdg5raD+n3JM88nySSKwtH54j+r7JNb2sRZr5uuI5WHQZSLZDFJjjEVg6HM4j+pvMlC1/gj/wBPVfBovOxB6rY/zKOKCvBouWIP71sea5RrSJD0YeP/AFjdtBnhLPvOHEEzcvGOGS2cz2Vv6a08tvFckVYlyIIiBtMVEz2UP+E39VhuPPvZdJ2bMZ9HTT2+jLBPmDeqSTjLJ3++rLdJ527qr1W+Oe3039Zq8p1WuxjLBgseVVeaCYMnmqOIz/PD1QOGlgSJZjDKw+MeqoT8i+VeIhub6Vr/AKlaGOPvY7RWbtDnCc9q1u/9StPGD3sdopf5lv8AjM62Mx2j00F6oYm7fxeJW7cZxbL3EDHa5NleIT5ClJUqIERlkINUbMUFakiNIYsdWIHcX89NkLxaYZxVjD71+m/q264ca7WTmv8AMb1LdVyaIw+xDTbKm07AQoDEkqsRskHaYgDMDMngKp6PxpZQUZ0AjmkhliEKxmVKlQsEZQTG81DwgJOEv8fe1Pc6H2Vz1XtgYPDx8gjyB2P2j31Kei0lVtF6zpPaJWbVwrkwBAYHmjPZyB8Y7t56opkFoEtybWyZJKwwJgkkxEncJjj2mh7VUvcu4prjl2t32CzwRmdTbn5IISBuEZbzPW7pC4dIcgohVtBwdpsyAXZWUnZggEAgSCAZjKjoHyugrwbLPNba544ERk4jMdVZmt+Ad7V0KpYnZZQOJDI2XcavYfIntT0uPbS0s5VywZl5smDlkOg5bhUK+TRLa4plRru2Jz4EyCCGABIIYDjXHSOBvWMLdc3Q4Cy4IBMqdlWXaBAIOYOUV1saRZ1mEcHLnKUYcCDGQPkrS0ivKYK8PlWXPem2PTUv6sIbdHk9zHM5lzJ7APRS5WuCrTxXSSRlbO4u04u1winFFBYbaqWwuEtgbhtAeR2FPT6r/stv+v12pVy3s3rQDxVvAEBwWyAIk9AkSe6q4FO4JGyPjGPIJY+YV0svozBj9kNq6Rc0mG6brt5Ic0VeER8v6X9GHH30MagW5x46g580e2tfwnYyHCCCSrDf4vOXOBvyXd11z2vJI1p1EA7niL2n0V6R4LsItyy20Ay8scjmpICrmOMZ15i4826vWfBSkYUH+Ix8/wDpU5VUSMTtgp4QT78oGXvVvdl8SfbQ3odALojob0Gt/X0+/jqt2h/ykrD0R+t/papXqV/I9W8Go97vn99B/afvoyoR8Gw94vHpuj1F++i4VmZqQNY/A23vF2RSytkxGYgyM+2qml9DJiQouEws7IygExJyAbOF48K0sQee30j6a5MwAkkAASScgAN5J4VprowW76B/CanizdS5bIm2wYA7agxwMl/MK2LN+5ttyiADxgUJcElmJG4HLLeBv40+E0lbuzybq8bwDmPJVkVCS2izm2qZGZViPlWvTdG47q08V+rHaKzEOVz6dr7daeKHvY8lJ/Mev6ZnTQ7oTQxsYy9eY8y7yxHMuyu3tkA7KFTvHxqIqVPaszxnxGBrrb4fzPsD7q5qtTUbv5i+q33VTJoti9iprws4W/8AyT5jPsqrqs/wGx/WPOv31uaWtBgAYIZYIIDAjiCGBBHURVDD4YW1CrAQTChVUAmJPNA6N1EVaReckrRharZYnHr/ABCf+cv30jlpdP38OR5rq+yr2irVovdvWGS5ypKuVuSoYMrHIKc8hlIGdSvaLnF2cRJ96GyVCqdobRO8uIME8DU06DkuSNa2d/0Qe51++q+uVjaw90b9rDv6rV2snL+g+YofZXXTlratgfKtuveI9tH5AvQyNCgfo1gjjZTvEp6FHdRJo8bVkr0rs967HsoX1ctsMHYDqysFZSGBU5MTmCP3hRPoVsvz8t/vFD9UTH3Z44iV02K745Nm7cX5Nxx3MRXIGukn0ZXsgUpxTmnAqSA01Y/ZU7X9d6an1Y/ZU7X9d6VcqWzoLQEhq7L4rHoVvOtcAK6uYtN5furo5/Q5+F3IhqGzjFObSbb8mQATCiWXnMejKuGt73mxDG/v4QSUiTOx+7M+Wa2PBUk4i8f3FHeT91VvCQ3wkAbgm4dbufbWP8zS/QD3Neu+DNYwSn6Z/uavIWr2PUFY0en8tj6xqMuicK7ATXgTiiP3U81pB7Kw9A/rOxW9YVu64ftr9QA7kUVi6BHPb6LesKr9f4JX/Z634OR8Gudd4+pborFC/g7HwVv5zerbooWkvY8H755x7T6TVTSl4ph77rkyWLjKSAYYISrQRGRg+SrN0849pqjp0/A8T/5a76pp70Yo+xiagtcvYd7l+4117V1QjuSzlHDBkZjmykwRO6Os0UhqGfBuZwV/+ba9vdRGDUQL5tokDlc+la9LVp4o+9jyVlKYW6eu0fO1csJp5Lpa0DLSSOiBFKrzGr+mWKzbmmgMU1hWRnRA7psuGCkBiQ/isQrBivAcSQRWjQ1owf8Ajd/+UR34ZPuHmps20JxJPYUCn2sv67fou1CacnI9to+e4KjJoMXsXtIjxew1RNuRB3HLvyqxpm8VRCI4zPZOWYrCTWzDhyty9ZTZzMuARBgiJ39VUhkj6jMmGTfJaMfwYqf0S5MSMQ65D5K21HoouivOdU9ccNg7V9bzNtNiblxFVSdpXgLnuBlSIJFFOruty4vbK22QJsxzlaQ21ExkGyMjPtpvJJbFyxycn0byfZf1SfZVvHZ20Pb6BVPD3Qxyn4wzEb0f76t3jNhT0H2Gq35Jouk/jaZmrZUGVUDsAHorV0NxH0vsH7RrB0fjzce6ADs27htyRsnaWJ4naBzg5bjlunc0UecfzvH/ANatN2iuNNS7PNtZrOzjL4/ise/ne2s8CiDXOzGNufvbB70X7qxdmt0H4oRNeTOMU9dNmmNurlQy1Y/ZU7X9d6an1YHwVO1/XelXLls6K0BYt02OEWT+eP8ApVnABLjhOVtrJiS6kDIngfJ5aqaXf3sjfmRxG4np4VuzTTVJmLFBp20b3gmtZ3j1oPWNYuv7TjD9BPOs+2iTwTW/e7h/iAdwH30La4tOObqFsf8ALSsn5s0S9UCV9iLgHDjXt+qCRo5P5BP9hNeKY9gHHNEsd/ERNe56vLGjx/5c/wCWaW/Uatnm+uB+H3uon0RWNq/47fRb1hWnrrcP6biI38ow88VnaASGYfu/aFMroUn3R6/4Ph8E/wDVf0IKJV30Oagj4GOu5c9IojFIex4NvvPbQzprWEcnirLCPeLqg9ZXKiVqBda7UX2yBDrmDMEEQdxFaWujBB07OmpmnEsYK+N7G4hA3zG+T051aOun7lC1qEUqiKoJBMFvQZpiamMaL5JKQTXNZmuq6gbIbZDeSSKrYTHmy3KASQCO/KsjAt4/avoq3iW5h8npqleQ38DVOub/ACRU9W8Xymli53vYk/8AxlmOgTNC80U6l4dOU5YG4XRSrLs24IKFBDG4D5qnIuuheJpPsLhnSY5N2Wz/AHsPbUU3DsqR3P8ARX/MX76rP1IxexZ0yhNu3AmGnzUJ4XUjDcq9y7Z5TJ32bhbYnNyAMhvneTvo0xX6te32Vm4rEtbtXHUAslu4yhhIkIxEjKRlurOsV+dmp5mnwo8m1ZwZN+81sDlLd4qu0AyFYY8mysCCDu8uc16Zh1XkVKLsrAdQBuVhkp6dkhkk8EFea6ua83rWJxD8lh3OJupccMjQM2B2AH5vjcZ4V60AAABlHKLll4t24MvJVYx5NxsZkfBcq0R0e07P0ly8pXd5au288OOoiq9hucv0l9ZatWR7ww6D7aco8KQjnzTYPaEyu4wf/wBCt9ZGPtrd0c3P7vRcHtFYmCsMmIxLEQlzkiplcyAqERMzv4VsYFuePJ66D21d6ZRey/sDWvdn4SD0218xYUOqAdxmi7X2175aPShHc0+2hLC4UDagAEuxJ4kkkiT2EVqxS8UKyLyZHYpjbqGI0naSQXEggEDMyeHdJ8lDul9bW2ylmAoMbcSTG+AcgJnONwq0ssY7KxxtnqerX7Mna/8AmPSrhqdeLYKyx3spY9pZiaVYX2zctHjh03dHxiRuzg5cR5630uk4O1tEyQxz6NogChLk+Iyy40XMsYWwP4QPeZquLZWTdHoHgrSMMx6bjHuCj2UD6yXp0heHBWUT08xB5or0HwapGBnpNw+c/dXm2mTs4q6u8i68/Wam/kyj0jE0mecsb8/Q9e+aLSMFH8GP7Yr5/wATc98T87wR7a+h8KsYWP3APQKpLQxbPItbxONv/wA1/WNVdCrzn+iPTXXWq4Bi75J/4r+sabQozfsHpNNfqZ4+x61qIPgS/TuetRCKwdRh8Ct/Sueu1b0Vn+zUDJoS11t85G6QRRbQtrvut+WtZzkCbGoTSaoTVyCzgz4/avtq3iTzD5PTWfgzk/8AT7avXzzD5PSKS/Y1L0KdEepN+LrL0rPcaGprX1XvbOITrMd4prM56EBUiMn+h6LlukpEkSJESJzEzE91NiLqojs52VFtpJ3DnWzJPAde6k5PUvi9kaN/9UvaPQazsRb2rbjptuO9GFX7V5bmHR0MqwVlPSCJBz6jQ1pTXLDYYuL77JQxsjnO+U81Ru4CTAzGdUh6jZp/In/Y8WwbxcYwZCz2RBr6ABkf13fOyt9qvnNdJRcLACCIgnhAHsr2DVjwiYfEm3a51u6xOTRE7FoQG4yUMdopGKLUrf8ABrztSg0v5C1DHkg9xFaFscy6Ohm9NYGA03bvXb9lQwexG3Igc6Yg8aIbEE31nMFiR2yRWie0ZMadNGUwrrhzzh2HzQ32aB8JrQ40xdw0A27jBcplSlrI9e7Olj/CjbsYprRsuy22ZGYMAdxUkLHAk8eFWlJUxcYtSQTeEfFpaWyzmJZ1G/MwpjLsrzPWPTzW5Wy3j84OBPBQRzt2QkZV6B4X8NyuDstbI/XqQZjJ7b5juFeVf4Nc5JnZkgOoOe7aDDo/dHeKXzmlSNLjGzEN2WJkyTv4zmSaRszG/wAlbGH0Y7XCiuC4UkgAZQdkzmM/vqrdwpBWGDKS4ZhEKUiR42/Pd3TSuMn2TaPXtRxGAw/0PtGlT6kn4BY+gfWalTSSlbtYExzLMH92hHSd1rsgW+TISUUQVyYcyZEZE91D+Dx2wx5xgkGCMoyB6qI10vZPx1qvyOWkUhhUds1tGafxVnCrYtqqjMFt7EMTI3wu/hnWNi9FcqSzLBJzhgoJ6gMgJmrlq8reLB8ntiukxwHdSpOTex6SBHE6GFq9ktwkEOIzULxXazk/fXqY1txFxUt2bdsbQX5TNOTZDgBGZoaF405c0cnVBRhaevPcd3NtucxJ5rDOZ7R2VDRGlCgYskzA37MRPUenzUQi4amuJYbiav8AJLRVY1dhXqxrWyYW2q21I5xzY8WY9HXWi2urfNr3tQSNI3PlN30/+IP8pu81Rtl6CIacY7rc+U/dQrrrpxyEHJREn433VYbHN8pu81H9MPSe81ZZJ/sX8UP0BR0u/wAgeenOlH+R61GDuDvAPbnXB8JaP/CTyCPRTPmkV+GP6BIaWurtQmTRwbhNWF1gciCqjt2qIDouwd9vuZ19BpxonDyCbbnp99cT05xlVfklZPx/SBlNME7tn8+Wp2NZDbcEFZUg7id3lotXD4QbsIh+nexDei4PRXPG4DCXQB+jJaIBk2jBMxmTc2z5+NSssvsj4l+ijo7X9hjb913QJcW2g+TzPFaM+BfPr6676368tdsNbs3bbbYKPsqZ2TsnIlYggEHdvPTXNdXcKI/aInhctf8AaqTau4OBIxOX8W1/2qq5NllGu6KmhfChfsYdLDNtbAhcl3CdlWYrlEKOzsoGxV1ndnY7TMSxMzmSTvO+vQvcvgOKYqf59sf9Gs69qfYnmbYE5BnnyEgCfNUqRNP9AULf5kVPD3DbuKwnmsGBGRyIPkOVFzanW+Bj65+1SGqSj5vyhz9qp5IimD9rTl23eN1LjIx3lTBPU3A5ca63tasUzlxfvKzEElbjiYyEwc4663fcyRuNodlsD2U/ueucLi97D2UWv2RTMH/EbpuG6FubbEttc6ZM8Tn1VDHPcuvtsqhiZJlFntg51ve5x+LIfKw9ldhqspGd11boARh9k1FRCmYOLxF66ALlxSoiF5xAgQIERuqqLMCNrI7+aB6TW3c1Tb5w7+gD7VcbmqDfK8w/FU3EKZjXL4DE7Tlm8Y7W/tgZ1zuMvDPtmtS7qu48UO53Qign1sqkmpWKInkiB0EqD3TRaIo9c1G//H4f+X7TT1PU2yUwNlTkVUqR0EMwI76VWJLOl9S8Eb7n9HtiTuUFR5ApAFVTqVg/mE72++lSoAcal4MGRYUHqLD21K3qfhFMrZAPSGcHvDUqVAI6+5jD/Nn69z8VL3L4f5s/XufipUqigF7mMP8ANn69z8VL3MYf5s/XufipUqmgF7mMP82fr3PxUvcxh/mz9e5+KlSooLF7mMP82fr3PxUvcxh/kH69z8VKlUUFi9zGH+bP17n4qXuYw/yD9e5+KmpUUA/uYw/zZ+vc/FS9zGH+bP17n4qVKigsXuYw/wAg/Xufipvcxh/mz9e5+KlSooLH9y+H+bP17n4qXuYw/wA2fr3PxUqVTQWL3L4f5s/XufipDVjD/Nn69z8VKlRQC9zGH+Qfr3PxUvcxh/kH69z8VKlUUTYvcxh/mz9e5+Kl7mMP82fr3PxUqVTRFi9zOH+Qfr3PxUjqxh/kH69z8VKlRQWN7lsN83/fc/FS9y+G+b/vufipUqKA6Lq9ZAgKwHVcuj7VP7nrPyW/9y7+KlSooAj0Toi0tlQEEZ8Sd5JOZPTSpUq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os1.i.ua/3/1/3122885_a89e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789984"/>
            <a:ext cx="2807097" cy="2105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200" name="Picture 8" descr="https://encrypted-tbn2.gstatic.com/images?q=tbn:ANd9GcTuDHBzteNSpYglnIcUrlzxQrTnBU3mlm2MSpMLi9zfjX3oqhQ5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73" y="2848744"/>
            <a:ext cx="2028825" cy="2257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AutoShape 10" descr="data:image/jpeg;base64,/9j/4AAQSkZJRgABAQAAAQABAAD/2wCEAAkGBxQTEhQUExQWFRUXFxcaFxcUGBgYFxgcGBcYHRwcHBgYHCggGBwlHRwYITEiJSkrLi4uGB8zODMsNygtLisBCgoKDg0OGBAQGjQkHCQtLSwsLC8sLzAtLDctLSwsLCwsLDUvLC8uLissLCwsLywwLCwsLCwsLCwsLCwsLCwsLP/AABEIAMIBAwMBIgACEQEDEQH/xAAcAAAABwEBAAAAAAAAAAAAAAAAAQIDBAUGBwj/xABDEAACAQIEAwUECQMACAcAAAABAhEAAwQSITEFBkETIlFhcSMygZEHFEKhscHR4fBSYnIVJDNDkqKywhc0U2Nzk/H/xAAZAQEBAQEBAQAAAAAAAAAAAAAAAQIEAwX/xAAuEQACAgECBAQFBAMAAAAAAAAAAQIRAyExBBJBUWFxgfATIpGx4SOhwdEFM/H/2gAMAwEAAhEDEQA/AOKUVHQoUFChQoQFChR0KFFKRCSAASTsAJJ+ArbcofRxfxcXLs2LJ1DMPaOP7UOw8z8JrqfC+EYXAJlsIAx3Y9645823+G1RugcC/wBD4j/0L3/1P+lN4jh922Je1cQeLoyj5kV6ZssYBuNBPTNH4Ud51iCAQehkg1OYp5cqVgOHvdICwBMSxgD41vOf+D4VLo7O1kuEguLZ9nB2lY0Y76R99VnDcAz5jats2VRMDzgffWZT7HZw/Cc65pukWXB+QLN63dt9r/rAAa24Ps3WOg9ZB6iOlYji3CLuHYrcWNYzCcp+PQ+RroqcTyratqrK1hTN1QxIYvJBWNbc6GY8fW1x/F7OKCuVszAS5bYsuckH3SRGw66SYnakZ9y5uEkn8i9/k4tFCtxxjlmxecDA+yYaPZvsc0+IJmPwpmx9GuMYSzYe34B7up9MoNbtHG4NOmYyjrbf+GGL1l7A9HY/eEqtxPI2MUwqLd1j2TA/jFLMmdtWyxCqCxOgABJJ8gN63vLn0Z3rg7TFzYtATl/3rD8EHrr5VseReXFwlsSF7dh333I/tU9APKrbjHELRR7TXSWPvC2M7ZREiF28Z0iPKo5G4QcnRx7mvg1tGz2BlRtVQySVEjOCdgSNvjWaru2Nw+HuDtzZsFQojtbjkKoWFBRRC7ARrMH1rD8X5bw+HvXCy50bK9pQxjLczZQIjQEETrsPjIvueuaCVOKMDRVtOKcnr3eyfK7CRaaWB9G3FWmC+jDNaDPeIcjWMuUHwGbU+ulbOc5vRVoOY+VbuEALEMs7gRE7Hc6GqGgCoqOhQBUdChFAFQo6FCBUKOKFAKoUKFUBUdCjioAAV1/kH6PltKuIxahrmjJabVU8Cw6t1jYetQ/op5HzMmMxA7o71m2fteDsPDwHx8K6jxNcvemI6eNRspExXETELqfHwqqsWWL9S0E666jb0FLvYnP5RsBVhh9FjYnesbl2FBCWLMsmI12Hz3pjE2GOmQeRDMDTb3HRgFlgxga7efpTy3GN0CdFHoCzfkFDE/CrSJZi7nCcMDevYq5cBBlrOU58x2hx7y9JjwmKqOJY62uHtPh1a2jsS+ZpuEodIIPeAk6gRIG5BrpGP4bbv5i8h0JVXUwR3RM9CO8TBrGcf5cg+09m23aBfYkeij2R9JG+3TDVLY+nhyfFkk5adjN4rFv2S20YqH7zr00Ombqdgdd5noKqHvNIGhHpBH61a8V4ZctM8q0KYzwcrKScpB2IPSKRwKw/b2yq5irLpErEiZ8Bod/Csnc1y6p/0Hibr2uzd0WSoK51UlvPUTBM/dV46NcwtsYZFuX1ZjeVbCHukHKuYrEemp+FDnLAol03LYN0QDOYuMx2LNGVR0Cg9OlROWeMG3dVEa4bYZmfLKz4sw2CrA08B1JJOttzmn+pBcnn+B6/xO1ZCoVvpeQDNcRgktEnNbkruYj96lcO42BlZ3EtsYgkeaidZkQPKsrxzM995um51zz7wOx1206dNqLgqXCzLb30JbbLHXN9nQmlmZ4IzVP6m74niLl2zf7Mj2SqzWWkF1J1NxgQfdBOQbSJnaqC5xfFWsOiOpsISzTkCFwSdDGjKAY1EnrPWowVz3y5GymDrmgjLKtoQYMz0nxFWXMOJXFWFus7F1Uoc2ocg5iUI2ido+XWWbhi5JWtl08SsGKYiYOXzY9PLb7+lW44ez2LF1VzZLjKo1YwQCe6PAjaqHtBEL8ton1rU8A4U9yzejQWwjqZ7udduhnSdvzqR3PXidcTt+/An8u4Fr193ud1Vhf7jBPdHhrqTW3+rd7oFHujfSNzTPBMAtpAEBAInUzqdTLHU69d6tbV3LoQJ/nzr1Pgy30Mnzby6MRYa2GKEwQcpIBmdvDTpFcK4hg3s3GtuIZTB/UeRr1I7MfD7xWB+kLlhcRbL5ALoHdcdfBWjcHz2mtJkOIUKNhG+h8DSaoDoUVCgDoUKFAChQoUAuhQohQB1tvo55R+tXBevD/V0YaH/esI7v8AiOvy8azPAOFticRbsroXbU/0qNWb4Cfuru17Jh7dm1aXKiZQI8B4nxO81GC6xV3JcEe7GkUXF70qPSoWNxykAgzRYQ5xJ2G3rWNyieH4KO82528h+tSkJJil2zJ3pbYYjvKYPgdj+lbqiDT+zBaJY6KPXYfE603hQF3aSJLHz6kfIfACjsu2IuK0FVtzmB6tECPGJn5UWP4U0k2zrBketZKQb15/q+YQDfufIPov/KBVTzrzJfs3AiC32ZAPfXMGM65hMgDTaKveOBreHQRs9qNOodYrGcdx+fGZbioFVcpV8uczOVkIEgzrDSPSaNaHRw7SlbViuH8RsXe4C1jNAKj2uGdif6G1XWPGNNam3OHXOzvYe1bw7BpR2w7AODsQyNJJ3EHaqvlwouJt2nS2UuLlcsS7F+oRV0t97YmTFZ/mDhouYp3tB0lidVOb3tCOo7sb6zWFpudsnLJpBWvH3eniaZsK1vCHCObiRczqbiHJlick251kzJA61XcI4E4u5Q1sgqytFwCJVgAwMNvAOlRcJxLFYaFW7iCSYVH9pmP9IRwZ9BVpguZxfBa7hbd1FYBriAoVYknvDXfX11qPXU2pSxLlaV+d7++5lcVgriFsyspXRpBjfTyp/l5xbu5r2tiQLsiVIglRHUyBpWnfGYSMguYi0Oo/2qEemogabjpSL+Jw0f8AmLlwAyqpZQZPDVgII6+NFoanJzVJa+TK7mPhtvLZex31vqbmg0kXNgANIBAjypGE4XcZGS4RbK62xcMEmQCoUGZOnT7PznYTimHJFpbOKcEhVlwABmHuKhJn0ifKav8AjGI+rW0fDYdVkNLXLTBkgiM07aknWelKMxyyVKte70+5U8H4SeyZRbzuzDvC2pEbxNyCJg7LHrNakdrbt5WtJbDMg7pkksQNgoA+FYXFcexZzk4kA27S3WXPkzBvsIqgZnEzB2rofC73aYbCFiHY5TI65SCSSdoBkz4V6cjik2jl4nLzJq1vt7ouVswR0g5THl7p+UfOKkYhNNs3j6eP7VWX8SWzMsw122F8wpEt6GDV7lEUOGisylNiSvzI/UUb3FYRIqYy/fUbEYYfuKqIziH0p8vdjd7dBCuYeNp6N5TsfP1rBV6Q5jwAe0QQGjy+4iuc4zlLD3SYHZt4poPiu1aFnNaFabivJGJtTlUXV8U3/wCE/lNZ2/YZDDqynwYEH76AboUKFAHQoTQoBZoU5iLDIYdWQ+DqVPyNPcN4fcv3VtWlLu2wH3k+AHjQHSPoN4crPibzDVFRF8s2Yt+C10LjVoFSI6VU8ncFGAwqo4PaElrjJsSdt94WB8POpPELxuRkOYExpuNeorLZSr4Xwy7nCj3DqSdlH86VqCoUQBoNv5405h8PktwYzQJIo1mNYolQbGZpf1olhb6mkNTuAtgvn/pmDRgfuKVAC7U/Zuzpsaaa5rFSGtwJqkKTjFztLqofcSXbzI0A+Zn4VzfiXMCEOLNhbTXCxusozu86akiV67dfCK6LiWjtX6QNzGwM6nQakamuU27Bvy6MxuFyGQxmBUEnNOnuyQRpodjAOJX0O3hPh2+f0v3RteWGS9dN6yjWlt24gEdjdMaFgyyjjxXWN6qjhsViLly97TtbbJ2Sh2W0jEjWAQW7ok6wRO81K5O4e62b1y1dS57N17NWD5HkEFxqNN43g7GoXCeeLwvBb5U2nI2WCpjpG876+dE31PWWOPzciTWnp/0u8AhVhjuIkZyFW3aCOyoyz7QAyUYjy02mqXi3HbN3EC72ULka2ZJBYMJEhdAUaSInqd6uOeuLEZbNs9wpLMBvJmAdiIiufG3plA2I1iRGumvUaGpKeuh6cNwkeRSmtWaD6xh2u20uy1gqvaCXGdwpl2CxmgkADZRERFXfHOX8PhjbxFqwHwxEX1SSwAACNbAI7xOrMTrWHv4g5gTECdQD3QYmAOkiYirrg/H71oKiAZNsmpDSwMka97QDTp86il3NZOEb/wBekl7uybgbeGN7NdsdnhnDdi3aXRcUo0Fbiz3T100Eb1oOeCosWUzILZZRlKm476DKEWCXP7a70jmrH4NLVq5cWW1ZFQAMc0mSrDXWND1+NReI8yJicExJaxdXL0BzHXuhhtMSY28xWnSOdKc3Fq/XWinxnBNSBZa2yHtTbR/cOpVrdoEFoAiBsPSK1PDMfmwdpgUKMDaBtTADaTBAykMokRpEVzReJ3M6Xu0l+5A+0IgD5ACdNYrp2Ce6+CLXlCtmBEADMMw70DTWT6xNVSb0ZjiMLhHmuzSYSHQaQRoR4EbinbaQB3j8aZwIGjjZ4nyMVNuW6I4xvtDsdfMfpTqnMINIKUFNCEXFWhqDtWG4nhDaueR1B8a6Jdhh51luYMJK+hkGtIyyHg7gZazfPeAD4W5AllhhproenwmrnANBp3HiQaoOC0K1/NfKwtq16yRlGrpPu+a+Xl0rIUNAo6KhQHpTEZHGV1W4p3DgMPkaa4HwHD4a472LS2y8Zo/AT7o6wKmpgRmnoNSKkFd/OstgPEXehEio3C+GhLj3ekQo8+po7almgddP3q2uWwAANhpUBDxDaetBDIpnF3NfSncIk61oCL9ogevWp1i1kUClNYJ6U7cFAVGKchg2ulT7WLBHlHSm7gpNyyAJFAUHH1mxcUW2vZpIS2wVjqIMsY0Inr6Gssthxlt3MOHhM3ZZluhUB74cgawT67QDBAuucUH1UElgVYEZRIkzGbwHn4xvtXOLN+5bIZTcVzuQSAROp06b/KsNpM78GGUsdqXpRseF93h7Ht1t2WcGzcsd0qZOjQAdSIg6jWaxGJuKZB12gLvoN56eNbxsci8NDIchdyD7NO+0GQYEbfa8BFVPL/FbFu+rPh7SiPeRYho96Jjx+dZdHVhU1GTS77f0Q8abos2UuZDdRCIliygnMquCIUgHpVbZOkRr1neepOmvrXQsZawWM7O4WNp3DxMAnICJaJAjfcTVVjuXbFtGJc3yR3QqwQSO6dJBGomSPyo0emLPGKSd32aMiLgImneGqc6yVC5hGYkD4ke6Pv1rVXeV7LsHS8lsaCLnvj4mIO+nlU5MNwy2toF+0JJIYE97WO9sFA8DHxqcpt8TF92/BGExzOcRcN4jtCzQAZSOmU/aERrWzwVmw3Dszi9cW2xYKMinOVhsmYjMoJmJmZqHzJxLBYnQWnBXRGUqmfQATpIiBHWp3F+CpZwtnLbyyym4zMbhUx4+5qCe8dNBoaqOacpRhGNNO/Ap7WFQWHbI7tkD5IFp1MtOdn90AFWMTmzrG1a/gTK2BtqhGrKpy5oVi4kS2pifAT5VhuMY62vbKswtu32Jz3GYuw1AZYUneSQRpA3rY8sYucHhdNrtsHuhZiTsNJ218q9fhuKUjizZXNNNv+DUYMm2mQ6+lT8PiwSFO8fOKi4q3sRTIJBHkZFSjlLkpSGteFFYxINLNygGjb8aruJWMymrO5cqPf1oiMwzWyrEdQaVeaVqw4xZg5h8arg3StGTL853BbwLgGC5RR594Ej5A1y+t99JNyLdhPFnPyEfnWBobQKFChQHq7EGNB8aYY0q80waaMmsFJPDLOrN8P1/KpTrOlLw9vKgFJy1pEKfiSEFRUnh7AiOtSMbakifCq0WGQ+I8RvQhobVzSKSyzVcuK0/m9Srd+hRV+xIqLe0XWrAOIqDiloDC85k3Ht2IKKxU9spM2yNCdwIA3noaoeL4V1HaBLRKsntHDqsf1LZX3gxVniYAYAVb8yXsMbzXLt+82XumxabKknQkmAD1BBJ3FV4Rbtm0bVxHvlyGsXWCh7YaAqsYyvABkHUk9IjG/U7oKUYpuLS7r7/AEFc4cQTsbffgdwstu0UR2dS3aDUkLIIjXUVg7k5ps3MwMd0mW84B3G+3Sun84cPv3ba2UwoFlBvKMQMqzAnuEaidawA5abL2gS4U6Ouq/8AEoiKmh7wU5QiotV56jtto1EA1aYDj91EewGDIFzqDACMuqqTuQzZeumXzNUrWDlzG3ce0GKk5WK5l1ZWy94R1OkeNXHD8EbQAhcrL3SjBlIaNQw947CBrMAjUTlJo6M+WGT5b/fWytx/F3vvN+4zXNe64jJ1gLAgD51Bx2bLKsogiSSBpt131ir5+DX3udjZC3WaM4WctqTC9uwkBh3pUTEHfSoeF5duXma2LM3LfvKSAw1jNDENlPQ9atdTMc0XB44yS7borcBdGZVa9nZiB3QSBJA8AT18q3fNuGX6thy3auAOzUW09nMgZzbZs5BXQEA/fFUXLXLtztS9i3buG28NmZGVWGsb7+YmtRzjbJu4Z2Ru3gAwwWwkSZN1xEgzoJJA2Gk2keE8ko8tyWl7a+7MnieDqiSudyrASJCAEAhmLkdmJJGushtBFdR4ZhUe3hwrZlXKQVIglUYdAAYPkNtqxOKW5da5YVrLXVJHZyQt86sT2gG6kkidZDDQAlt3wJezt4dTb7I7ZMwYKcrH3hvJk/Gqjm4ibap3e+1Fpft0zlqc600bdaOMiFCDIpxbpNO9mZolt0AEFKdelLomqhlRxTC5lPpWWIrdutZLi+D7O5/a2o/SqQ5t9Jto/wCrt09ov/SawtdE+kv/AGNv/wCX8Ub9BXOzQq2BQoUKFPUdnr4GpNi1LAdKiWDrFXGEtwCawisVeaD5UY2plm1pYNaIL7OaSbVOW6GXSgK+9Z8argzL6eFXty3NVmOtwPjQhJwt6aPE3NPX+fnTeFtwPhUPidyEc5gpymGbQLpvr5kUKcw5rsdpiLjW0UqjEMQZVjBHe3CsTOnU+dQ+W7L9sGWwLqhklQCQst70rt6nTTapmD7N2uuboe469+4rFkZUklHy7tIXXcBhBq95YZ/rjMvbXLbrOY+ztr3dfZ2wFPelQdem9eVI+t8aSi0knS3T9snc2WL+JdLKoWsZlzFcy69czRoAJ2n47U3hOTnDlGuZcIxfNh7Zi2V7gUEZQSW72YzMxWY5oxBuX3ZL5ddDNsuotmYga76DUaGfhU7lLmq8p+rO2ZmkWrhltSDv/VrGkiqpanlk4d/DjSX8+pfcd5nXChrC2ogZUYspXaB3dSfCDvWPwfGjbYkqpC3DeAjKqu/dYjSIIJEbAkHcCqrGXCSZJLSY/qkev/5RJbIJJMmNY226TtWHJvU+hj4XHFcqin3Zo+XOZHwrspUurHUEkGddQW0EkySRrV5xDDrjLnaYLEGxeJy3ypINxVWF1giAYiIBBbciudXEjbb7QHh+2vrVtwDFJac32aFtKW0K6n3QoB96ZiBr1qxkzy4jhYyTk9JL6M1OH4NdweIBsBbdspb7Vws22KyCcnQ67LHj4mo/0j32dsgtCEUEXYO7dAfdjbxmstxLiV3G3A90906JbG0H8vX41f8AGL7ZMPhA72QFBctluW+8cwkQCQJ3BEba9bZ4qDg4ya6dNH5mVSwxIJzgEmSxLFtNYE6mTXWsLZFq1g1XNAdff0bVSdR03OnTasNj8KwTIjZZdXa3aBzMh2GcMWCKYGXfva1vb7MLWFLqEbOkqJhTlOkyasUeHF5HKKVUr7o1E0dNo2lLmtnzwmFIy0sUKAQwoUtqbqgIiq3jWGz2z4jUeoqxpq8NKEZxX6Src2bbeFz8VaK51XWfpAws4a8P6SG+TD8ia5OapqOwVChQoD1HYMwRVzc0UCqjl5CSSdl/HpVrebWsorI5ajDULi002laMk229OLvUMGlW7389KgJTioeJWTUpbs0yyUKJVYWaznNHEVs2Za2LqkwVaMus7yCI0HTwrTYgwtYvn7HdnhjuAWAYqA0KNyRvHmJjSo9tD0wqLmubbqY+7zTNy2RaC2LVwMtpFUKMqsp2iYBPloNNK1nJ9tbhu4hLLWGukTlcm1cP9Qt6CfPz3rn+K4cFBKvNvKjM4IFoi7OUidYImRowIOmxOw4XhLeHwbu95nt3imRsOGOQrOoJ0nz8qwmz6ObHhlH5avZV5+9zOcwpiDefNYMsZhEi3pIBzIIJ1PUnWpnD+U7q2mxF+0LzBQUtGREnVoBDSANBrM+VVh4/cthra32VS2aJhpPWZkTuav8AB8+XCwYwyZIKqB74B1mdBJE77VlNHRkhldRjTrp5GSu29Q+qnWCRoR+cGn14bfba047uf3T7o3Oo2862FjmyzcK9tZshojPdgWwSdpIYqv5+FJfGC1duPduWSi9wWi7ZSAC2VIBLgMYykRPoInKV8RKLacafnuYexh3utlUEk6BUkkz8K1fL/Kd1muW71lRbylWLqCQYMdmehmDI00qSefVQg28Mi698iJZdNoAg77zVLj+ecQ2dTcyhhGVF1AM6TvOo18hRUZyTyyTTSin1bImL4FicPd7Io9wZgFZQTqdRrGo899NavuO32sXcP9YDm2ttR2CHKkkCQWDFr3XRiB66k1XAeJs+IsC49x1VhlDOwy67yAT/ACNqVzJbtviT2bO5ZmZrhhra+EG3JAGo1HUfDS7oxOKbUcj0rxI1jH2LgNu/h8yyWTLK3U7w0W5M5QIEeQ6610vizAW8Lln3lIzkloCiMxOpO0kk61zrhFpbd/DnvjMQSYzR4jqSemUAwevWt9x6/N21PQT82/atKzi4tQ0cUau00gU4TUGxe7op8XK0cQ9NIY0gtSe1qgfB0ogaYW5Se1E0A+xpDCRSO0patQhg+cMEWS8n9VtgPWDFcLr0ZzHa1B8a8/cWw/Z3rqf0uw+E6fdFUqIdCjoUNHrjAWQiD+7X+fCnTTlwRA8BTOWoQadaavpUqKQdapCJMCmjcipbL/PSq3FeAoCfauTUm1ULBLU6oCPi2/npXPOaLD/We1Ft1CKPa3iq2iwMgL9pp6gD7prf3jqT/B/PyrjfGcPca45XtDbDtJuHc+GYaTvoKxM7ODg5NtOvyTOJqbtoXOyt3O0JAAKPdzBzLKjRAO2kmCNtquOYcO9vBoCXbKkKz3GtSxM5GtEiQFGmukfCqLlXhFy5e7jWwVKkpcYExuSqsJbTWdOlabnq8uZLa2gbzkRcZAwAnZQ2jN+tS9DplFrIop316WvU5deS426L/PQ1KsSAQqe6NcoZss+OhI1O5rfcP5VxVpyltwtliA7XFR7hGU5mUA9wzAAG0z01lcTxp4avZ2MMWWB7a4ScxJJhmiXI8zRrTXYmPM3k/TVyfVtHPbOFd1J1YbHLlEHaDBLLrG4E6elLPCHMFEcGNkG8GO6pHeEmNNjvFWb8Yv3He6zgEqVIAADKTJQhemu/302+KuqbV3tIYKvZkEaKogQNo08hOmpzZc2dDhkbptX6t+/ErcVw6/aVWu23toxMM67a/ajY+o1qTxblo2MhxF1EN0wozMSdpkIugEiSfKttw7mxbltRixbcOxWBHcWILOCe7OsEUixyPbW07WmLdpab2dxTqSxZZzNoQIXyIk9a0kt0c2TJlj8uSvN2yLwDlo4WbzGw9rKZuIzlgomSpAg6gVl8RxIK9xURGnVbrl0YE9QM2UERsBpPWtzyXg37F7F/3CvdstIOU7kN0Weg28tjlcX2L4i6BbNg2gG+r3YzMF0bKwJDCBm8xPkaavY0pY4ylHI1fdbP8j3Kt43r1sDDW2dGB7RC1sxABYlCBcIHVgdorccVw5e6dPdUD5yfzrNcqva/0j2dlTcyK2e6GC21aDmCLEtB7ok7T4Vu8ga9cX+1PvzCfgNfhW42tzj4mUJSXJ9qIvDnOUT4D76nq9PnDqekeFGMMpqnKNTTbGpQw4FE9qgGFQE0m5ap9VpTJQEVBT4o+zowtUFPzEvcFcJ58s5cZc/uCN/yx+Vd/wCL2pQ1wL6QGnGN/gn50QiZuKFCjoaPYJFJIpwUCagGSaSUjWnis03cXQihCNdgffUG1azMfWpLPqZ2p3DIAKoHktgaRRvtRIaFzWoCk5ia6thzYVWuRoGAIie9oTBMTp91c5wmHtW1efZ3MwuPkM22ZWU24RWKAq3gJkgRqA3QubrVo4dheuXLaGBNow5me6NDMjp5Vzy5x7DWLthLSqtiwwKgiGaVIYv4zMx4qD4RhvxO3h4TlB1FV3f2st+S8IRinu2shtNJdi6XbveEqpuSzZp1iY3qLzNxrFi9c7E9kAwghFOcRK5mcEglfMRO1WPJYtXcZevJbe0xWSEabLT/AFAiQxPeGvQ1V80Xb5vN26BG+wBEMoLQSftf5b6beEb00OnBjvK45Irbp90WPKvOD3Lb27gL30DsoIUZiokLpqSTMQNhWZ5j41evse07uXui2sgTOxBOpnqajWVufWbP1ce3nugRqIMzm0j1pGOd2xDNc1c5iSIILTrEafLpNZeqOnHijDLJUr018/2X9jFqwBrAnx/eju2gCGAWQQdQNY1AP3U+6mmzbO37V52fQ+HGuWiPbadT706xpHl6frW64Lx36pgMz5Qc79jOoc+8c2X3Y13isJiEIZQBM7+EeJqTxjDXeywz3EC4eGCMG99ixJLCdNdOmi1uO9nDxCi4KMu/v8lny7jMRicUpN64A2eFNxwArKdYzawSCF8hT2AuLae7ZYm4EuBrnZScmSIYMRlE5iD/AIAHcsjHJ/ZfWrYuhjJhMp2Y7E+I+UdZ6S73EhgvrGHFoW7ThwFIZ37wiS7GSCJPx+dTVWzwywmpOEKWlu+pJwjLexWGBurbZQoRWVwWW3swlQpJOmh1AnQnKN+TlxLf3WlMdJVmH51zjhPFcPeQJi1a6lvKLTAEXEIERmBDQBB9a6SuVjadDK5SAR1BCkH5CvSNdDg4qORNKe3RrYnAzTyaU1aFSK0cgk0l6UjUm4aAZIpaCk0pRQAK0ClKIokFCUR8TZDKQdjXnb6QbJXGNI0KrlPiBIr0diNq439JfDM9o3AO9aYk/wCJMH8j8KqZUcwoUKFU0exWpJFKNBayQSFpu/p+VSRTTrJoQgPbHyoiKkXbOtMXaoFWjRk0hDSg9QFTzVh0uYdxcDkLDDs/ekaadDud/GuOXcOwZ2Vcykg6kd2RoCYgnTy613swahYrg1l1KlEg6mAAfLUCaxKN6nbw3FLFHla6nOPo9u37d62gzG0xYPoSgOWZnZToPnUPnK/eXEP2quWJK25BGZVMBgNtfLSuqYHhiWUCW1Crp1M+pJEkmpbWJ8Pj0qcump6PjVGblCPSvHzOcfR1y+c/1m5rqYERJgagg7DUQRrVDzRwZrF5ldRlYkoVnKRPSSSI8Jrs/YE+FM4rhyvGdVaDmEgGCNiJ2Io4mcXGuE3JrR9PficEhjpIZeoIaY8yDSrmEu2wumVWEoXBJYeIM6612K1ypZtMXtBrdw/aDEjcEyCSCDr0+8UWF5VTKBdAuhBltq8FUWeggSx8fyqcrOp8fj3Sf11OQYXBMxYIpYhSxiToNyfAa1rOWeW2xGDvK/dVmQ22In3ZD5VJ6iBPrW/wfCLdkns7SIW0JVQJjYH49Kl9iR4R0E/tRQPHN/keaPLCNHFOXHuYfF21AYHPknKWIBMMDodvGmeLX7xuLcuh2aG0YGYY9A2gWQdPOu5myfL5/tVTxXlyziGV7g1XTusdRvB02/U1XHsTFxseb5lp+6ORcKtC5fXtM1tWAUkrJ1MjQHYzv512axZC9kg2VdJ8FCjXz1FR/wDQNjtA/ZpmEa96NBA0LRoAPlViizdHiEn5t+1WKo8eK4hZaSv17jymls1ACgwrZxiAYoUdAGgEilA0Yo1oBIoClEUmgElaw/HsEGN22w0cMPgwitxFVPHcJK5gNV/DrRBnmJ7ZBIO4JB9RoaFTONrGJvj/AN67/wBbUK0aPW4NHUDtT1NO9sB1rJCYDpRUwt+ldp/PhQg4NRUe5bp1WpM0KR3tU3kqU9JigI4FEd6fK0yd6EFqKcYxFIFOGgBbNKJo8tJY0AhzNLUUkLSpoBBpI/hpcU0xoAUMtEGpxTrUoDLJrS7Vv2jHwRfxanbg1pNpu8/llX5Cf+6hRRWiilMaQWqkEEUYWg1JDVAKApVIozQCztSAtEDQzUAoUm7bzCD1oBqSXoDiHM30bYhsVea1lKM5ZSx172pHwJI+FCuuYljmNCrzCyRZP4Um4daFChRx2MH4VJfehQoBxT+H606tChQBrv8AzzoqFCgCakLRUKANf0pR6UKFCCnOlIuUVChRw/pRdKFChAH+fOmbm/wo6FAIbalJQoUA7e6Uxhv95/n/ANi0KFQo+1NPQoVSB/r+dMdaFCoBYNGf0/GhQoBsGjFChQC6ZnSjoUBEu7mjoUKG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TEhQUExQWFRUXFxcaFxcUGBgYFxgcGBcYHRwcHBgYHCggGBwlHRwYITEiJSkrLi4uGB8zODMsNygtLisBCgoKDg0OGBAQGjQkHCQtLSwsLC8sLzAtLDctLSwsLCwsLDUvLC8uLissLCwsLywwLCwsLCwsLCwsLCwsLCwsLP/AABEIAMIBAwMBIgACEQEDEQH/xAAcAAAABwEBAAAAAAAAAAAAAAAAAQIDBAUGBwj/xABDEAACAQIEAwUECQMACAcAAAABAhEAAwQSITEFBkETIlFhcSMygZEHFEKhscHR4fBSYnIVJDNDkqKywhc0U2Nzk/H/xAAZAQEBAQEBAQAAAAAAAAAAAAAAAQIEAwX/xAAuEQACAgECBAQFBAMAAAAAAAAAAQIRAyExBBJBUWFxgfATIpGx4SOhwdEFM/H/2gAMAwEAAhEDEQA/AOKUVHQoUFChQoQFChR0KFFKRCSAASTsAJJ+ArbcofRxfxcXLs2LJ1DMPaOP7UOw8z8JrqfC+EYXAJlsIAx3Y9645823+G1RugcC/wBD4j/0L3/1P+lN4jh922Je1cQeLoyj5kV6ZssYBuNBPTNH4Ud51iCAQehkg1OYp5cqVgOHvdICwBMSxgD41vOf+D4VLo7O1kuEguLZ9nB2lY0Y76R99VnDcAz5jats2VRMDzgffWZT7HZw/Cc65pukWXB+QLN63dt9r/rAAa24Ps3WOg9ZB6iOlYji3CLuHYrcWNYzCcp+PQ+RroqcTyratqrK1hTN1QxIYvJBWNbc6GY8fW1x/F7OKCuVszAS5bYsuckH3SRGw66SYnakZ9y5uEkn8i9/k4tFCtxxjlmxecDA+yYaPZvsc0+IJmPwpmx9GuMYSzYe34B7up9MoNbtHG4NOmYyjrbf+GGL1l7A9HY/eEqtxPI2MUwqLd1j2TA/jFLMmdtWyxCqCxOgABJJ8gN63vLn0Z3rg7TFzYtATl/3rD8EHrr5VseReXFwlsSF7dh333I/tU9APKrbjHELRR7TXSWPvC2M7ZREiF28Z0iPKo5G4QcnRx7mvg1tGz2BlRtVQySVEjOCdgSNvjWaru2Nw+HuDtzZsFQojtbjkKoWFBRRC7ARrMH1rD8X5bw+HvXCy50bK9pQxjLczZQIjQEETrsPjIvueuaCVOKMDRVtOKcnr3eyfK7CRaaWB9G3FWmC+jDNaDPeIcjWMuUHwGbU+ulbOc5vRVoOY+VbuEALEMs7gRE7Hc6GqGgCoqOhQBUdChFAFQo6FCBUKOKFAKoUKFUBUdCjioAAV1/kH6PltKuIxahrmjJabVU8Cw6t1jYetQ/op5HzMmMxA7o71m2fteDsPDwHx8K6jxNcvemI6eNRspExXETELqfHwqqsWWL9S0E666jb0FLvYnP5RsBVhh9FjYnesbl2FBCWLMsmI12Hz3pjE2GOmQeRDMDTb3HRgFlgxga7efpTy3GN0CdFHoCzfkFDE/CrSJZi7nCcMDevYq5cBBlrOU58x2hx7y9JjwmKqOJY62uHtPh1a2jsS+ZpuEodIIPeAk6gRIG5BrpGP4bbv5i8h0JVXUwR3RM9CO8TBrGcf5cg+09m23aBfYkeij2R9JG+3TDVLY+nhyfFkk5adjN4rFv2S20YqH7zr00Ombqdgdd5noKqHvNIGhHpBH61a8V4ZctM8q0KYzwcrKScpB2IPSKRwKw/b2yq5irLpErEiZ8Bod/Csnc1y6p/0Hibr2uzd0WSoK51UlvPUTBM/dV46NcwtsYZFuX1ZjeVbCHukHKuYrEemp+FDnLAol03LYN0QDOYuMx2LNGVR0Cg9OlROWeMG3dVEa4bYZmfLKz4sw2CrA08B1JJOttzmn+pBcnn+B6/xO1ZCoVvpeQDNcRgktEnNbkruYj96lcO42BlZ3EtsYgkeaidZkQPKsrxzM995um51zz7wOx1206dNqLgqXCzLb30JbbLHXN9nQmlmZ4IzVP6m74niLl2zf7Mj2SqzWWkF1J1NxgQfdBOQbSJnaqC5xfFWsOiOpsISzTkCFwSdDGjKAY1EnrPWowVz3y5GymDrmgjLKtoQYMz0nxFWXMOJXFWFus7F1Uoc2ocg5iUI2ido+XWWbhi5JWtl08SsGKYiYOXzY9PLb7+lW44ez2LF1VzZLjKo1YwQCe6PAjaqHtBEL8ton1rU8A4U9yzejQWwjqZ7udduhnSdvzqR3PXidcTt+/An8u4Fr193ud1Vhf7jBPdHhrqTW3+rd7oFHujfSNzTPBMAtpAEBAInUzqdTLHU69d6tbV3LoQJ/nzr1Pgy30Mnzby6MRYa2GKEwQcpIBmdvDTpFcK4hg3s3GtuIZTB/UeRr1I7MfD7xWB+kLlhcRbL5ALoHdcdfBWjcHz2mtJkOIUKNhG+h8DSaoDoUVCgDoUKFAChQoUAuhQohQB1tvo55R+tXBevD/V0YaH/esI7v8AiOvy8azPAOFticRbsroXbU/0qNWb4Cfuru17Jh7dm1aXKiZQI8B4nxO81GC6xV3JcEe7GkUXF70qPSoWNxykAgzRYQ5xJ2G3rWNyieH4KO82528h+tSkJJil2zJ3pbYYjvKYPgdj+lbqiDT+zBaJY6KPXYfE603hQF3aSJLHz6kfIfACjsu2IuK0FVtzmB6tECPGJn5UWP4U0k2zrBketZKQb15/q+YQDfufIPov/KBVTzrzJfs3AiC32ZAPfXMGM65hMgDTaKveOBreHQRs9qNOodYrGcdx+fGZbioFVcpV8uczOVkIEgzrDSPSaNaHRw7SlbViuH8RsXe4C1jNAKj2uGdif6G1XWPGNNam3OHXOzvYe1bw7BpR2w7AODsQyNJJ3EHaqvlwouJt2nS2UuLlcsS7F+oRV0t97YmTFZ/mDhouYp3tB0lidVOb3tCOo7sb6zWFpudsnLJpBWvH3eniaZsK1vCHCObiRczqbiHJlick251kzJA61XcI4E4u5Q1sgqytFwCJVgAwMNvAOlRcJxLFYaFW7iCSYVH9pmP9IRwZ9BVpguZxfBa7hbd1FYBriAoVYknvDXfX11qPXU2pSxLlaV+d7++5lcVgriFsyspXRpBjfTyp/l5xbu5r2tiQLsiVIglRHUyBpWnfGYSMguYi0Oo/2qEemogabjpSL+Jw0f8AmLlwAyqpZQZPDVgII6+NFoanJzVJa+TK7mPhtvLZex31vqbmg0kXNgANIBAjypGE4XcZGS4RbK62xcMEmQCoUGZOnT7PznYTimHJFpbOKcEhVlwABmHuKhJn0ifKav8AjGI+rW0fDYdVkNLXLTBkgiM07aknWelKMxyyVKte70+5U8H4SeyZRbzuzDvC2pEbxNyCJg7LHrNakdrbt5WtJbDMg7pkksQNgoA+FYXFcexZzk4kA27S3WXPkzBvsIqgZnEzB2rofC73aYbCFiHY5TI65SCSSdoBkz4V6cjik2jl4nLzJq1vt7ouVswR0g5THl7p+UfOKkYhNNs3j6eP7VWX8SWzMsw122F8wpEt6GDV7lEUOGisylNiSvzI/UUb3FYRIqYy/fUbEYYfuKqIziH0p8vdjd7dBCuYeNp6N5TsfP1rBV6Q5jwAe0QQGjy+4iuc4zlLD3SYHZt4poPiu1aFnNaFabivJGJtTlUXV8U3/wCE/lNZ2/YZDDqynwYEH76AboUKFAHQoTQoBZoU5iLDIYdWQ+DqVPyNPcN4fcv3VtWlLu2wH3k+AHjQHSPoN4crPibzDVFRF8s2Yt+C10LjVoFSI6VU8ncFGAwqo4PaElrjJsSdt94WB8POpPELxuRkOYExpuNeorLZSr4Xwy7nCj3DqSdlH86VqCoUQBoNv5405h8PktwYzQJIo1mNYolQbGZpf1olhb6mkNTuAtgvn/pmDRgfuKVAC7U/Zuzpsaaa5rFSGtwJqkKTjFztLqofcSXbzI0A+Zn4VzfiXMCEOLNhbTXCxusozu86akiV67dfCK6LiWjtX6QNzGwM6nQakamuU27Bvy6MxuFyGQxmBUEnNOnuyQRpodjAOJX0O3hPh2+f0v3RteWGS9dN6yjWlt24gEdjdMaFgyyjjxXWN6qjhsViLly97TtbbJ2Sh2W0jEjWAQW7ok6wRO81K5O4e62b1y1dS57N17NWD5HkEFxqNN43g7GoXCeeLwvBb5U2nI2WCpjpG876+dE31PWWOPzciTWnp/0u8AhVhjuIkZyFW3aCOyoyz7QAyUYjy02mqXi3HbN3EC72ULka2ZJBYMJEhdAUaSInqd6uOeuLEZbNs9wpLMBvJmAdiIiufG3plA2I1iRGumvUaGpKeuh6cNwkeRSmtWaD6xh2u20uy1gqvaCXGdwpl2CxmgkADZRERFXfHOX8PhjbxFqwHwxEX1SSwAACNbAI7xOrMTrWHv4g5gTECdQD3QYmAOkiYirrg/H71oKiAZNsmpDSwMka97QDTp86il3NZOEb/wBekl7uybgbeGN7NdsdnhnDdi3aXRcUo0Fbiz3T100Eb1oOeCosWUzILZZRlKm476DKEWCXP7a70jmrH4NLVq5cWW1ZFQAMc0mSrDXWND1+NReI8yJicExJaxdXL0BzHXuhhtMSY28xWnSOdKc3Fq/XWinxnBNSBZa2yHtTbR/cOpVrdoEFoAiBsPSK1PDMfmwdpgUKMDaBtTADaTBAykMokRpEVzReJ3M6Xu0l+5A+0IgD5ACdNYrp2Ce6+CLXlCtmBEADMMw70DTWT6xNVSb0ZjiMLhHmuzSYSHQaQRoR4EbinbaQB3j8aZwIGjjZ4nyMVNuW6I4xvtDsdfMfpTqnMINIKUFNCEXFWhqDtWG4nhDaueR1B8a6Jdhh51luYMJK+hkGtIyyHg7gZazfPeAD4W5AllhhproenwmrnANBp3HiQaoOC0K1/NfKwtq16yRlGrpPu+a+Xl0rIUNAo6KhQHpTEZHGV1W4p3DgMPkaa4HwHD4a472LS2y8Zo/AT7o6wKmpgRmnoNSKkFd/OstgPEXehEio3C+GhLj3ekQo8+po7almgddP3q2uWwAANhpUBDxDaetBDIpnF3NfSncIk61oCL9ogevWp1i1kUClNYJ6U7cFAVGKchg2ulT7WLBHlHSm7gpNyyAJFAUHH1mxcUW2vZpIS2wVjqIMsY0Inr6Gssthxlt3MOHhM3ZZluhUB74cgawT67QDBAuucUH1UElgVYEZRIkzGbwHn4xvtXOLN+5bIZTcVzuQSAROp06b/KsNpM78GGUsdqXpRseF93h7Ht1t2WcGzcsd0qZOjQAdSIg6jWaxGJuKZB12gLvoN56eNbxsci8NDIchdyD7NO+0GQYEbfa8BFVPL/FbFu+rPh7SiPeRYho96Jjx+dZdHVhU1GTS77f0Q8abos2UuZDdRCIliygnMquCIUgHpVbZOkRr1neepOmvrXQsZawWM7O4WNp3DxMAnICJaJAjfcTVVjuXbFtGJc3yR3QqwQSO6dJBGomSPyo0emLPGKSd32aMiLgImneGqc6yVC5hGYkD4ke6Pv1rVXeV7LsHS8lsaCLnvj4mIO+nlU5MNwy2toF+0JJIYE97WO9sFA8DHxqcpt8TF92/BGExzOcRcN4jtCzQAZSOmU/aERrWzwVmw3Dszi9cW2xYKMinOVhsmYjMoJmJmZqHzJxLBYnQWnBXRGUqmfQATpIiBHWp3F+CpZwtnLbyyym4zMbhUx4+5qCe8dNBoaqOacpRhGNNO/Ap7WFQWHbI7tkD5IFp1MtOdn90AFWMTmzrG1a/gTK2BtqhGrKpy5oVi4kS2pifAT5VhuMY62vbKswtu32Jz3GYuw1AZYUneSQRpA3rY8sYucHhdNrtsHuhZiTsNJ218q9fhuKUjizZXNNNv+DUYMm2mQ6+lT8PiwSFO8fOKi4q3sRTIJBHkZFSjlLkpSGteFFYxINLNygGjb8aruJWMymrO5cqPf1oiMwzWyrEdQaVeaVqw4xZg5h8arg3StGTL853BbwLgGC5RR594Ej5A1y+t99JNyLdhPFnPyEfnWBobQKFChQHq7EGNB8aYY0q80waaMmsFJPDLOrN8P1/KpTrOlLw9vKgFJy1pEKfiSEFRUnh7AiOtSMbakifCq0WGQ+I8RvQhobVzSKSyzVcuK0/m9Srd+hRV+xIqLe0XWrAOIqDiloDC85k3Ht2IKKxU9spM2yNCdwIA3noaoeL4V1HaBLRKsntHDqsf1LZX3gxVniYAYAVb8yXsMbzXLt+82XumxabKknQkmAD1BBJ3FV4Rbtm0bVxHvlyGsXWCh7YaAqsYyvABkHUk9IjG/U7oKUYpuLS7r7/AEFc4cQTsbffgdwstu0UR2dS3aDUkLIIjXUVg7k5ps3MwMd0mW84B3G+3Sun84cPv3ba2UwoFlBvKMQMqzAnuEaidawA5abL2gS4U6Ouq/8AEoiKmh7wU5QiotV56jtto1EA1aYDj91EewGDIFzqDACMuqqTuQzZeumXzNUrWDlzG3ce0GKk5WK5l1ZWy94R1OkeNXHD8EbQAhcrL3SjBlIaNQw947CBrMAjUTlJo6M+WGT5b/fWytx/F3vvN+4zXNe64jJ1gLAgD51Bx2bLKsogiSSBpt131ir5+DX3udjZC3WaM4WctqTC9uwkBh3pUTEHfSoeF5duXma2LM3LfvKSAw1jNDENlPQ9atdTMc0XB44yS7borcBdGZVa9nZiB3QSBJA8AT18q3fNuGX6thy3auAOzUW09nMgZzbZs5BXQEA/fFUXLXLtztS9i3buG28NmZGVWGsb7+YmtRzjbJu4Z2Ru3gAwwWwkSZN1xEgzoJJA2Gk2keE8ko8tyWl7a+7MnieDqiSudyrASJCAEAhmLkdmJJGushtBFdR4ZhUe3hwrZlXKQVIglUYdAAYPkNtqxOKW5da5YVrLXVJHZyQt86sT2gG6kkidZDDQAlt3wJezt4dTb7I7ZMwYKcrH3hvJk/Gqjm4ibap3e+1Fpft0zlqc600bdaOMiFCDIpxbpNO9mZolt0AEFKdelLomqhlRxTC5lPpWWIrdutZLi+D7O5/a2o/SqQ5t9Jto/wCrt09ov/SawtdE+kv/AGNv/wCX8Ub9BXOzQq2BQoUKFPUdnr4GpNi1LAdKiWDrFXGEtwCawisVeaD5UY2plm1pYNaIL7OaSbVOW6GXSgK+9Z8argzL6eFXty3NVmOtwPjQhJwt6aPE3NPX+fnTeFtwPhUPidyEc5gpymGbQLpvr5kUKcw5rsdpiLjW0UqjEMQZVjBHe3CsTOnU+dQ+W7L9sGWwLqhklQCQst70rt6nTTapmD7N2uuboe469+4rFkZUklHy7tIXXcBhBq95YZ/rjMvbXLbrOY+ztr3dfZ2wFPelQdem9eVI+t8aSi0knS3T9snc2WL+JdLKoWsZlzFcy69czRoAJ2n47U3hOTnDlGuZcIxfNh7Zi2V7gUEZQSW72YzMxWY5oxBuX3ZL5ddDNsuotmYga76DUaGfhU7lLmq8p+rO2ZmkWrhltSDv/VrGkiqpanlk4d/DjSX8+pfcd5nXChrC2ogZUYspXaB3dSfCDvWPwfGjbYkqpC3DeAjKqu/dYjSIIJEbAkHcCqrGXCSZJLSY/qkev/5RJbIJJMmNY226TtWHJvU+hj4XHFcqin3Zo+XOZHwrspUurHUEkGddQW0EkySRrV5xDDrjLnaYLEGxeJy3ypINxVWF1giAYiIBBbciudXEjbb7QHh+2vrVtwDFJac32aFtKW0K6n3QoB96ZiBr1qxkzy4jhYyTk9JL6M1OH4NdweIBsBbdspb7Vws22KyCcnQ67LHj4mo/0j32dsgtCEUEXYO7dAfdjbxmstxLiV3G3A90906JbG0H8vX41f8AGL7ZMPhA72QFBctluW+8cwkQCQJ3BEba9bZ4qDg4ya6dNH5mVSwxIJzgEmSxLFtNYE6mTXWsLZFq1g1XNAdff0bVSdR03OnTasNj8KwTIjZZdXa3aBzMh2GcMWCKYGXfva1vb7MLWFLqEbOkqJhTlOkyasUeHF5HKKVUr7o1E0dNo2lLmtnzwmFIy0sUKAQwoUtqbqgIiq3jWGz2z4jUeoqxpq8NKEZxX6Src2bbeFz8VaK51XWfpAws4a8P6SG+TD8ia5OapqOwVChQoD1HYMwRVzc0UCqjl5CSSdl/HpVrebWsorI5ajDULi002laMk229OLvUMGlW7389KgJTioeJWTUpbs0yyUKJVYWaznNHEVs2Za2LqkwVaMus7yCI0HTwrTYgwtYvn7HdnhjuAWAYqA0KNyRvHmJjSo9tD0wqLmubbqY+7zTNy2RaC2LVwMtpFUKMqsp2iYBPloNNK1nJ9tbhu4hLLWGukTlcm1cP9Qt6CfPz3rn+K4cFBKvNvKjM4IFoi7OUidYImRowIOmxOw4XhLeHwbu95nt3imRsOGOQrOoJ0nz8qwmz6ObHhlH5avZV5+9zOcwpiDefNYMsZhEi3pIBzIIJ1PUnWpnD+U7q2mxF+0LzBQUtGREnVoBDSANBrM+VVh4/cthra32VS2aJhpPWZkTuav8AB8+XCwYwyZIKqB74B1mdBJE77VlNHRkhldRjTrp5GSu29Q+qnWCRoR+cGn14bfba047uf3T7o3Oo2862FjmyzcK9tZshojPdgWwSdpIYqv5+FJfGC1duPduWSi9wWi7ZSAC2VIBLgMYykRPoInKV8RKLacafnuYexh3utlUEk6BUkkz8K1fL/Kd1muW71lRbylWLqCQYMdmehmDI00qSefVQg28Mi698iJZdNoAg77zVLj+ecQ2dTcyhhGVF1AM6TvOo18hRUZyTyyTTSin1bImL4FicPd7Io9wZgFZQTqdRrGo899NavuO32sXcP9YDm2ttR2CHKkkCQWDFr3XRiB66k1XAeJs+IsC49x1VhlDOwy67yAT/ACNqVzJbtviT2bO5ZmZrhhra+EG3JAGo1HUfDS7oxOKbUcj0rxI1jH2LgNu/h8yyWTLK3U7w0W5M5QIEeQ6610vizAW8Lln3lIzkloCiMxOpO0kk61zrhFpbd/DnvjMQSYzR4jqSemUAwevWt9x6/N21PQT82/atKzi4tQ0cUau00gU4TUGxe7op8XK0cQ9NIY0gtSe1qgfB0ogaYW5Se1E0A+xpDCRSO0patQhg+cMEWS8n9VtgPWDFcLr0ZzHa1B8a8/cWw/Z3rqf0uw+E6fdFUqIdCjoUNHrjAWQiD+7X+fCnTTlwRA8BTOWoQadaavpUqKQdapCJMCmjcipbL/PSq3FeAoCfauTUm1ULBLU6oCPi2/npXPOaLD/We1Ft1CKPa3iq2iwMgL9pp6gD7prf3jqT/B/PyrjfGcPca45XtDbDtJuHc+GYaTvoKxM7ODg5NtOvyTOJqbtoXOyt3O0JAAKPdzBzLKjRAO2kmCNtquOYcO9vBoCXbKkKz3GtSxM5GtEiQFGmukfCqLlXhFy5e7jWwVKkpcYExuSqsJbTWdOlabnq8uZLa2gbzkRcZAwAnZQ2jN+tS9DplFrIop316WvU5deS426L/PQ1KsSAQqe6NcoZss+OhI1O5rfcP5VxVpyltwtliA7XFR7hGU5mUA9wzAAG0z01lcTxp4avZ2MMWWB7a4ScxJJhmiXI8zRrTXYmPM3k/TVyfVtHPbOFd1J1YbHLlEHaDBLLrG4E6elLPCHMFEcGNkG8GO6pHeEmNNjvFWb8Yv3He6zgEqVIAADKTJQhemu/302+KuqbV3tIYKvZkEaKogQNo08hOmpzZc2dDhkbptX6t+/ErcVw6/aVWu23toxMM67a/ajY+o1qTxblo2MhxF1EN0wozMSdpkIugEiSfKttw7mxbltRixbcOxWBHcWILOCe7OsEUixyPbW07WmLdpab2dxTqSxZZzNoQIXyIk9a0kt0c2TJlj8uSvN2yLwDlo4WbzGw9rKZuIzlgomSpAg6gVl8RxIK9xURGnVbrl0YE9QM2UERsBpPWtzyXg37F7F/3CvdstIOU7kN0Weg28tjlcX2L4i6BbNg2gG+r3YzMF0bKwJDCBm8xPkaavY0pY4ylHI1fdbP8j3Kt43r1sDDW2dGB7RC1sxABYlCBcIHVgdorccVw5e6dPdUD5yfzrNcqva/0j2dlTcyK2e6GC21aDmCLEtB7ok7T4Vu8ga9cX+1PvzCfgNfhW42tzj4mUJSXJ9qIvDnOUT4D76nq9PnDqekeFGMMpqnKNTTbGpQw4FE9qgGFQE0m5ap9VpTJQEVBT4o+zowtUFPzEvcFcJ58s5cZc/uCN/yx+Vd/wCL2pQ1wL6QGnGN/gn50QiZuKFCjoaPYJFJIpwUCagGSaSUjWnis03cXQihCNdgffUG1azMfWpLPqZ2p3DIAKoHktgaRRvtRIaFzWoCk5ia6thzYVWuRoGAIie9oTBMTp91c5wmHtW1efZ3MwuPkM22ZWU24RWKAq3gJkgRqA3QubrVo4dheuXLaGBNow5me6NDMjp5Vzy5x7DWLthLSqtiwwKgiGaVIYv4zMx4qD4RhvxO3h4TlB1FV3f2st+S8IRinu2shtNJdi6XbveEqpuSzZp1iY3qLzNxrFi9c7E9kAwghFOcRK5mcEglfMRO1WPJYtXcZevJbe0xWSEabLT/AFAiQxPeGvQ1V80Xb5vN26BG+wBEMoLQSftf5b6beEb00OnBjvK45Irbp90WPKvOD3Lb27gL30DsoIUZiokLpqSTMQNhWZ5j41evse07uXui2sgTOxBOpnqajWVufWbP1ce3nugRqIMzm0j1pGOd2xDNc1c5iSIILTrEafLpNZeqOnHijDLJUr018/2X9jFqwBrAnx/eju2gCGAWQQdQNY1AP3U+6mmzbO37V52fQ+HGuWiPbadT706xpHl6frW64Lx36pgMz5Qc79jOoc+8c2X3Y13isJiEIZQBM7+EeJqTxjDXeywz3EC4eGCMG99ixJLCdNdOmi1uO9nDxCi4KMu/v8lny7jMRicUpN64A2eFNxwArKdYzawSCF8hT2AuLae7ZYm4EuBrnZScmSIYMRlE5iD/AIAHcsjHJ/ZfWrYuhjJhMp2Y7E+I+UdZ6S73EhgvrGHFoW7ThwFIZ37wiS7GSCJPx+dTVWzwywmpOEKWlu+pJwjLexWGBurbZQoRWVwWW3swlQpJOmh1AnQnKN+TlxLf3WlMdJVmH51zjhPFcPeQJi1a6lvKLTAEXEIERmBDQBB9a6SuVjadDK5SAR1BCkH5CvSNdDg4qORNKe3RrYnAzTyaU1aFSK0cgk0l6UjUm4aAZIpaCk0pRQAK0ClKIokFCUR8TZDKQdjXnb6QbJXGNI0KrlPiBIr0diNq439JfDM9o3AO9aYk/wCJMH8j8KqZUcwoUKFU0exWpJFKNBayQSFpu/p+VSRTTrJoQgPbHyoiKkXbOtMXaoFWjRk0hDSg9QFTzVh0uYdxcDkLDDs/ekaadDud/GuOXcOwZ2Vcykg6kd2RoCYgnTy613swahYrg1l1KlEg6mAAfLUCaxKN6nbw3FLFHla6nOPo9u37d62gzG0xYPoSgOWZnZToPnUPnK/eXEP2quWJK25BGZVMBgNtfLSuqYHhiWUCW1Crp1M+pJEkmpbWJ8Pj0qcump6PjVGblCPSvHzOcfR1y+c/1m5rqYERJgagg7DUQRrVDzRwZrF5ldRlYkoVnKRPSSSI8Jrs/YE+FM4rhyvGdVaDmEgGCNiJ2Io4mcXGuE3JrR9PficEhjpIZeoIaY8yDSrmEu2wumVWEoXBJYeIM6612K1ypZtMXtBrdw/aDEjcEyCSCDr0+8UWF5VTKBdAuhBltq8FUWeggSx8fyqcrOp8fj3Sf11OQYXBMxYIpYhSxiToNyfAa1rOWeW2xGDvK/dVmQ22In3ZD5VJ6iBPrW/wfCLdkns7SIW0JVQJjYH49Kl9iR4R0E/tRQPHN/keaPLCNHFOXHuYfF21AYHPknKWIBMMDodvGmeLX7xuLcuh2aG0YGYY9A2gWQdPOu5myfL5/tVTxXlyziGV7g1XTusdRvB02/U1XHsTFxseb5lp+6ORcKtC5fXtM1tWAUkrJ1MjQHYzv512axZC9kg2VdJ8FCjXz1FR/wDQNjtA/ZpmEa96NBA0LRoAPlViizdHiEn5t+1WKo8eK4hZaSv17jymls1ACgwrZxiAYoUdAGgEilA0Yo1oBIoClEUmgElaw/HsEGN22w0cMPgwitxFVPHcJK5gNV/DrRBnmJ7ZBIO4JB9RoaFTONrGJvj/AN67/wBbUK0aPW4NHUDtT1NO9sB1rJCYDpRUwt+ldp/PhQg4NRUe5bp1WpM0KR3tU3kqU9JigI4FEd6fK0yd6EFqKcYxFIFOGgBbNKJo8tJY0AhzNLUUkLSpoBBpI/hpcU0xoAUMtEGpxTrUoDLJrS7Vv2jHwRfxanbg1pNpu8/llX5Cf+6hRRWiilMaQWqkEEUYWg1JDVAKApVIozQCztSAtEDQzUAoUm7bzCD1oBqSXoDiHM30bYhsVea1lKM5ZSx172pHwJI+FCuuYljmNCrzCyRZP4Um4daFChRx2MH4VJfehQoBxT+H606tChQBrv8AzzoqFCgCakLRUKANf0pR6UKFCCnOlIuUVChRw/pRdKFChAH+fOmbm/wo6FAIbalJQoUA7e6Uxhv95/n/ANi0KFQo+1NPQoVSB/r+dMdaFCoBYNGf0/GhQoBsGjFChQC6ZnSjoUBEu7mjoUKG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s://encrypted-tbn1.gstatic.com/images?q=tbn:ANd9GcT1sh_emlNPMXG8bEQJ_L8qFZIO5Ef1MmfIjucO71Hn7clsBzCy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22098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AutoShape 16" descr="data:image/jpeg;base64,/9j/4AAQSkZJRgABAQAAAQABAAD/2wCEAAkGBhMSERUUExQWFRMVGRwYGRgYGB4bIBoiHBoaGiAcHB8gHCceHRojHhoaIDEgJCcpLCwsHCAxNTArNSYrLCkBCQoKDgwOGg8PGiwkHyUsLC8sLSwsLCwtLCwtLCwsLywsLCwsLCwsLCwsLCwsLCwqLCwsLCwsLCwsLCwsLCwsLP/AABEIALoBDwMBIgACEQEDEQH/xAAbAAACAwEBAQAAAAAAAAAAAAAFBgIDBAcBAP/EAEAQAAIBAgQEBAMHAgQFBAMAAAECEQMhAAQSMQUiQVEGE2FxMoGRFCNCUqGxwdHwM3KC4QcVQ2KyU5LC8RYkY//EABoBAAIDAQEAAAAAAAAAAAAAAAMEAAECBQb/xAAvEQACAgEDAgMIAgIDAAAAAAAAAQIRAxIhMUHwBCJRE2FxgZGhscEF8TLhFDPR/9oADAMBAAIRAxEAPwDNTJ79eksf6DGqNgevdo/QesYkuXnqfabY0IFG0T6DAqJZXlqcN1j0AA/W5xZVpDUYEzfFi1L/ANd/pvjTTpk7z/4/vfFollVHLMekD3xtSiB1J9hbEsvRHSJHUCf1OLlpf2ST+gxZD5QB0HzMn6DFzEx1H6f749XLN8vkoxVnago0y5ItsACSSdgCe+KbpWyckq+fFMAAaqjWVR1Pqew6nA45nSxdiGqRzFrKnos2G4HrioakI1EnMVDE9FHYdgP73wQ4Gx8yrcypgGIt0Pzwm5SyzroMJKCtg/IKKq1ieZbhdLCwCgzM2n02+uIcJrVlyyVlIenpmosSwkyXB6gAiR2W07YjWybUatSLczVqfXWDBdD62IHqB0ON3AawoN5LEim5mm2wI/L8tvaDjcIpOn0Myba2KuF8GNXLBw8V1ZyH1QCxa4YdVJt7RGPs5XWo2TLAqrFw0CIbRG/5oJj1x5Tzv2NmCgVEZjCBhqBkiRP4CAL95+S5l+PjN1xTdtFAsTEsJLSJlQdibEke4xalapfMJDFKTtcDzw3PKlPTVqU5UlSWYCdJKzE9f5xg4VVp6s2AwKOWYFYhlZbx85t/XHNOK8NalVZXBnpqsSJIBjcAxIB6R7mOUzBp6oB1GNLBiCt97GD7HEeR7L0HI/x9q0+TsvCqqpRRTdgon5YpyWVR2rBkBUtIDAEbXt7k4VODeLtdnMbC2/bqYP732PVvoEqo0IIP/dH9cEWSO3uEcmHJjbTMOb8JgHVl3NJpnTcqf6f7YwDjNSg2nMoUJsHX4T89j7HDP9oP5fXcH+m2EzxFx/zm8pTFLWqNsSxLhe/wgki3X2xnIsct1z7isetunuH6visFTGqqR+Tb59v7vgRU43WqTolAIPIu3+Yw2nexNj6YX0yYzA0E0kqqD5dTzqSm3/TYCoW0kTDEkgxsJw2eHlOjLJWE1IdSGcatQqVAQwJDweWSCwOzLEHGotvZsa9jGC1URyf2oNNQsUBgl/KUqexYVD3HxJ2xLiWbzVA6qT+aJgob9JIBuQR+Vu9icCsxx/M0l8zLlDQ+EqaQmmf/AE6g3AuYIOk3iLjA2p4nDgB6IUC00mIkfl0tqEA3EFSp+ErfEc0hqPhJy3pV3yh48OeK6eaEfDU6r/f9+tjDAMcnz6aAmeotrUNoqAyrE7guBYEiAWBgsA25OOkcC4kK9BKncX9x/cx64JjlezOf4rAoeaPH4YQxEjE8RIwYRIE4gxxMjESMWQrY4wZviVJCFeoisdgzAE/InBBhgDxjwjlsw2uoh12llYgmO/Q9tsWU76GLhPibzauYpunl+QTeegJEnsbT88Q+1U8/QbyqrqA0allSIv7wQcLPFOGVqWYrlEajlVXTUe7a00gH4ydTHYRt1jfEPCOeahlm0JIqVCA2oauUDdSIgC0zudsRRbdIHGTboJ5MzaZ+c/7Y0Ckb/USf4F8aMrlTO/1YfsMEfsB6b+8frhYOYaOWO8kfLT/vjbTy3+0Cf1OLqeX9pHz/ALOL6dAm1z7n+mLRD6lQA+L9T/AwQplIgCP0xnakALfpGK2rKLn9feOuLqyXQUpUR2GFniuaV6+og+XQJBv8TEdPYYhxvxG1NAiatdTlQxA97xsJNvTA/N0GSmQtMsyLqN7kk8x3kkTMdThTPqtRQfHVWXV62ivSDCFqajB9IF/qbYqziDK19SAJTqMvoAQLqR0BFwdpxkzlcu1MsVanrGgiQUZhAJ7qx6ja2L6ufSpRajWXQ5gHWIG4vO23Y4uKiotcf+lNybD3Fcyr0TKHluCtiD00nvMDAfiecenTNOsEqJBMhlDC0yUkXF4II9hiaZBvMPluy09wu4HWQCIA25R74CeM84iZVhJaq8LI2iZv7xPcfvJTcnstyRily9hazfE3KnmJNXqxkhAYCzPW9+3viHCs15VRXGqx/AxQx2DCY+h9sZHpdTIgKosbmBInYEAzi2kmMPY9D4SC0nQ+McJbNZdayqysSsgkVGqvCU6YBXl06WYmIg6pAwjtQjDf4GzigmmEYOyspZH3B66GsXWxGkg22OLPFvhgUmDKNKHYDssLJ9TGr54JKOpakawT9jkeGXy7t/IXeC1Wph30U3pgqrB+hedLWvA0kmO2GmlmsqrhSBpZioB1AA221BZGxj1BAgnCXWQYaeBeHdSFatQh0UOtKNYpkyFdx3uSE6TJ3jFY2+EZ8dhhWqT+hLxnVGXphaXI1ViWHQAAAkCYX5C99sB8hw0sKI2Hm0zDbABHqRqiVnSgKnsrX1DH3ieua2Yp02kwoX1IDGe+4Hcz0tGD9J6T0KqHmMNzD4tKNpeLiWUPrA7N2ONbOVo5OJOC3PKmTgmnUbLFyXqLTqqgYK9KaaHUokh4B0tNzfBbN57XTVSnkPT0uoq0wygEADVrBMLUAQ1FMjkbYmEnjxNY1pvUy9WpPc02qG/+hyflUHbGThXH61EaUc6DvTbmQ+6m38417SmdCHhXOKae67/HuOhLwLRWesIVai62Rrg67vTYdV1T+h9cKnifg6UwKtFg9JjBEyaZiQjHvvBtscGXzgzeUpLRHlVQxQKSdLELq0KSTpEXUNGxE2GFnh9VqddqOYDKtUeVUBEFZI0vHUq0MO4nvjWRprgJ4fWm23uunql3t9CfhbMR9pWAQ1EnSdmKusKfRpK/6rXw2+D65oLUpAhlWoQuowSDBBFo2Iws+E8norVhUA5IRge4qBiV9VFNn9lOGhOD0mpqzBjUdj5ZQ30iwN9h173G+BxUtOwp46cXJr1oZk4khMGVP/dYfXbGqcJNVq+WP3i1GQ7sYYdO37E4J8O4rqMLKWkAg6T8unyg41HPJOpo5TxbWhiOIHFNLNgwDZj8wfY/xvi/DUZKXABpogRiDLiw4gcaIYs7k0qKyOAysIIPUYC8cp0adFU8sRsoUAaYvbsP64Y3ws8cqaqoWGGkfF3n+N8Fx836GsauRCnMySO9h/J+f1xqbNLaT9cCgpnmJv66fS25/XF1KlBsNuwj9WwmTcIpnfWR/fXb9cS+2wjFbsone1vbf64zikT2+dzjTSpRuxJ9f6bYsotpVGbSdXKdgBG9x6jHrUgSSevt+/tijJ2SPy2ue3+2KeL5wUqLuDBAJUR16CJ7xgjaSspKwNUrCrmnqGdFAaVi/N1j52+WNfDOJrTdkqkpVY7Od+0dwQdx/GAGTzFbyhToJLWJcjVLb7AMd53GI5vg2bzAhqqswNlN9MbgKoJBP+XCSvVq6jyx7aegbz/DqYdWpB1JOpiphIm8g2kx09+2NeXprqBq1JcWBgaj2UHT67GDhPR3y1Rklq1Yf9KiCQsdWYLJI7BbdSDiWa49mKFcNmUDAiQwJMgi2lydLRI79L4zJNu2b9i0qQ7Zbh1ZpDMFSTyKB9TIgeogjAjx9wsplR8JVXB+HSRvcaYHy04aOEcSSvSWohDKw6H9CNwR26Yz+IMua1M0gshgZPYwQLbmDfDE1CMKQmnLXuc34HQWumhmZRKufxSqqx5FFydTKD1M22xVmOHk1iKKN5bktSkFZUAmxeJgdfTEcopy7vScBilmWAdSghoggzMD15vTBnL0KlahVZkcs6p/iAqA4aS+pwERQnIADsQOmAVa2O54bK472C+HZnSwYdL/AE746h9vXNZXQCrMyzopuWaF5ikEBgZA3nrfCdwrwM7IKjOrKfwUWVibkRqYhBcESNV++G/wq60w1MrTpMRqFNXR2KAWLNqLMTJafhiIicFxJrZmvG5sc0pQ3cQB4b4PTWsPM0Vawg6dalafMAJ3D1JM6dgB1Nhdx3ilLKgMFXzakuU0rJkvDO4JMQ24OpuhEk4s4zxapQVqlKrR1VJKgEAKitAFPlC1XBFzqMGQFvOOf162ty1RmOoyzbsZ3Nzc/PGJS0qkbx4pZ5e0m9vTvp37zRxlnp1KVZySznUxFoJIBUD0gge2I8H44aDqzXp1kGq0wdJplgJ3BBMSJBjqCCnAeGDPLVR4J0C4nlJblidyCrt/qj0C1xDI1Mtqo1kA5pWpBInqQexEAjoQD0xlCrmo5HGQY4lmmoZ41TpYM3mCDy1Ee5E9VYEqfnjBxB0NQtSXRTa6rM6e6yeoMj/aMFOE5inmcvTpVLtRlY1AHSzSCp+e4mCokFW5fP8A8bKVNJOpCYA2YSLOv4De0EiYgwSpxGhvFmjHnlbfFBLwlnCaD0oEGtTM7MCVeCh21hqaFQYDHl/EMHOJ8KWqTRqKrww0vSMtS8xSWVRM6FqAHSwjTUG2nC/wugcvTZNfM1WXK8w0oCNLqRDgyxKg6hyETgtwvgVXPRVzVIIdR52A1MhMqAN+WSsmLRvgsOKE8+Ra3NOkVga3cKtTQz+bXYqBKsKbatJurDmSNwDUOGCjVCVKM6tM6ATttqsfkbeo7YK8PyK06rqghQi2+QH7AYG8YyHkg6B905FvyN0I7LYH0j2xJwaWpdBB5dbo0ZFftJd3LaJhVBIA9bdbb4XuKZFaVWroqlQI06mJAMAkSTft139MbaeedENOnK63iSLgNz6hbrqIH+0YY8tkadFCbDqzH+vbGYpZFX1ZhvQxRyXGSBcq4YwwDdZ3Wevp6W7Boyud2kyp+FvpZvX1wrZzyHWprPllmLL8I3JILSRIgxivheadBdhUQWbSQ1u57Rb5H0uFSeN7OzcoqSHk4VPGGYzlJlq5clqajnQKDsZkiJIItbaMMOSryNJMmJB7j+o6/LGPj3AvtKgCrUpETBRiJnuJvtjpY5KSsRyRdUBeD+LmzOb8pFHlCnqJm8wp9BAJ07HvhjOOYvxNMklWlQqGrVexfQUKkH8JJJIgn5364dOE5R2yVNKzEVCokknV8WoTJmYgH5411BwkwWFgxYEmSQv8n540CsA3Sem5P0GMtGnfmva8tP0Hb3xdQHS/aw0D+uFhg1ifX5kKP64spiCI+gWf1OK6LATtJjaW+s749PrP+pv4GLLIZziCUNbObWIHcm0D6D64Ss7xKrmSjKxkazpXZYXkEbcxi/WR7Yj4w4ga1UIjAaAUE8snrH7DFPDaNMZpqbwp1NSXUdw6+SkCOh5yxO23TAnJyHMGLqyrJZr7+lTNRnmogqVdRNtQlafZN+YfF6Ddjq+FqmUVlpeWtWoDrr1KiIEUn4KeptWoj4nibwMeZThPk0MvWFMM1KmSoj4q9RzANrimFk9BpHfGHKcL0vLtRWo6yXq1QxR5kuvlyQZ2DYzdbHQjFS3XH5J8J8PVFWui1Ms2pOYisw8rSdQckLAgjY7405rJqrfcOC9bnWo7uAFDc5pC1gQzEk3G0743+KspTT7urXdQ5FRylIsazH8ZaVpwDYKLD1xlyNJalKnTp1q32eaiNqWmGChPOaCAYp221bzbA2U02vaP8GHgWc+zZ3y3IKVzuzagGLEBwZMhoBBPRhJMSei0ayQQkb3/AL6nHKs/wygKaugalUYMyg1NY5AjbhNzqjpBG/bovDcxqRWNtQBkeoBxrU6oT8TBWpIBeMPDhqt59ARUTcdXj9yNvX6YX+Dccp0hJEAklpBaGtFgNokXtc2x07M6USWIAPUmMc58W5Ck768uHDG7tp00zNwdTEAHrb/fGVsyYW3sgl/+WFFZqdF3QzpPl+UgQyFErLGJMEFN23mwDO+I6tXUJCK5llQRqJ/MZLN7MSB0jEMrTjSpemzSNN2sT6o0yfQ74y8SV0L6lWS5kqI0kTItZRfbpA+dyk31OxgjCO7juNXh/PmvRagxYDSFEaYEKFRFVrM9QlyZi4UgiMKHEU0OyflJFxH6SY9pxHI8TNNtQJjqASJ7iRcSLEi8Ejri7xS5qN5yjlqQCQIGoi4HMeoYx0ETif5JEeRYZtrh/ku4B4rOVRxTXVUdrk7AAWEdTc9owTHGBmhpcgM0crkaWv8AhaIB9CB7nComX0kjsT8742U6eMSqyoeFjk875YxZfhIDSaaqUIJ1DT167Ms9zAPQnHz8DTXDO8kiEPJuR3Fx7Y94JxYCErE6IhXvNO0XKkMU2BAIMbGLEvmOHtSJkhE9CEBt3lad97ea17nBFutgc8el6ZF3AlyoLU6aL5isVM3YQbspPxARIIg7Ww0UuXSAxKMYEBbW9trROFNTR8wRy1KrrqdiFJM2K6vLImZLLTv09SvBONCo9QagShI2jWAxGsD820gfzi15dznZsD5V0MWVpTWaSTCj6wvaO5xrrZJGUqyyDYzgVSzwpMX3RhLEnaAFH/j++MPFf+INCkpKq9Tp+UT2k7n2HQ4YhOIn7OcnUTEpcBxJLU4mRdghkge3U7knG3LUfOrhTqKIAxDEGTJg2AtAED19MLGa8Q16tQBaSq6lix5uUNqJVz1spJAEjTG8gV1vEteldl0M1pG6kX0mbagGEjpImDIwrVSvoOf8bJJV1OhZziFKmIME/lAn6/74Sc7QU1XZAKRY6lBBAgC+m1yYvHtGCHh/xFk2ADalYRJe4n3H7sPngvxTjWWKFX+8Q2ssj0j17Rg8vOvM6FXCWKVNMH8G4kWhD8YGtIMhhcGDsQf0kdcM1NgQCNjfHPsjNHS4koGYk35emxAI7G0Ex2GHnh9YEW2PMPn/ALzjHh5U9LM5o9UCPFfC2ZNdGhQq1Rv5iAmI6evvhJocFzubqImYLUlRTp1KY+QO7RG5mB1g46sxwu8fzokIIPU9wffp8u5wfPnjijcxePh3llUQMDBMCTN9hvfFyOCb6Z6RLH5jFVdLgQL9xO383xZSc7GQp62QfvN8QhtqJYT1HVtP1GM+fzop0WYfhB2H8n+Me6+0GIsqlj9TgN4yzOqi6gGVXWxLfDEwCBaTIwOeyNx3Yk1izaysllu5F2CtuR2vvHfcdTOU4cqIpYuULK1PL1FGqoTK20nUgIiG5RtvAOBeSqkCrEKYVQTYlmuL/lCqx0jcxM7YvyyFA9ZlqK2gaQzEszsNBqGRMDUSLdRB64G9kdaCtD9muLrUpp9opJpLHnYF0Rm1FZVSGggEawdwbdMX5LhNAAGrlqaofhrUXZkNje7WM9DgDU4ihzNGk9qNfLUaZm8EjWj/ACc/ScfZfi1ShW1l9NXzdFaiilRpXl1R8JWALnv74qHle+4SEGo1Hb69/rj1DuZyPmqaDUW+z3KVY0+W3cFiAVJ3A3HygPmKHkZA0yyhjyFuk13uZHalSPyfGfxBmsvXrumYL0aqtGsS9NxuCVJlCVIusjG7xND+WQFekS7rA1U2JGiNQMA0qKBrm5nEfVotX5U+Hv2/eLnFARQ1lNMAEBCFC6/MYEDePvaXKOhvEiDdPjnlJRoUR5lby1kATohATqjeO31wr+Kc8W0U4Cn44K8yllGkauq6NC26pi/J8BXlqks2XZGdmEahp+KmZtr1EATuGBxnSW8ayPzB/PZ8FAzurFmIXVqZD5agkWMQXYKIAXeSwEYG8ez9N0VRoqVbEuB8EAyqny0JBPuAAI7428R4aipQXVrgHylUfGHqsRUcmyqbCNyQRaDizPcDTWa9fTTR4KUKYAdo5YjamLSWI3JgHGetIYwxxxknv1r6/X9fcHcBqZkqyUiFRRLVG5RTB3Ov8M+lz0xvpMlUVEDNW8tCTXqgRMoDpDCQNOoDU1zBIEYxcSzb1VCQKdFbpSSyj1PVmP5jJ9sb8pwGp9lIV3iohqkBBoAXVZ3mQW8o9IkKMacWlsHywilqlSt936v7fE08B4TlBXNM01YkK6EFtJlQ2m/UTN9xiH/EOgAMupEDWxEbWURH1xXVzIpORriogy4Cx8RWkFP0Jk/5RjZ/xGk0KbWIRwdQ7Mv/ANYj4OPmhpyRfRiqMo9cUaaBSwVolgC0BCbnuZIHa/XGM0irFWEMpII7EWP64L8CdTpsS1MOAqmNRqDy9JNtIkqZ/LP5caPsNOvnHDMxFRfMXy1+ImmHIQHvzQDE2EjfFabOrgzabT4SsEUlw08DzutRSckOBppuCEYi/wByahUlVJMg/LqIDZ3hpoVmptfSZBGxBuCPlhk4X4eFanKm4xrFF6qQbxE8bxqUuOjK0y7Ifu1FKTGsaqWoi0AkNmKpB6LpE9MeZxBSRmRdFVdVYzCAmwOmmzGoEIkGQJJHYAa6td2psCSa1OFc6imtdgzFR5r6TC6A3VTck4G/ZSwagiotR9MqQlMkKys0oAXAAEy76iJ5cbkq2Eeefn8PUEjjJzOZCvPls68hI0gFgpJmATuO9xFxfzLcNpGtSWVLqWerJIA0DUQ08oWViR072x5RyVMuyJVCuzkKtiSrQGAIkSVsBNyCBOqzKcxQYOKglDTDM+sEcjoKokQGqNy3A5iQD0xUImdsb8t99/YAcRq1XpF6IYUFY0y0wzsQpM9QG+KOssTucEPFmXTWKlSfLITQAb1SaamzRyUl1XNyWZuvwasnn1qip5gfQVp01pmEhmLBUDbwUIZqkAkauhGNn2TyXmsZ1gIrD7tljUvl0lUMwWCrCCv4dRuRgijZvVpaVbq/i7rr6+/6CnR4dXzCgpCoCQqqGCgjSTOkEL8S87me5sSJ8G41WpxKu1MEMUOoK02sdlft0bbfdjzFUJVaUFGlVhamqGZppkrLS6ANAkhZvJmZwp+IyhqyjazHMwmJ1NETH4dMkAAmYtgco0GivbeVx2ffPfqMHFc3RfTWyzFVgswiwY2A07ajsw2jDJ4dzQZFI2HL7AqCB7WH1xzfhfEKtMzTNqp0MCJGoXBIPcf/ADw7cBGpKgmFlYAM6Y0gieoBBg9RGBSk9Wo5PiMHs/L0J8Z8XKKrURYCIqBhBMAwbWHSZwD4jVOgkEg99sUeIeDMGIjnW1uowLyvEWSVeWXt2/2xzsrlmlrfK6HVwYIKCeP+xwrUGLKQeSDMG/pFsRCqGuFMW2LN3+WJ1aOmlE/DFzfbcnHwYkX1EG5NkHb3x3DzFGfiWb0KLMztyorGJJ6wOg/2wt8cU08uyaSR/wBRh1LHqYwQo1/MLVuXrTpL6dT8/wC9sV+IqRWh5WgjWQSJEmOYmJtYTt6YA3rd9AsVppCvlnqKGqUqgQhS3XVygTptAMHf0PfBfgkFEpsQWzgqqWN21fg9QNYU+pPoDgDncs9FNyq1IG4h1A3EdJH7Ttgvljl4pl2CmnTS+mpYm8lk1AEHuv7YtVVnRitinKcMmm1WuxSmg0oD8TkSNKg7KDMnpBi8wdbjFNqX2ipTqfeTQepSq6XsosykaXBUC5gkg484pnKFZwaxVmUbTXWBvOkURFrzG2KcxmqBy1ShTQIWiooJqEsV2Ya16iVgRvPTGPiMW502n+qJ1eEHMVKVdAKlGNLGQDyyFNQHYHlB09jEWwN4pXq0pdGQI4UVFVl0OwjVFMWKhrEgQDMHGxfEVHywKFFUllDo4BVgdUgKJLSvKSYkAQC0QNz3BW+zPXJIppIpqSDALGB6GWJtaZ3mcV7gby6P8vkY8tkauZZnRAQW6QoXqRLHYTG/fD1kqbilSpa0VWRGaiKlFTK3DqGHOzMqtcn8SnYY59kqYptT1rqUBWKk7zc+04eFroQuYDOmpi4FUK4piUoiqqqssiaoVbXXa2N/ALUnFN9fyHqnD1p0aNR3BIpKqtWlKYOpnDFVBLOvmQF2Bm5wdyzUYd3qCvTssNTVikATqOgEekgWwr0atdcrTr89SKbqyEBhUXzS4aopOrRoedQuCRsDcgzii1b7IFqZgFjVV2dnKmGlFJhxe+59+u48gXC9m97fpXP2+IO4rTyK2NSr/ppr/LDGrhuVy70VVmrvTZiFJUIwBBYqxVjNJyk8wAlTfCJm8zqm+CzeLFCqFpsCCk6nBVdIAJVQo3URzEwCe84qcrZ0c3h56Uotv6bGrxIKZWnVVNPm1A6sZlwWJMtqvaCQAApgXknDHV4P5+TFFtzSUT2IUQf/AHRhOo8E1ZzRM/fONPZAzjV6fC0e3qMP2Y41l6M+ZVRO4Jv9N8YSvk5fi3/jGLs5Tl2ZC1M8rjkYdr+WT/7Gcfrhkyua1QwAFeBTpvJGhqoZ2npoo0nifwmPkP8AFa0cwzZjK1A9Qf4igMJBsGEgek/I4GcM4nLBKp8tiSDqGkEVNCOZ2X7tSI2vv0EQXFO1Uhl8QZZRRpMoA8uEIM6tDSaRebBm0uxA21DBejWFNAcu2lqia0pFixqLpBJXsynUuk/FpJHbC3W4rUlwfx6nKkSHaowRAR1CoAV7EWwSNT/9gsr+WXc0abiwp06AHmOvadMCP+/vjSdO0MO9CT9/b/Pw94No+ISlcVSTpMh9JglWENBGxgyD3AwXzPDwgcQopC7EAwRuGKq+uoI5tVZ1XsvcZxjhC1qrPQKpqN6TSCG0K7KsKQYDiRaCSBMY0CiatOjRgGpoUvJMBVYoDB2B0rMQTHW+K3V2TNkg1GUdvVd+m4Jy/EHNV1QAVfiE0wZtq0hY0hhy9riOgwb4Ov2inWQiaroxGlTpZwAZNhoZoWQYBKgiDMqPFsg2VzbKSSrnWjH8XoTvM2t6d8HsjxF6RnUx5WaWZmFO3KgLfi1sktEiQB1OCR2AQya4uuegX4oaeX0U0FByh1NqYMqsfi5JLFraQWB0qFABMnBHilZq6h9qJYPqQmqAYgCToCQDGkAGZJnAGtmRXYQB52lXVqcEVSkhpUjTUZXVyJuym20PfwehVpxUcpSpidTDSTUk6gvlswUnsGC2ncgDG09/cFSSSk35l699+gfzvAVqJ5mp60XmpVCb9CNJYdtxPfCrxPO+W0LRyq9bKKnyOtm/jB5+I1mOqgrJSJGljFNebs7aZk/hiel4xLiTFqbLmSWqHoDWIgbyghtwOamrL19cXJJrYmObhWvdel7r5cCO/E9RZRTpJrB+BYvBiLmNyLdGOGvwKzeUxOxiPqP3/nCZnaKpWXQyMCwjQxaLjfUqsPmPmcOfgDV9nEkQWAHtI/gH6YVaZnx7jo2D3HuDvVcMkbQbxgXU8Ln8TJPaCf4wzZuqQJHTe04U+K+JlpVArbNcMbx7gX32/wBjgz/j8U5Obs4T/kMmNKESNbiB83yoBBgWmbwJ7bnbsCZ2wJ4zmBoWmsa6h0G8kAG/tb98E+GDmLQw5RJYgkk3OoASCLDtHS2BKNOfe400RInaSJ/v2xWR0iQVsJU0QuqKVK0QLTvv19xj3OjL1IWo1PlmI3B9CTvjMmXdEGYCiqGYh1F2I6QJi2/rfBKg+pAwWoVPRlZBF+kAb2/nGMcqjTdfE1NW9hf8U+E6SUw1E6ixUBQep6ibsdrDaZnC4+eQWq0gCoRSGVpMQpiGXYCbm+HfiNNadFqiwqmwVZgTyl9iFbm/+zjPxGlNJTU/wUZdXmARI6BACTcRBbFW1Kg+PI0hRHF6C/8ATDHYnnEien3htEbj5Yk/EFdlABpw1yxCgrYA2VSD8j1wXrcfNQBMvRp0V+EFFUVGMbBo5BFyRsLk7A0UeDJUBJUwb+as23Jd5MeXAaCSHaJ641pQ/j1tb7BDgFDIU4Z61MuTJmwHpcbdOmDni7KB+HVGUgqdJEXEBhthP4XwJ3rCiVFwX1EbKFa8GImQQGAMlZHTHmSytVWzFG9IaDqSSV+JANzBnVZr7gjFUDyeGt2pWzDwbI+bUhiVQczt+VBEn6WA7kDBNeOA5h3ZCabLoFOYGhY0IbHlGlZAgm974F0qzU0eiZ1uyz6qoJA9pMx3UYu4TxDyK6VInQ0x+nUWPb1xTOhi80N104D5zz1srVqMfvqNdahMAELVXQRHQBkQR0kYorHOVGOb0VBcN5qqVAgAAgjoABfB+jnaT0g96iuPKbzGbUwgcigiWh1VzDNpuAYMCvivFDRVncoKlbXpY6jC3ApkeUYZA2nSrKLCQestGI59LqMN/wBdV+wOeO0q9s3T5z/16QCv7uvwVPex9cXNkhladRy1Gqr6IDqZ0nXOqmYdCYW/rvgFlKtNG1Cs4YD8KhTcRAJMknb4T6xjN9vWtmICwgJZgTN7amltzA62npFsTdl5sqi9EePTvj5DLksvWzD1K6llDByQgYlwG5UEEMTYSARZRJEzgZncjRQ/eU8yx1AFmXyxpiSyArynVYKZED1sVpcZDmnR1tRWpQXmNRVA1yW1cuhmKwBZQJMQYICLmcxl3KrUqpG0ORIOxsxUgiDYkHucR0kDwwlKX6/2DNN5Fh09PngzwqpSdRTNAPVYnmaqVU26g2kX9e0HcklCtWomtWygq0l+KqgFJ/UytmjuUb1OMdTw7qRXonUH1aabQKh0mDpAtUg/lv8A9uKpobehrTLb57X8v3RVneF5jKhXpnSjGyF1eGDEQd1JtIJFx7Yhk89mqtlogyhSfKf4WOo/CIEk3Nt+2CHAkptyU8u71QhNQmqqCAbgArFjogHr7Tg54Y4qKLnLuZIMAkETqllt0kTbuB1JixHO5Quunfq/uD8n4dzdRiarikDJIUAEkxMkXvAmT2kHDVk8gqCAoECCbX+gFhOwAAnbGivWWmhd2CqLsx6d/wC/bCjxDxo76hl0OhILsQS2mTqMD4YA3O0jF0c5ynldBTxJ4eXNUSDZhdG7H+h/vbHOqedejUalXBVoAYdTBBDD1tIPX5nBwrNepTqCpWqlxohoUrGrqRpkQdUWHbH2Z4GplydSoqqQEnUxk8oJgCBuReJiTi0mhrHhnHdM15Lii00UKB5hDNIhzq1B7EiCwABi07C9wQyZq5qolZarUDJmQINOS4YCNJuTqVjEsCLQMLec8PmkRVp1boFqQ234XAU2kmSIiZU2GMCcZcEEEqNiFIFiQSFaJWfS2+1wdJsO3Svr6jDxPigWpqdqiPUUPrpkg7m1SkzESCJgMoggxfArNZ1yumnWQpYlVJpyQZBKtC6/VceZfiILg0qJaree5DLpkhbA3NwAeszJJCr4IzLspam6LAk6QzG5ktpMar9YtE4lNlrxMIci/lqJL3It2IJk2tB3vN+2Or+G8kESmqgQAW/SB+5+mFQcFRKyZdKcEczFiGN+rEfiIsAICg7TfD/wulCaoF7COwsPrc/MYuEbml6HN8VneTcve9jthT8VcPokAVGKrM7gDt1GGpjjnPjlvMqqq6mcyQBJsAenf++2OhHqcjNWwQ4XymqLAB9h05RgVwSsSK9Sx1Obk/TG9aqqXK66jmZABiYHsJsP7nAbgA1UHJMQ8mT6fTrfHLzvYfxdQ/lXqMkLEEmbxHeRINo74ty9KrMiqkjshb+Qf1wJy+X+KorNTDWILa1c/m0kHrNh+nXblhXP47fmCFfoWfb5HGoJ1xfzMyaslxriDhWWr8KEMSCSpgyBG6knT3t1vhQzfFmrQKr6VF9AGqCbEkbao7x0G0z94j4hUB8vVYE8wka/foYk7WvjDwrLoSS+rSkMQomRIn8QjtYzJHrGVG3bOj4bEn5mFcrnsuNxUYEEEFF2IMAfeTvzMd2PbB/g9fL1JQVGYv8AEvlsrE/mUrKoVAVUGoKoLzIMFcoVadN0D01qBAdWllglrghgDqC2s2rqD2w2cL4jl2VUSqVOqlqSoPLDaarOYKTTuCq9J04NFWPThUdkyFNKmVrMlUQHBQ1tOoEEXqlma7baqd9iegxs4nUCU/M8vXVMUY1KLXdhU0hoVNBPxTB3Ax75i0kU1SvOqvUpQHZparUqakiJ505mj4N7DGrOU6flZcZgMpACzU1Kh1AfiBs2i0TAggnGtOwFq2m19OvfURc3k3rKjUwiVRUIXRZYIUwbk/ETzHrNzFspytdGLVaDvUJ+J5ZCe/KIb5tHpho4vRMBAop6SHCoNIJBBMhbEH1mIHrLTlVCBmY6dIMzYCN59MAap0BzZXjlcepy/LcSzPmlgjVXjSOVjABFgAAFW0REemCS+H83mWmt9ykkmZJBMSYkmYAFyNhgrxHxyzMaeUALH8dQGCSQBA7dNRtMSL4W04pRqO4r+Y8TpLktJlt1F13At2m22K0lrJklulQ75bwrRylB6iDVUCMdbfELHboPlfHLuD5NW1FmK9SQJNgSbWnp16HtgzkVZKlTy2rLR8vV+NR+AkQd1nUBM2N8D6GWFGvBRqlMsdHNpnQ5Ug2jcXHp2xutgSjKM7k7NefDKKL2kKUnfmpOy/8Ajo3xYc6alQ1GABJlomN/UmPbbFmYqLVpFUpmmaf3wly5dXC6ySdiBoaANg3UY88N8LGYrhGqCkgBZ3JAhRvE9b/z0wPqdfFNRjql0Oi0uI0hlUVwUqooIVpAIgkW6q4NxF74B+IqNIVqFJFaAKYpn8PO5qMp7kColxewnfG8Vs3NKjm6K1qdZ41sCCpZyBJHwkIHYKNg1+2BmS4gtfPI/mjyhWqVihBimKS8rT1BRF2/LEbYPKSkqFMflbl8Xza755J8bpslatUrhGR3qLKMDURWZgBUUEak2EEhhywymBjBmmlUZmWDTrIrILMaas6sp3EDQmlrgjaxxdxjiNF8v5YzTOumQPs41HUSwDvMwKgJb1ZdyCcC+BZZnRlMinUbywdwrMIZx/lQwdp1qPYT5NKPkt9Pj+z7xB4rOZWmhsiIGqQY1VCP46DufTFnCa1IBXJHdgPyuArqOhKsuoL1VjgBSy5FRkApahynXp3lhKliBMAfpg7kcu6ia+oKwGoECbG1SlpEBUX8R5TJF5tG6AwhGNhfiCqjKzKHelpBb8LJujTYQRyzMzG9sacplGZCfKglgxNQm1iBYlUTc2cljbkxjq5mp5hAn7PSlGhoTQG1IKenm1BVD6hJmZgAzfU4y1GsrJUJoxyu6SfhPKRbQNX4REiDJxG1e5fn4Xx7oKZmklP/ABKi07bFisz7tTn/AE0j88LfEc5TpstfL1afmpZlDFldZNiDTXV9fpAxhNWhVZjU10meTrXnUEkm6k6iIIFmJt1wy8TpitSL6TmAdMLRUMFFg2k/HT/MAQIPKwYXF87hXj0Up3v9O/mbvCQVwWJB8xyxEQDJLX736dNsNWdzS06bO2yiTjmHhXMNRzDqGDJTaI7kkqCOn69e+Gjj2fNd0orZVh6n8D+fpgmOSjFtnK8Th0ZKXBm4LlmqVDUa71ib/lXqfkLD1Iw5QAABsLYF8Fy2ldUQW2HZenzO59x2x9xzi4oUi5udgO5P8dfYHBsMHVvlik5W6NFSsBcmBhYzOXoVKocPTVwxvqWTZhETffCJ4m4zWqqKoqOQGKtBECRK2ViBMNuAbYq8P8T80sKqrCJOqUT8Si+qKZu3WO9yBgylXAOeLUhtao2jYmSfjYJ2PQfp6YAcDKolVCOYkle0CQY/bDLkKDtAYKNO34z9TbAFPMSvWpxqJm5tsSZj6W9cc3O+g1iXIwcHzoYcxIAJWQBJM9+5EGP7FXHM75auFggrJ1MWMxMAARa3pb54p8PqHOhn+6PxKYFxuD7tFulzgd/xFya0CAhYBj8ILkRG1zEf30xmEp8WXKMbFCrWLEEmbY0ZWgWYAAliYAAkk9gO+Ksrky7QIAABLGwUd2PQfvsJOGbLutIMtNDpEpWYf4sHZ1MwKZkWFrwxIYHB1E6+GWlbEqXCadJS1SatRDD0kaAnT7xhfe0JsbFgTGGXhGTc0mq0lppptT8sKgkgczuza4S5ILfEF3BwIywIKeY8EiKWZW4cCBpqCCSALGeZdiGEYZaOTCU2+7Bb/qUgZDCJ1p9baZjpYkYPCIWctt+ft39/X1MXD+ApTILOgRSNekF5KMqspqQNBYuqlQTIPbFedSoyVQVC1WBqR5VSlUYg80i9NhpZxqUzf5Yz+K86EQUVMtU0u7XBKifLDD8+ky3svvj6vxPlpLJBzIEqhfYr8UMdOsubFYFmGMv0I9TSm+v67+ewKrZpmyzrrhRDLvAEtNOSLrY9YmO5xh4x4mOZY3Iy6G1pLm146nqAbC072949WUqwTlapCtDagY1CZAGpokFhZmDEDYmvIZSrTTlWrHRaYYk2HQbStRhq6EDciMBe7sUzVKdlGWzVUKa1FVQITLnSW1aeYieUErJIAvfeMFcr4gUoSxeizAyacFJNN0BKDSyiW1EAsJFgMepmRmGCPTK1ak6y1MhlTUZAYmXMFdNhBgHlFzfDc2aSEKPLXQTpQC0U6tXVBs7RUyyw2/XELuKW6BvEKzKHdauoNSrVVdWOzeRREdQ2pGldxbC8c55oFOqulzGh4IknWRqA6M1QnUBJm8zIPcZqJRplKWoqgYEvEsWzUkkAABSMvZY2xdVo0qjZepqYhW81JBLMuoNpLbWcgEn8ZeJnlom2ndAjgtdUQtSpp5ymCKksSDZlGyq1yux33EjGrgOQQVaj6aT0NHK1V9MB5AI5TNQAOIIgEE9BgDxfJ1KdTVTDWQa4/wC0+XrttsL/ANce8F4syI6amWnUBGtRJQkRMC+k2DDqIi4GI11Kjl5V7jeucWkK9VDUUU0NLy3fX946qlN1bUQxKBnJFgBAtGJeF6BY1XSqUYqKFColJmZgmnUwQcwOgIpPd4mcB+JZ7W608uGIDSpuDq5QKhMafLCDy1E2AJONI8Qigvk6l8lBpCoZd99RYgwgYknfUBFt5i5N23Gly/wXZ5/PPlpWdk1E1B5IQUwxQimqiSX1qVCAxMxYsxhUzDUjSVlFNaVSo6oW2VNAsRZmLB5OxOo7ADEMjmmqOajhQj6uRS+oGoSpdoAljBUksvK1tItizLU6mcqkqYReTUUEBRPwdibkDpO2xxRU56VXQWMtmFqVqiEHRyyNX5BETG9vi6LqOG3gdEMVmFDFYB2MtCsw20arU6XU8zSAZVvEXDzls23LCVLqOh7j2kR7HBEZhqqpUWp8Dh9Ok3hgDUY7arGF6ItojFtLkDjm5INji32nzRWqLTogShklqTBjTE2vrBYsOovaIxvy9B2006rQ0qgazKCBy03BBVqTDmpudpI7jCnmU0ZapPxHNFSf8iN+5cn5YY/D9aqtMU69J7KTTDA/e0xd6Y7ssiona4tOJVvcZcaja4/133YS8Q5KpliCtKgwqRE0V+LtHQ3FtvqcC+I8D1A66dGjVWJai9lJIEVUk6RJ061MAm46hj/5qtekaVR4IClXJjc/dVQY7wpHqPXCxxji0+ZSrVK2XdifOpqoqI5sSycwKarGNjvOCNRrYmGc3S6rl79/b0AzVFy7aqZOohqb03+JG+nMARv8juDh14FkQ1ydWrncnrJkKT/e2EzK57Xma9ZeUmSkwSC9RUntMMfrjpHCaISgkCNQ1H/Vf+g+WM44anXQW/kJVXqbnq4TPHWc5qaEwNLMT6mEH7m/adsNjYQ/+IdMl0F+em6j1Mi24/N6+2H+hx1yAzxRFdMvWCMlT4tVwhBhJMsQJDBjqJAaQRGCXCeCCmar0adRXjyzchAQ6kww1ODynlU1I6stwEXiXD6w+8qENYA8wYraF1AGwMQDscMXiNTVoUaiuzLRSmrgyQNVNSryREmdJgmOXvjCC0OGRcqeY3vMcuB/iPJqjirTMT8UGT2N73IvikESA8GJMs0nvt2xXnWZ6ekaj1XSukW97xjn5Yat0Exy08mWuuhtVN2AUEKVEhuwPz+l8VeJs3W8kGpDAgLJkR7c3cdu2PMjnGekFidB6QbevcdIxZXdao8p6dzfUrK2xiRJtvtjENuTcvcB+GZolQoExfT0exBB/wAwLAeoEXODGWcgpoaGA+4qGIdbzSebahMXtcg8pUhZaoEqEKG0gxDWPtbr1B9Bg3QrBgd3R5LKN5A/xEGwcdV/dTysoewytBrL1QA5RTo/6+XJhqZH40m8KesSuzSDOCXDs2AA7MXo0galOoBBUoVJouL6SxMRNiZUkEyBo5wqUdmJ02TMIJi1lqqbkRaDzAE/GsDFnG8ytJTRQBHchq4UyoK/CizcC+sjoSB0jGlKkN3q8vff9Mz/APMfNrF6nMWJZp29SeYEgCSFBBMAdcUZmoEzCgzNMQytO6KViZJg6QbbaoGwJGVauNHDci7rVqCQlNDLesbD1O3pPtge7N+IyqCu9jDns2zsYJGiJi29ulhHKIFgIGwwT4CrmnUWHFtYYKSbQHCmPiKkEdAVBOwIEcDzHl6nN7G0xM2id+5t1E203aqGYqWZKlQipIUhiSfi9fiUFzp/PUpjoMW1Wxzoy1Kwhk828Gj5pRSpQMrNCv0iJYqrLoEbgVajSInGnF87Scq7BmW/OiPPwkHVpllOlCDMHSvYYiuepeYlFKfmswWmRr0opfSGVSsk7Cnr1QVUCCLlzr5Ci2WLh9QUB07gObqZAsCRpUKIVZtqvcYthk4wfmV2K1dFrUR5immzhqhNMkjTQUonI0yWdnWNQvB64nw7h7URVQvTqImoieQ61fyyo1QIcjTvGoIegxp4vVNBKj0wpNI0cvLKGAI1VXYAyJFTSJM/UiM/EciXIps6KaiiVpxUi1N3IVSfxU2O99RiYwNo236cdv8ABDgVN0ziI5mUdSCIuoUk/wCqdXsR2wZ4r4Ky9Z5SaTxc09iT3Xb6RvgZ4HycZmmKvMVp1Dc/CpAAX5Ez6THfBDjniEBtGS1VWJILwGAPZLjX16Ra2rpNLqzn5f8AspCzxTwfWpK331JqfQuWTbqNxJ/W2AFHJMHAGlwdtMsLb/hv9MHM5lq7g1B99pVgxkl6c2JZCAUgW2KiZnaB1HNupUgjlXSBAIjqCCIIMkmd5OM3Q9gwTa5CFai6rrYa0EEwI3MSYIOkxEqd7E9MEeHeM4hPLpoosoEqu/UyY9/qcCc3xZ6gIIF7EyxMTMDUx0gm8DtjImRcqWCkqASTFgAQpM+hYD54zqoZ/wCJGS84d8UV1zNIhkak9OCpa63tAYd/UDocLHBuLGm2liVWeYATI6j0m4kbSehwU4Xm4+7eDTbadlPQ+gnqNviG0GrjHA92XlqKdpEkSB3mxOkzsQRJicEjJcCeTA8L2NXD8yJWrUAIqVjUQE21KwJV5sFYGNXSBNpwX4tm2SgXValFvtCOnmHnJCPrqDoJJXa1hhI80xoflYGb7dpjvizyW6EMB2P7TjXBcZwk07Han4kTkqcmltUobaSY82kevlv8anoSI2IwucW4ucw6mPhAprPxEAnTrP4ngxPXGLL5FnAIZFBmNTdu8Ax88W5TKMrKZIbXyupmY7CN+smIHTGXbDLJjxvUuQpk+BRVQEkkczRBEFdUqQb6Re8X0xMiesOBAjYWthV4FkdM6rnSASTM6rn9t9yTfDNRqTSHpb6GP4wxhSq0cfxWV5JbkC2FvxvlS1AVBM0mDSOx5T+8/LDETijN0g6MjXVgQfYiMNCXBydayKC1Sy/C/KXnVIYdFUGI1czSVJInBDhNZqdKj1dacMhAIALMR5gJUAQVIDOLxCk3xhq5N6VZ6ZsUtMgah+G8FtLDTIUEkqPfE8lXavLU2gK3xFQTJEkqhaFBG7czmbnfAkGCoqnV0Bt8KzM33OPsy/5gLTBdt79huMeU6ciWdiO3w/oL4qNVdlK/6RqO/fC7LBlR/JrBxJptvpBUeoB/XBNRTUhhOiLMPSfn8xj6rSDiHU6e7tHTcDvgZl6poOaVS9ObH6XGATjW6DRlex5xPI0ah1LUVTa51MT8tO+B7o+XaNxa5EA9R13HcGR0OGN8ueSW5Zna3pJAm3rizM+Uq6jBv+IFielgYE9MXGd9TScocAvLcbVJcf4psB093tDwYItuASTgaxdiSbkySZB33JM9zhxpZFKa/DYySeUfMk2HyHTFVOh55I1aBHKCWYQLyZuA0X7ADFty22Dx8S1dArLeF30s1WQABGkTzGIUnpYyfltOHI5BfslRFELDqALDa31xh4HxM+WvmLK1OjCzGNgfzRHKd+mKabNTd9E+UxYwROnmibyRJDYvHkrZi+ZyybtiLkFBlDbUCJ/X+lvT2wZ4ASrVqOo6WQEERqGoqoK/9xD6YBGqdxYgbx3KmjmGAjS3MhEwQR0+c4qylSsj+aFaQJO+xEGYuBFp6fLBK9Q2OVo218lUyzq0ysg06q3VoMgqe9tje2DeT8T1KzqtTStMHzKmlYlV5mnqZiANp0joI+yvEl06lEoyE+WQCGiFCEdgwoUR6azacU5ytQpLWilIZ1okq+kN5el6hA0kKC4XboekXpWhtZL2a3DtJhUXRUE+av3g6hqzCoYPRw1TKAH0O98LXD8z9nrso1VFYSppyCZEq4AIIJUkWMjUd4g/V/GUlilJQWcuSzF4N9o0gATsQdh2GLM9xZ6dOGOnSugosKJ0L+EQLMGH1xlorU4p2Yc3mqtSqKYlWKBaoQTsbgadpIBIHt6YNU+G000kEMAuioWZkFO5MOgXzQCYAuOg90/JZttRfqTJ9fT26Y6BwXPrmFWNP2lQUVWMmsIJekwA/wAPTZWYkyJ7zK6GYJpay+pxEeZl1fTSrmirrXE8rPJVXknVTK6VOqTee+B/iPgMaq9NNChtNal/6L+nem26n1jtgznsslWoHpHMJ51ErCojrpQBXplWYEFdIkSTMRjbkclry61g3mskoZXQa9ECGQgk6io2bpHpi9GrYYhPRUl81339znAGHHw5mFbTSq1QPMCytVCpJDKV0PcOpChYaDERgFx7hYoVSoMoYZG/MrXU/Sx9QcbOBVKjU28ypTGXpkCKyGoJaYVAOZSYJJUiInAap0PZ0p47Xf2MXFMqW0hKJDO9YwouRrgLpH5YIt3xqo6qqEMpFamNBBEMQWQkQSLlVJA3J1/mwZr5w1Cx0tTfV9nYKxm01H0ORu+hRO5m+9weYr/eeVqNQlCoY7lZDIWnchGqCeojpGKiJPI5RquBkbJ0K1BTWRWGkEloBFhMmxE798LVDwxQdmqqrLQB5eYgtYCN5gmSOsH2xtpZc1VVqogUxAIJF7fEZhT8unXbF+Ro+cGVWB0GC0ReB1EExO+CyyaqUUcfTpbbNHDPDeXQ6tOo+rFgJ9CYIG18DuLnzc6tOJWkNh63P6R9MUtOXLFp5TpqKCbSJV0JvB7H29RdwTKHVUqFjqqHlPXm7/U4qcqjXUkVb1DPw1AKc7aiTf3gfsMFsq3Kw6yf1v8AzgYsQoF1ER8tj9Y+k+uNeSbmPqI+k/1OHIR0xSFpO3ZY5xXqxOov9MUOMGTBtC94u4Aay+ZT/wAVBEfnHVT/ABhCpsQSVBIY86ALIYTeGBE3INvbsOuNhc434XSs2tToqdSBIb/MOp9cZlHqi4yrZgJ/9PLeWJYifTEqZ1G2vT6coH8+uJ6QDIscUUhqKar/ABb3/FhQOWK4FpTeYUFzt++2LM5lVcgN+IWMXn+PY401lCqYtbpbFNFjoQ9b3/1DEfoUvUFKa1FTqUvS7kbfyMbaOipApkGBOk222674PqNsKPHKYWtygLtsI/bAJ41eweE72YZSor6fNBHQT/cC43j6YIMzOPLRYpn4iBvJ6naO9yT6YHcP5qIm/vfHuRcmppJJXVsdunTbGccrellzhtaGnh+SSatErNN1VwCPSD89j6YD1aNXJNBJqUiLMLkAE2Zfxb7i/XB/K/49L/I38Yh4iHwfP90w9LHGSQqpNCxxrhtDM0A4MEbEGVubxax9DGFF8vWy93HKTAfcSDALeq3MHqcM+fGnNgLyh6RLAW1cvXv88M3DqYalWDAEeYbETuL4VtxlQeL2tHOMpmgmk2MOakKDGogaEWeuoaouBA9se5fiCLUCtEU00gldQDkhnYjqSdQBgxy2tinjNMJVhAFH/aI/bBvwXkqb1uZEbbdQevqMETsL7TSrIVIzFVNALG4V3gCYB3AE6egvEExe2nxHwIUcnUJ56pKlm7AtMDsNUn+wAe8QCKdvw1aen0mpFu1iRj7xWg+xPb8H9MGUKsWllc6OfcCyQqEgibGJbSLesG+0Ta99sbshm/IrGHcIQAxSFYq0NAN9JNpj1xT4X/xkHQsQR3Gk29rD6YhmzNVybnW3/kcLzVbnX8K78r4Ok0Gp5lRzCmK5BbQ+o0ap+Ek2/wAWnysNtUdScSzvEjlq4L02SnS0pRgAoyAw8sLaiJMbzIPTGfgFFf8AlLHSJOokxclaggn1HTti7hFU/wDNM1Sk+UXaUnlMn8u2DRb2Mp05Lor2+n9fADeK8pFKNzl6zU5//nUHm0z7fF9cDclnx9lREdFq06/mw5ADAqADfl5SNjhx8TUxrzYgR9lW0dnAH06Y5lWFz74XybMcwy9pj3+P1VjKM6fKFKkgrTLAmQXcGXdYhtyFXY8kxgRwqgHzBZQ+hZYzdgSDy+t/mQDgkEH2R7C1OlHpao1v9RJ9zON3gpB5YMXLOf0GKSEck9Ck0RyvEBWqOpcLI/CIfV1J1CSRbvufTEKOfqZWvochgxs0BdQNgbAXBsetxuMT4YgOczUgG3X/ACHFle9ehN/un3wRRo5zYG4xmTUzDkXXlETckct/q298NPDMvAAkQvMbRc7C+1p/TC3k0H2lrD/F/jDjkxZv87//ABH7YxDz5Nzc/LGkai1rAT3P93xFHiGJ9fljzLi59x+2PaW/z/kYfFTZWxU4xdT+BfYfsMRbFEoqKYhoxdiD4uyq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data:image/jpeg;base64,/9j/4AAQSkZJRgABAQAAAQABAAD/2wCEAAkGBxQSEhQUExMVFhQXGSIaGBcYGBgeHhkfGhgdHCAaHiIdHSghIRwlHxofITIhJSkrLi4uHx8zODMsNygtLisBCgoKDg0OGxAQGzQkICQsNSw0NDQvNCwsLCwsLCwsLCwsLCwsLCwsLCwsLCwsLCwsLCwsLCwsLDQsLCwsLCwsLP/AABEIAMIBAwMBIgACEQEDEQH/xAAcAAACAgMBAQAAAAAAAAAAAAAFBgMEAAIHAQj/xABBEAACAQMDAwIEBAQGAQIEBwABAhEDEiEABDEFIkETUQYyYXEjQoGRFFKhsTNiwdHh8HIHUxVDsvEkNHOCg5Ki/8QAGQEAAwEBAQAAAAAAAAAAAAAAAQIDBAAF/8QANBEAAgIBAwEFBAkFAQAAAAAAAAECEQMSITFBBBMiUfBxgaHRFCMyQlJhscHhBTOCkfFy/9oADAMBAAIRAxEAPwDTp1I8xzoiaeoqPT3+2rC0I/MTrw9VHoUVa6eBE/21HQ2czIjP9NW2pkfKsn7HVyl08nlv01KUq5GQG3dS0WrmP20k9brPUf0aYZ6jc2gkgeeNdUfptIZf9ief0GtFdEn06QA9wLQf9dJHOoO0rG0tnJ3+Dt5VIVKBC+7FVH9TP9NdA+DfhX+DpN6jKajGWKzA9hmP7aLPuHOJC/bVSq8iSSfaTzp8nbs0lWyBHBFOy9UrUl8gn7zqFuooOF/oBqmVMYB9yQNQtQb5o5wo99ZZd5PltlUoouVOqsZAUfqdV6nVXAmQB4x/bWn8KflmZyxHjRHp1JBaxYAT2m0MTE4E4XK/+XOr4ezKTo7UDeo7t0sUk1KjtbYIgERI+4kDPk/TRH4s36bNVK0r75AgixGAEoxEksJYgY/WMbdAt/i2Uma4pfh3ECWuN3H5iuJ/WDB1F12qq0UpsbmrVFBkGPw2LTFuDxTgwRESfTGvRjjjFbDUtcU1/P8AwF7TYs5Navio/exgAAfyqJkRwT4zyYIDdX6w4YpTT01Uxle4iPM8cf66bqT200upmVLR3oMl3STfTkQKXqEmMXkhiDO25ZYLAgqGBt9MYIaQCVyQCAIEkWHmcc4plIzSlclYodNrq9qmoAWwQblIP0I7WB9jB8QfJKqCkLe6k+JIn66tbjpyPM06bFZBZJQhnYG4g9xIJIAxGRzjVdqd097NIHZUADrCXA4wXM2xmfftzmydnT3iNOnuiyCbR3sR4NxkfXU9PavOKrce/wDc86obeiTAkyDBH8se/wBdFUwpAIIBz9dY1jt00QcqPUDgTfj7D/UalFeqDyCPqAP99a+pwSMeBr1naeJPge2g8cfIGolpdQYcof3/AN41v/F025XPuRP9Y1V9QgwAS/n6a1u8RcTzPjQ0JcWg8l8UlPEa2NL7apWiQFy3JI4H31NTquDCtd7zqscmVcOybjFiz8f7K9NuAJBq5YcAem2THiY0ibi0KxWojQsiJzbkETJiR512dd5kyufdc/vGqW56Ltq91yISwgkSrQfciCf11qx9v07TiRlgvhk1Og1on21DW2CtysH3GD/TRUSBkRrIB08MsJ8MDUogIbF1+Vrh/m5/fWjuR86kf2/fR5qOo2pTrpYYs5TAULrNEn6ahPyj9tZqX0cbvCvsuqLVE01dhxNpA/rGriqTzj6Dn9+NaIUpgIogAYA9v+da5J7uPYeNRlklJ+DZD6IrksfxKjAF0eBx+p1nqsRkhR7Dxqjud+tNGYAtb+VBJ/YaF1uqNWNOmjCm7AVHVhLBD+hF3Bg++lWNcsanWwcaoixMAkwJOST4z51T2/VqdWtUopLPSi7BgT9Ygn6ffQyntWr1Wq1KQRqUrQctJypBa2YweCdX/h+maFJENRqlUcu4+bJgDPAmOdN4Vs/Xr3bi7vcKfwg5m4ct/t/xrxEAlhB/ynxrSqGLw5s8lhx+/wDvrV9nkkywH5gcjzkcGB/fQ0y5iq9evyDt1ZhqKBg45Yar1d0s3LmPH35+x1s1MWAmAScMD7+CPEa2tWVWVVh5BkMBxP6++glN9fXr3DbFYbliTYjXTkH+300Y6LuaYIDJ2xE8AZPCjJyxzkZPGRqlUUElibXAwRwR5+4nEc6TPiDqFfb7qmzFlSZChiq5wTK+RMzk8e0a2dm8EubOUO824Galtr9+jIxVEX1GcRIVWb+aZMQODzn31P8AGe3Z61Hc5hGVaigk+nDyG9rW98ZxEg6Ejri7ZiWX8FyDckGJh1ZewBgpVBBmSckSV1c67uTS2bsoLrUtUMAIsl3LAWkhMgd0GQTJOW1srHUpRfu+ZbTdClRplqyoC9hVlUDuU1JJsws1VM2Yt+utdlUvIqU221QiJKFQ/FMnBFMYAJMz4XmToPuN36+1rJTJX1EFQCSAxpxcD8qTaUBktwx5wESjuIM6DL4sGtPozp9e4clqRUExVV7ZtyockGYFlwBxPJjUfUaQQDtLJwVNz2zMnA7LvpAAIECSdKO163vKS02pvUtqGEEk3+m9xEckXMZjmSNW6PxQLra4NGoP/mKCIMKO5BHPcxK2se0AiAQtHPFKIcoVmnhjI88lckMDEkc5In74Jv063Fy45+/sdCemVrqoDABKa5KxawbAYEePECPsI0VFa7CIYBlZxjzjkiP+41izQeq0Znu6onNQBhIP0+mtl3KgHm7ySP8Av7arKalQmmGN30pkxAnJOcQP+JGq6g3lTVCvGVMKxkzwW4jExnHBEFO6nd2FY/MJsUEWEScFjyJ8/fW9KmJKKYHJPk+8f76DXOna4vVfm4DeSTIAKjiAy5OJ5i9TZWQOPmXFo5aOT9Me2NLJTi7frzXrkWUKLPpiPZVMMw5P/ffXjU4MZpoQSCeTHv7a83FIi03TfiPv8p/0n669/E/DvP5oDYjt8+JGIn6++ujFt1Xr/gvPAP3XUfSdaeVuBIYqeBGY/wD3edSiuIJUE+9RpgH76lqVGqWv6fcsG8khXBtKqJAMMWIkx8pngnQXd78rRd1FwRpZQ1qjPzLHdJWqpjESTgqZ0dxY0YNh+lvSgMOWK/MDwP3zGfrqal1FCe4QYBkAkQeJ1zqp8T1CSbFkgibqp/NcPz5jiONbUvifIvQqMiUZjAJURDlpAUMMEEkzIMkrLsifA7wyR1AKYkGR9jH2mNRrWEwcHSFtOrPSAqUXFhi4AyJgSSDNpyJUkxPJnTbsut06oC1IDfzCYP7zGpasuJ1dkZY0FNe6jPTm/LU7fEFSNZp/pb/CS7peYA3G+p0VBdgoLQPck8AeSTodvOp1RUqG38BVwVMszTEYOAProRsqVaq9EV6YYhmqlifktaKYBXB/WeRon/FU6EUzF7tNxMTJAJB9xPHOldJVz+n+1xwPFOTI6vRD6tJncpTpm60AhncnukjiQAJyY1r1r4jTbp61NJJf0zIgmBcckTA1R2u+qVDU9dSCqOAZbIiSQCYJgc6pvRbcUKcBdwhqG4klCimAD7gjPvOqRjcl3m/rz4+KDNutMegXpLU3DqAfw7FeqjKZ75ZSCsCeBH99N96sqK4BUZlZPiM+VydVKO9o0EVWKrcQLpywWBmYMgQNXqlVHvqKZwApU5/p9ToKKS29dfX6gd9TVXKK1QEFBMhjmF9j/odBNv1YVgUAdQ8yim1x7MsiCOOMARJGr2/r+g9JG+Vp74gKSIF3IMkwCR+5jWVdtt90qOzep6bEAq8Z5ALMZJwQIH5YxqsIbbhVcspjaIBIa/BZiSWYqJOR8x4ie4KR9DrbeGn6lllwUwFg+pINoPaJANpIJkEk4OdZuenblKsUk9ejhg7EqwjiXg3EEfmDRkY1C+7KtY4IqwSUe0VDy3Y0lWZmEct/46rpRREHUKlguaqKY/KpaT8pKkxEjAzGCGHOg3VPiBKwNGshqTBRhTdXAiQwHkEE+ROrnU+gLVZilVlqE4StgSagEBzgIoYRd3MeBoPS3FfbPTWsKgRfBAuVXnNMsO2RMAYOfroqK5LKEWtuSCnvVqoaTsCyLZdBllBkHIukHJWeY01bfrgc/hFSQtpRomFQBVYfmQtJkY78EEaAdT3u3Ja10kEupKP+YZBB/NMk+GwRkkah2/TEb8akzXKIWCD3ETjzbzkSQcR7u5JbkpJ8MvL1SnR3VRKUAU3upgmPBuSQMDLD7Ox5AOgfxLTVavqU/wDCq9yc4nlTM5H3P+22/wBk5JDgCpyrHtbnnxPnnOpen9Oq1VKGBTkXmCVWfziOP++BjtUSkck4Oy/8PdXRKKK1UXEuIaAaakKTBMwCVBiMyfYzibo1FSjtqZdn7zPd3N+d5GWAJycftrXZ/CVJTdUJZVPyTBcZ7lPlfP78aZ+m7KktJiJQPgQCJXJgEKWJ8XQTEkfzBdcW/CDU5sm+Hvhg0KcVW83P3jHJGFM+CPHnJwdGNm1NBBpFASMo5YtgwXtRzdIiLj+biDqvR7U/DRVVckzahAqLxkgibskuBgk86G9Q3aoSprPUYhiAtM2sUIC2gq6lWZScGBLjE2gMpHG5bevXtDb7xmLXm6kIimKbhlkA3hixBJDEAR/KRiC2NuQGCFRaIF7MCyEiJC1FEpBYGJOR5MaUanVdvdFtVgAtpKpMhlmR9BTWBmSCCYMm5tt5TcBadUwZ/Dq89tqhZiC7BcWgnvYzOdLsPLs7StoJbypdKetSLqJKgMO04+UAlGhhkZ5kRjUfTdz6dQhbYbluQOMiDHnPA84yBRr7keqCwhh2m4mQBIcgySVIYErmJWDMkDdlXRtx2hioQh1YjAVoBxzliR7yNCUbWxKcfDQ5U6yx6asJDjkgXKCCTJEWrIEjgGfoQ2161Sr1fSCmwyVa54JhTaqkiIhlBJkwvA0O6nuHrH+HpsSigByCYJGbMMQVUWg4y6sfaB9Enb1FYcqZj39x+okTp1HShseGNb8j90qqAlnm5r2tepIJnCzmWlA0OCSYnJIneUXWo61VNlVZK9/Bk2wPlljUpgEyA9IQIOry7zDemy/jiG9Nly35VLAoygllQeTLGYWTB1jbUe5PVVXpqxhYq1FYNky3ysXYVIJuYnnBGmIx2ftOabvYutVqQkm60YK3SYBg8Trom6+FdqZpClYWK3MC5ZTBJsLiCvglZ5EgRpS+IVuCVYAJEN3ljI7YzIhWRhgxBX3EydF+IapNOiSoUTDmkajjJYfmBwSYPic40rs0TUpK0VOmbJqdc03zSas1LkZKnn2ErIuH1Gmx9kFeygbxn9I8TwT9tLq0Sz0xTmq6gEQDkWxeRH57gYPGfc6Ztt1Jaz01P4YAItXGCs8+xj6ahnkrpmbJbdlf1iMF4I5HtrNXxUQSFSRJjHiT7691kqJO35C1VqqAKNKEZUhB9hg/XVPZ9PqVwoq0odamLf8ANEtifIEjVTp20ubb1DTKOgZcNKgLODMkghzkHwfbRnZbA0VRkkIhuDowKZ/M2T+7WD/MNaoY0nt656plYW9uAhQ6QZrOlRWtyVBYwCxHy2x4OOTiSARrTaVCBimQhKl1sCng8jCktxjGR3Y1d6b1uorONyxNJlK3rKlQw5MEFTMdxxMwc6t7XcCrQrgblqpCgh1RiyH5DAE/+UAzmY97KCRTS4rdAXqHT6ddhUZXJPZIqKq3BSQomLWuBEHJmY8agOwqIZStUiF+c+onCyxIOBDqVjP6EaLtsTTW/wBRKi/4bG0hagAVQjL4SWPagzItyYYbS+GAKyVA1SjTYgimCA4OW/yhVuTAiYA4IgM0jk1xYM3nU3IArXFwSAySylMg455GVJyD+hs9OqvRB9KslEMJBJtQ/aY7sHggDPbOdU/ilStdkyFAEfUWjM+fude7X4h9Kl6VNHiZh6t6gggyq2ADInMj76C42G7nw2uo29N3TWgbvvcdy1FBcAMR2kmBDADE+J8nUW5pbTeCWZ3al2mAgIXMMckELFvn8v1JV6vXL1spUCtZol1q1SzGMm1SMn6yB7aF9P3QpvLoGE5DEgj3IIBI+uDIkEHRQF2d8rZjxuumGlTLULppkXUKj3WjBFhBDDkYBgkeZBNCjvwE9N0Kr/7dUB0FqhQZjBAuObMtM6up1itTdGFJWplZNWmVJKnk4ElSRkiIgExwN6vVFcZqpVptg3VUIIMw0RhhnA5iPfTEW2uRY610ag8mmfSPMEFkYfKLTzMKzk5Esouzon0n4cS/8JnNGmVvqDkGDJSCbgxEyBIiADEGh0/oyCsUWoTTUCo/MWyJtA82n/nT0alOnTBZgESFVe1vTiIxLX1YmB4zdME6HOxqU+7Scd2/h/JS2/TAo7FVSwj1DDOxuw4XInhvZgZDD5RU6huaCE3VDfHyyWM47YQEAeSGPmNF+lH1kqV60pQJtSizZqtbj1DgnAELgQOCDOrm26NtSy/gUbVAYkIwKWnIJvkmbYIBnPN2hROUkpPvLfs+YndSDUhLI6hvkZgVAmcKQSApz2zMf0q//F6aJdUAK8JTBHd5nBwAbSPpB9lDGOubavUqAVGub+dCRapJFthggAcMuZXyDpC+Jk9Oua1EMqgwA6ARGAQCIK+IIxgeRoQilshoRcXTVDj0eN9ZVrMGT1WQ0lhQqmncXOZi63JJ454GmnY0FSxQzE0khVZbGYK0pAa0MoHzCc2rPgHmXRfi6opIFCkyNP4aJavAkwvOAOZ/TVrc1909ZaqMabAgL4FP1JHapnHMx7Z4wyVFMmKUnTdLp69e8dPidlfb1DUQdqCqIWwhysZxafmyLsxgY1znap6pxKqM3fvEfqInx+miG12prh0qVqlU01qVijEwWUzKgwZIzn+Y/XRTYUUhAKV5YmmV7iZPepCgqJa5T84GWOApOgdjyd1BwTsF1KjkAIXZkErAAJUYzGCQuSBMzPbOhGx6h6ZaoTLmCBnFg7QT9wGkHH9NN9dCttVkJekfxENoYqJ7Aq5u9P1BOZnGFEKPxN0/0Nw6L8h7kMHKtkESBj/uedMiEnZZ6B1lqeFBZ3Me5Zif7knRPr9GqwpKm3a4U76xUXNeSQQYkgCML7zzE6j2/wAKoaVJlat6zqHFljW9pJwDJUmBIOJyR8uqTbipTZqb1TeCHR6ZU+ovy9t2M28YyPvrrTH72paq3DnwtVavt3plmNny4W2GmFlSr5moD3fn8Y1e228uUqrl2qMCqIbSCqrbDXkqrdzkIWC3QRFwKVU3Qo1kqKapSoSHvSIuOYJCrJGeABnkaKN1AKxBAYtNqk4DG6e1ZBkSBLGEtBKggaNCyabbL9V1DVKak+lVEBbzAFpFpkNBAV0gWx6a450o9HrmluGU1HRgCsoJkyJBuU4gE5HgcaP7yq9ewUluCmENoAAaJUESAsgCAZAJB8612/QGWp6pOXIHytAMwPAmSsRjkZJ5XhBeTw0g58PU6gNyrYXlSX4wAeBBLYPMDgeNTbighCi4vUD2yOAsmAPyjkY0PqLuSzFoMEsVNJoDFZhgKmMcz5gCZ143U9zaQF27AMDC3KxaAQFU+4AOYmffGs0scpJkNDuy1XqOjFW5HPnnOs0N3fWu8+pSrB/MBSOPBBgjWazPBO9hlB+RD0SglvYBZUeopkHJcEDyPr7AAc6g6Q42yT6j+rdFlI5ESDM4kg+xPMRnXvQPmqUHUBg1wZApABIyWMwBIAIEi6YMYZNpWOGvgsLpVElYXDmVDEXVCQRmGzEHXopUUi+7VdCh03dLuILIaNUAEELFNwzDINp9K9rgSotImbzrzabg7dnFNVJbD0jaq1LgJtAJicrjsY/KQYXVtepUQoLV2ttDWipbal4ZVi4giOwjHnzqLbdQQ16IR7pkFy3qQCxIAIUEybcfQcHu0wdbdqthp6PQBFMFBSLMTYJe1gkdo/LxN2B++a+6pZpMO4fhqfnYqRUIhgIgkVgSpIP1nRHp1QD1FID+m5qemWCghjJNpZif8RQJC84DZmn1TbNUlEV7EcgRTWxFKl0KKStoDIAXIGCImZ11GVPxCj8S9Dq1axqU4INogkqzNgEAPzFwkyPP8pOt9n0Lb0zDTWb1FWQDw8BSRmn81ywW5WZjBadtskc0g7hy4BKg9iNZZbUDfOCMgut/bg8a03G1elG2Hph1p9go+ozsCrhaZf5lFodgAG+WeRBBoWV1pK69Mrdop7QqKbVLVOFmSqr3QQrF37keYgGQFgH8Z7YstRTTf1aTXG0B5VyZd7S1mFn5snJAnDyT/ELTqCkUuJR73M0pAW5SQGWQMDBuKkrMkAfiVADSueGg0HWkwFpKhQi/hm5mBp5wLUeFkwAThN6txS+HK11AixpBKBkIAaVMBx/MAxKsRBAI5UaFfFPTguSDeMNK2kkGLsYMGQTGT4mZk6SKlF90oLCiqn1Lu1ismwgGGDGRxHzZidA6vVKlrI7F0blWM5kmQTkNLEz9dUgnZXJG7Y3/AArWspBi3i9iRiclTmB2qLueR5nLx0vqauorKUU1GYU2rSQgABkT5Z7fJ4AGRrlnQSlVVpsYW2WIAuIBAtB8AkrOfynjw2dQ622224NOnTpsr2KrLJUWBuScsDmQCMAYjKtUxK7ykuWM3Xus1qW1Hp1W9erVinaF+VcQF7sfVYzH2NT1dzUR13W4aoe0NSRgqr3WkVKiAxhjco5jzB1V6buqtoq16oFUTJZblpL4UKGAvJcDOQMHA1Nud0ttzkjbhgPMiZlgQCQWMSVEyFghSW0KKRSXhSXPNfobNugq20hCQAQlqIL7oz8xJBU95WeyCJaQ3WELJa1MwRBFwiDMcsZgAwAZE+xB0L33X6uBTPpgKAbYyVYvcMdssZgfQEtA0tmrUqVVX1Gl2AksYlicn9WJ/U65cmh9maWplyh1h6ZNzWkMT7SYAPzGAYER4kHxqSvvrqZLuf5bQBDsIH2AWASw/mtAyYXN25NUlzMNDRiYPPsDrpnTtvVNIIHo0BbbUDC4KGWVWCbYKGDd/J+YrOqTpGGDdsXvgvemlu6TkAybCCJw2Ij/AGz9+C0pRKiptwKt6TZa0yKTemzspSGAUUiBlvZhMhGrU7GKyrWmJWGVo8icEH66eaxU1qNRhKVkVmAYBmlPSKqfTRy160mkFQDkDzpGU5Pd1011RiaVFfUS+mDU9RrlYVCkPMuWAvJDgyBICgaWPiFbqFCp29pakcAMY7kkFFcj0ivcRHEATlkodOqqnqnbi2nVlvUaJzIBDFQ6qzCXkF3UN3WgENvtqFp7rb3KtgFUAPSAhTGYScq1OAYLHljrkF8FD4e6zUWKARqit8qo9jL8xMMBJHcWtJALAfUE58UbZTn03/DUem0kyHYlmaIYQqEENJn+YknSz8M7iklb8bCkAB4JNNr1IYEZBgETxkSCJ0Y69X/CAesVr1Aj1EXBc1QFtKjIUKuQs5J48814iaEne752BpRcS0yCRmeLZj6ePfTj0Xo1qo+6KljBAZlCqImcnuNqz2hh8oIjIA9Pq0mqPcyqFWZ9yfcg55C+T3HB8GqXXqQBWlTLnuF7ke1qtEd0KSZIUyx+kPOTapKhMWNt3dje28pqKlitcBaAEjtL2y9xWCxXJUQPmM6lbdqzKWo17aa4CUaJILI0lgDEG09pkGVwDpNqfEteZWxcAABAYAMwL7jBPIM+NHH3VQUgKlR3Z2VnRls9Oy1ykWjBdqSjOQXiCdRos4UHOmuW29X0VHqlrO1qaEeSUKue0H/5d2IcA4AGm4Yl6rVkFtGmSQ9NZeFIJFQARzzMEMfrFTeLSJorRqIKgAPquIV6iEMjye5yWZllZkVGzMDVTqnVtw1JWNQH1hcip2gAEQwAN47ygm8nOVEEa6idbnvTts5prG5KACAt6D5cTEnmJ5PPJ51moKO5pKqg2mAACWpAxHbIKMQYjydZoUwir1m21aiPTXtC2KLTBH0+bn9o1ps+m161NXWCs2rc8YmMT4nUe8rU2pKqrcYyWW0qcZBUwZ+o8DVT+NccGMRgKMe2ANVS2KxyyUaRtv8AboCop1hUcmGFrLDewJwROJxp46F0H8Om6u11gdvFmewAzJNoDTjkaBdEpJuKbtUCtUWokscMVdghJMeCZk+2un7ffbVaDqg/EtSGAMFSi2ySf5YiB7H31SCTe5HNnko7GtbcopVrV9J/nHqpKx3AtKzcACoExcEyTo7V3D3ysusgqiSVanY0GQPPqJMiO0Z86Q+k9ZFR/wCHdgq8JCFmJaqGgcwwPcLQCSqzMaKb/f1/R9JqioAhLQx9Vg9RQtWHebCSbla1VzJIGkkSeNui71UU6bVkcTTZbwlIrTiGCiSIHbyR3Fi57SANCmZ1YKStP01UiVtYhXKkMwVSVKZB/CIW42kA6G9Y63R2wr0hmorfhrb8t4RzBRrKfdcrKnIjM50u7v4prVT2E0kERTRmK9rFgTcSTBMe0ADgaFGiGKVDts9j6rNSqPaqrIMrUAIpiQwFMIymx1YE3E0wYBE6h3tRFp1KaXhgiuzGqQQwm7uYNNP8QrcSbSsGMHW+334PpG5mBAw6hSVLADxTBVrquVDHkSdSdU37+na6U9uZqC023AsA5EkMAczMlWEkjBUAW3e5zv4i2pq7y1CWNQLEiCBFv0wAs/vzqn8QfD3pCabtUuaFSw3EQZJ8cj9iD50W631RKNTBJqFQCxgwF4AAAH1Bn82eNZs/iCmSL/Xkn5gyYEjxacZbHmAPJhtTW4yjPI6iDvhv4d3Ia5qTBCpX8uZz5PHnRurWqmoqPSNOkDepYljVZV7Zg9+SpgePadNPTtwHp30nFZQJZCG9RASjExJZrQBJUnuwJ1cqItRKjQCpie/Cl/lD2kM5IKEGZniOAjm27YIQ7sVv4u9jOVpm9wGtkgw0QTm0ETPyKRHcDpe6x1k1X5lFwDkXhSYZs8wYxEDAA40Y+I9uFWpc4tqmabMF5ECDax/LaVczK3eZ0udA21T18UwxpyWDGFGCASRPBz+mmW5rxTUPEw71DZCrSpPtqLIShZ0Llj8xUMpbkGOOcjmZ0r7MB6yKWtlufaM/vjTV13cVnHqUqiqaaS6qSrSxLPb5tnENBFmBpC3FTzowiK8z7t7lzf7y6oHAUcECIGMx+/8ATT1tratEMB6nq0yapuILVrfU9wAqKhXmBgDho5vWJNrH2j9v+CNdN6JsqdOgiCjVq/hNV9ZfUABZTimYIBYMF7c9skSBLZEkkYscgf8AEe2C2EbU0BxNwaf8ptJUMJ+55OjfTGjaUKpn8NnEi6TYyVgsl84ongR4AkTpT+JaTUaoX1HZGW6mrs91NSTClWysfbjRH4Z3I9CsGaIqU2AlRhmFJmnBkK55aB7aStrKXuF926GtuKe3FZgO4R7pcGrMpw4UkBSO8kE91o1E9b0623tR6KOqoFDTiopo3KGTOURrmg8ArzqBOq1E9GK7qDSVWKIpZSAaYSM+o5KFh5XJyMaC9U3gWilQF5V4PJUMGRlUdwOAjT6i3SSYkyOSC2qKnRqpXcPt7Qy1CUcSDApktMjBgKfocHVHf9YbcFWYQtMEgDPcx+Y8ZMTgYjwOK/XNwaW8qmm1pWoSpFuP/wCvb9I/Q6zb7NypCox5JIGJjJkD5QB5xzqulLxGd5G/CugPFIg5H1/Q6PbLZulIVWRhTYwrEYJ/7/rrTpFc7cOGZTdyoF12MC4SI8R4zxrzre6l5p1HZWVbpJ5XtyIA4UHjE6EnqdFcLcUGuh7datVVgGO4glhIHgWiZzwP3HOmjb1r6panTNRqIBta2YRgSmGJD3O3zTcaYySDpN+GqoRKlZwSAMArAYDJtb+bEQM/3DJ0ygKlBZdbnYghnNrhSSxCq8Obyxibe4kicak1Q0pJsKVuoUzQqq1MD1WuFWklqsuCtUs5tDKRlS0yvGlmqQ1Yqjl0DMQQQLCzk8WlltZmODBFui+727h1WlWFqwADZNNuDAUABWUntxBCkY1F0XbFFD1GCq5tFQu1vpqCYmMGF5M4McyNBAXGxlToO2YzVNH1D811UoT9bcwDyMkkQdZpb33UalWoz3OoY4UO0KOAo+gGBrNNTLLAurDC/DSWMjGp6oEiojIaETAksFOPIBkYiZgBOp7XaqgNHctUcQGU0yFJ8lG9h7H99MHUfilQ9NqEuwpFC7lss1puj/LBHjDEcDKctHxpkRim92MnQ6A/gq1xMVXVFgjlSGMgPMhVJgrJEQcxp62/XKtaiEoLSZqxaUqyIUOQ+JElSwb7MIBidLh2YAoUiz+nSp3MUlgzMoJCn0+4WwLTB/FEHGoqFF13hJqqgdGBY3WuXFpiIAe5VMLMQJAIjXE3Te4N+JumVNjVUGtSZj3A03NywcEggFc8H6as7Pe1alN1arioe4EAkwLcYkCMQIxjTG53cOu0qbWs9Rm9SpaFIGVR2kxLQy91wwCPc893lDc0VD1aVSmrMQCylQWHI/7+mii0Z6lXUZKvwXUNE1iwprbeAVYlhMACPznwvnHE6q9SVdlS9IbcVXcAvWqrPpnI9NLT2sDzLHPvg6LbLbUqlCiUStUMrNeoSApDQxVDV7lyEAsgcmcjWnXN9uUobkD0GoPdCy3qKGIF2IUkQJGTHvzoPcKyyvd38D3pe7u2+3BNRZMXOacH8KouLiYiIAtBIwD7Gut1aVNazsGUqW/FPJ7lMAZYwQeYzJGG0tdM3woUNuTaAqlvnMSUbBkiAb+e78wHjSv1vrT71zTBFkkiMBmzEyZ8xknnXKNkMs/FsW+h7Ab2sa1WRTvCKgwXJkhAfBmJOcsPedF+t/DSUVo1KAqlXwVdGuVhjOBlv5Y8GJGh3wZ1FER6NSq1Brw6VAODgEH64GYwLvcgvC7mm1IjZuoVapqVmZ6fdBYlSDkpJuBYjBMTxpZvc0YnKHD+QA2dKvsK9NpCuVDlZMEH8rgETBHHExprqNTDCsCFoV1JCzTNjmC91kG8r3hZwbxicAOvbR3p7jcVa1xpkU6NpBEAqwB4klH8eZJJxqD4U6i1Xb1dv3FqQ9aiQW7SpJK9sQGkgmQTdA0peS1R1X+T9fl8w31ukK1OvTd1ywTJVDJ/w2eWLwpCkATPqARIMczpV4DqyEuotm60ALMFh+YrxBBwAI9+m7m6pSUtdBRknMkgkqzXlkBMXcyIEkydcy+IaRO5Y8F4fktkiTk8908SPY6aBmb8LN+qblXFTspli0h7obMRiIOMT5++dUtvsru1RcZ7mjA+g8DPn+2pOn0KJcHcOwX/ACrJP/T9dMmwNV3QbQ1aVMm1SWUST7BFB8ET3fU6dyrgnGEprfgD1+gsENzU0H5Q9RVMjmATkQRn7av7TfotOyupqFYJNJ/8T05tBkAGA0TmYH30RPTacq+4r1KxDEMAXaBMDkALJZPmdYmCBg6lo7BJUpsy4UtlgWDC5h3BKb/KMyXyFBBOZnqLLEkqEfr3WjuK19tqqLVGZtBMXSTLQY59tE/hXfPZulDEA0GMAvyoJBEG0EHyQT4HJ0W6h8NBgqnbGm2ADIBmATJJyR8vGcHk6UqFN9tUcOI7GHnMiJ1dOMo0jLNSxyTe6GxuqFPTZDTuWs4BtmopaoSxhhlTcBHaxPB8aFfEFapuCacVHqNVnMgQFP5fAE8yQABmZkVT3buVSnN7PiOSTjnn98f100fC3RyFr16y3WEqFZ7UdhJud5+UHInBPBkaVpR3OUnk2RR3uwpUYrVD6leo82SIUAwytBJGMA/0jXlCputy7ql9rkXKge1QcANaCQn04McHXTem7j1appOadWnVUVACnYKJNyq2Ia0yMAqIAuQkyv8ATN3SavV216oqF/TYrSAwTJlLTA+aLyCqxnET1N8loxS42Bq/D1NaUsiEKPxNwKlQhCHtIC2os/SSQMmI0H+ItrTpWqtALIlKgql7x/mBETH8sDPkaOV/i8AUHW5qyllqCSqMh8KPyzMggAgSDPlR3VcuST5JIA4WSTCjwJPGirGdlnpTepNL80XIeMqbrSQJAJEzIiNS1+qJdSUmBTHn1LiQJkx5kkyIOTnJBg+HFP8AECJgAkkRjgSZ4EkZGR++tOrULnleA0Ygz8piRjluP3yNNte5CadbDH0asXo1AaXa6PLliA3Y1sSZksZuIiR4LYP7fb20vwwk/wAOwDU7VybEk3BiCYgi4E+wOdAxuaKpbU3HpMFIsphzEDE2svdgDuJEge0aY+h7qjb6ys1ZEJFrK3zFmKqFZzIbBmJAAk4OlSsq9ok2x+CaK01FapSWpEsrh7gTmDFQDAOs1O1ZnJZqAqMTJcNTAP2DpcAOM+2s09RIap/i+JxilWI0xfCaXVfWIayj3ki8SR+UMoMP5APzcedB6jtu6wKoFd4DW4WeLoMATjE5P3jTTUSjQprSVhCZq1AFN7KZskp3BSR2tkFhntOuZbUV+u9dqWAXH1ajFnIOR3XQCACIYhc5BRtVqfVWaF3Eh7SVLmxSLIBGJD4gP54OMH3puxLEbx6iBUqqFSckhlgCfAkHyTk6p9b6SZZmr3ViSWVxDHuI+vtI4BHH172nNJ7IutuPSDgKtRagCmoQ82qQw8g3CFYNk+RIwC6/FAi2sBWLSXWrBEsAAwPow0DAi0c886AdO3SIgWotSo3/AOpaoiLYFpyI55wIOmb4dq06pqW0CloECmskCTBuJAAkxAt+5OkbQfo+RK3wDN18RUadKnToM7FDPpvc57eLG4QiIhR50udY64tRbUoUwSZLekEaZnkMfsfH010TddKDKlNqZW9GJDm0IafzPAJDMS68kZAzmdAdjsU3PqUSA9WnNrKJ9ZUMH8sTAwxbOBjkGM0ugHhm02mIDO9Q5LE8ZJPHGinR6UXe65xP68edMZ6VRYrTYCmzL+GwIC1IxBJxdIInAYW8ToX1TptXZVQWW5SAxx4+o5B0+vVsZu5ljlcibe7A1B6qQW5dQSS0kC9ZMtcSZAAt+xBJH4T649OaJrU0pmSPVUssnkDIAn/MbdedOtgGkSpiRH2EWkRacTgaypXoVsVqcMLQWAFNwFJmfykmeQpnH01Jqz0Y5Fophtd3SFX1Sybl6NMyKYk/ltqKuVLDKswJjB8aU/h7f27ym8ABn4hYFxxF2BBjPjUtLYelL0qzIfTINyZ7sQCpIAt/NyD4yNR0OlCk6v6wJU3KPSqQwADDm3B4iZ/fR0nKaSaG31SiWSFCViIIQAibQFUCLRaOYJb3nKf1qsTUS2CwW2PP+IYGAOZEAY5++rvUesKWq+n8zm5sjESJIXBz7lsHHtql8PUL6hqkF2mKazktIyJB+13jRUaVszydugvsOnloqbmGZHCrTu7EUOoHAYemxJW6fEgPkaPOlRQocsoeWpUwhF8gOHzCCPT7i5bDSUUa16XLE1Rayi9TVNmHKGQgq8JwbngArGFgAy++csURBNNoLWKqU0C2q7FjaxUxBAAUzIMCUZVOgPuS9Hb1Xal6b0qrKgYioUmmsBZBSL6isbYHaBGtz1fb1qgWm7KSplgHADFiAo5ZVhibFxcxCkTDZuN5QsI9FTSFQE06ZIUksSsmZghQfw0IGYiQNSUlqQERKNNSvohmW0MqPda5qIzMGSWusWMeBpaKbVv6/Ugo9MFOHVXtKBXLOGN1kwRgqQmYHKlYGCNKXWdo1QqatI02RBMGQ8kyZHkjMEnA+umqpWgBjWdQzGRc4zTZvd0EP3Kez8jEAcaBbrcJUiK1zlRhqk5tjIESe1eZMs0jTRsXJUotSKnRdogq3JAalD3F7FjNxLWnER4POpOlfFFSl6gWnSNN5NhXAY2w8/MflGCYMmR40PoKTt3LJeSrNT9kUxLtJwQPl5OT7a9+HdsGId1JpIy3mCQATi6MgGDxnmM6drzM+OoqjpFd3amiPW9BCkVRTp5urEl+Q0hmnNP3MwBrn/xF0w0akCnUSmfkNTlogE8DE/QaebQiWnc2I1rUKjVBcKaibUv7rboK8QJzOGUfiKqrOz+q1XwHeJMfQYAkkj/76EEOpULraiapr2rV1P0fp5qtcQGRWAYTBafA8n3iRgHOqUByCvQaZp03qj58QLDK4JUjklXPMDgE5gxDvXNnpywYNdmZEcfNBwtoEicacPRTa00ruQ9sqiwwZjJAAJMwgkFo8H3MqtDb1dxVhQalVyT9SeST4GpORp7P2dZLlPhE3wp0m6qrFCUU9zFGYSeAY/v408UKKu9pK+lTDSyggMGMe8iYCgxB7iIxr2lskoUadKlffUEOptLgkhSVDcEstvaYiT40XHRwlu1CU7fmrGbRkZA5hQCCoxxzpN3yTzSi3tt8vMD/AMO1Tv8Aw8+xX7eTOs0w1+pQxCPaowBbSxGDyfcazQojqfkci2rrSp/gQAR3VpUMZGUB/J9Zz9DA0D6jv7oVfkXj9vHsBJgfUnzpn3Kl2P5jNrCCKit7kFYqSPuT76HN0ym0sgU2/MCSF+oYdpQ+Zm36iNNjzLqLOo0urKfw/UqKxdaIfEB3BspnBLE8cfrp1o9Kp1KYo1e1wQFq4FzWgWOeA3AUnBUqRPBH9FilNMA2zIQjNxGFB5JPAkkZEHIkn8NLX3NGpU3CklixTBV7R84yCGQXQARgkwV508nqtofG63Yv9Q6PU27FXXIzPiLiob3AJBiYnVfb12ptdTdkb3UkH9xroSs1FVR6dOtSPeFm+IBYQBc4i5QFioombhoLueibeoCKRamyJbDQb6h7u9x2L2+MH6CNIehi7SvvL3lXo29SpR3a7uq7KUBVC5LM5aZWTzIE+M540E6O3p1qTASVYQIBzPsSB/UaJ9U+GqtGWEOgt714LPi1f5oOJ0JFIhgGUghrSCs5BErB5P8Al/31xeOiVuL5+Q1btqVLcA1EASnVIjBtvuglRJ4SnjEzzGrHWulipAuuqi6DBE4uOfNMhgMAkMPodUviGg9T1EVTJZbRa4/LRGFgqsZkLJEZ4GrvUab0to1FGBqU6UMxIiBk0x34IUgzkRjzGuPOk1UXe/rcRd8TRtamQAwJKkAgEcke3hiPt9dW9p1y8Q8KYiLVhpM/ynJ9oA/bNTfS22SMEFY5/lYE8/5R4/5F7SkiGTc30BhZ/UGRH21ZU1uZ8kGpeHgZtzuKDGXqC7m9Da5zGYjiMQQOO3jUVTcUVHIb5uSWnM/c4xB+05OqlHqNJYH8MjY/maZiJnPjxH66v0+o7VwwZDTkYlQQJEYt7jHMkif66R7HaWA93uzUNqqAPfMn65JgfTRzoO8SjSYkA4ZbczB4iMgloHBxE86IVOl0hc1qpOQwdSgGAJg/mJGePmzqN+mGmzsArAwSrZ4+W7BFpJBgZIPnGl1W6FUGnbGCl1qynTLpdWqAml6ll6llU5ZpWDyQYGUAVeBYUrUa6u4VS16KSo9MiCylGJTluWliFaFEYT03/oA1KjE1LvUAvS7uJW6P/ezlo/IV7cHQffdeqVjkkICSqThZM+wn/sQNNpLwjfA7774jp0/SO3mEQL+ZSSJtySx7RAgkjBxpZbrVSDbassWlRnJcwZwR3sMiYxwNAzuNTbLb1K7WU1JPn2A9z9Nc0aowjBbku329XdVPTVrnNzAM3Ji4xOLjGgu8RlZlYEMDBB5BGI059L+Ha9KurqVJQFhho+XkyBAE5/5GlWvsmLli4aTJbPd9c6aDSIZdU9oKyNN+1OitJXBDr34BI7m7QeRjmPfTJ/6f75vVbbhbkrqVqcyFCNkGY8nkHx50MT4UqVKa1abAqSVMgiCBMGJ5E/tqBum7vaurKrqwyr0zPHJEZj307cZcMwqM4bSXAw7748qPTdEpol+C0ksFiAoOAIGJA4nyZ0pVNwTrZdnVqG4rEvaSYEMx/l5Ak+BHjVyj01UVjUPcpBA7sqLSTbZcVyQTiDH1gpJDWzXo3TGruAQ4pkkF1UnME2jxJjidP/w1sKqxVooj20zTCGAtQryQccR5JhmYA+6vQ3XqVFpUwFRqg/KpDKwAOFiPsMTdkzGmTrXUqVOgaCmqlRAAgSVUhgJJP5kiROMj2OpzZfDDvJUhZ325qV6paoQW4xEAA/KIxA09/Cfw/wCihrVPUpVkIMREo2IAKkNdkfTQT4J6MK9Vb1b05gsvgngEwQJOunbuh6hVVaQolmXBNvNSVMXGCoB+p0FCzV2ztGj6qPHX5AqhVsJr1mBZyfTAKFbuCVJiFKwoH3PnVzf0G9JqVL/EcRVZQty4n/LIg+Z51n8VbdXqoq0aSxTwADEgCZb9yB40v7Hf1qxVirkdwKswRlJP4bBm/mBt+4xoGLS34vL/AF7PXUzbbfaMikbY8RlUnGCcvOSJ15q2/wATIhKvuqQYcqRlT/Ke05HHPjWaGw31z4T+Ip9W6WyZeGpDiSwAzgq8ypHs4I4z7Cg5LqKjOpH/ALqsGMA96VkJBx5b7a6juduzDutK8NI8H7aU+pfC6AN/DsUk5RYInnCN2z+mvNx5ktpevzM0o6nqAlPcKhWWCiplXEQPcgglCI4jB8idFz1OqqguWZUBJzbapliJN2SMAOCZJioNLXVds0WEICuAvyMYBJIXAM89o0P2nXKtIrJvVTNrfaOeceMxrbidrY14YqUPNrk6bRqJVR0GHqNcysACwH5VBJEhLVDIxghSY1SpuGioa11W4irTLAFCZLBGADhUXOCRAIjS107q23qW3mxgpLFgAssAGsXKTy0wDwPGiYeoyAhlcOioqMBNhtDSSSTdIECoguxp7oOiiytYMyVad4WqyhM2GYtCn02UgTGSjTgznWtfdvPphqddgWlXRCcrBIK2MSzSLrSAMzqom89I/iiooUN6d1v4ZRbAwuAlipwt78D2GqG+3JsRTaVwoK3ByoSACSk5DY5FxXiNHkc83G+Wm1FhAuqqSzEHCiQSSWBhXTugHGRI0xtFzhV+W57gYPcJgcfzHPiR7zpQXp7V29Wpd6NMGCvNRgWJtAAGSCPGI019CqKSKqvc8ALTDAyjNaEJYz8qszMfdfYaLJ5HYpdf6G9Kmrgl0mCyiUE8AOTLk+4EfXQMJrqfVNlbb6lGru2YxSUgWJAi0gCEIPmWMDnSR13oNaiDVami0y0Cx1YKf5R3FsaMX0BewC1hGmj4V6PWg7j+DWvTANodgskZJUGbiPsRpn2e0pVCK38NQTcsoajQdbV7bje0EBpt5CiDH31zlTAnsIHRurPtyLSfTLAsoCmfEi4ETBPOPfTP+HVpK6EqpBCM4T8NrskST2s1ogjByv1XviTcX1mu29OhVBhxTmCfeJIH6czqT4a3oVjSJeKhAFrlQDcMxcBJAgE8GD40JLazoy3om+KeneoL0/KSqzALW/MeYmcmPeDwdJ6NroNaqTTW9jCmwBiVkgSLSSeQTg4MGYJ0ldV2wFeAQqsZzwv386fE+h0nodkmw27OZCM6jmCF/SSCJ10no/QaNql6SocW4BM+5MZj3YjMZ0C+D9mGuCualMMqLiAWfLECPbGT510Db1KaCyqZJzahYnlcGoIhgWwsnxqc3vSOlkcgX1ynbt95diAEX55i5x7YkKuMjHOdc1A11ff07k3tMhmlZHY7mRUqeAFE9wMywHP01ysnSm/sf2X66DP8FyU3HkAKwXzIYRHnxGAdT/E23/8Aw1wNrUmDD5rlBdqYBwCPlBlo499b/BYC7es7EAM6pJKDgg8kmMA4ZSp/fW3xewp7T0z83YBdyY72K2i0QTBH9BiQluRnL673/tuJi1r1taVIOKqgzcYgNGZIBEzJx7ajWkEk1bQ4YkKzAwWIN3IjjAidO3TOlJSpCgzL6lUB1aCJBA4I5am3cD7H7wF+KtmK0VIZW8hh+6zzGLh99UjPoZs2lu4oCbTqFNKoYjB+Yrz+/JOZ/QRqc76rvKtNSS7QKdMGBjgT9cyToPvNrasjR74TpBEavUtsj2krGQ6nw1wAHByPsS2qtFOy5NFutzonSqa7aklKmB6tQd4L+VwxVoIVmi1Y5weRolXSYoByarNNQhCYgABZEBrVP6wdL/ReoPFau5VanMATnEJaWAZaY7pUiS/jOiy13o02q1KVNqzsbewU7fGSzXLImIJ40FLYSa8V9f3+SLW72VJgtJ27EBDEXWELyzKrCIIjunjVTZ7upTubcrSsYwlqFiyofmJF2RgiTHOqPSttTW91rtUCgi/1Fn8Rhcp5JjkT5J17U6wwd6bKqVTB/CvaVPJcWwZ49snQsDT3it169MHdW37JWdf4MvB+dYhsDuHb551miG465QRipp3EQJWCMDEZ8DGs0NRWMtl4Pj/If2+7IkFQVjBUzI+3+2p1ohhIAJ8SOR7fceDrkHwz8T1Nuyo5FSifygwV+qz/AG866R0nqtOqt1JyT/KTlf0Of6xrzcuKWN78GCM4y4e5v1Ppl/a4BUiVYAAj95Ej240uUeifwtS+wVFYEM9vEmZIzGCQYwcYGnNdyrKVqfrII/UTqJNuFyBI8GTx+nI1OGVwdx4LJtbHNfinotL0/XolVCgAqFIukxP0888xzpY2O9qUiTTcrcIMRn/n6866z1b4Xpbon1Kdj83oQJH7ZH30r7j4GNIllHrAeGMf/T/36a34+1Qa32NEMkdNSKvSmr+mtQlVSBYBd3QQLiFOTCxByeMTOqfUKxgqgLVXwtmcT83Zggzgx8xY8Aat7pa2QFBcDyVAjMSDmc44jOcmbYmklMMTcwNwUG5iQBPbGMe48fTV9a5A5bmldTQ2iyYdEKlcAy4wDB5Ezn9p1d+GehFPSYNG4NQqACIFuP6k5+h1QrBqitKwky0kTPv+mMAfqdG+jdVRNxSui4khUanku0EVARmAR4iARzGejkVkpQbTGZNjuFpsgK0XVWukCajLLXIRiBcCTnkjjXMNx0vc1atL+JFVfUMKzo2B5tUD+gGuoHf1KncHRawLBQbyvdCMy3KCe4ggcTiYOBnX3rUqSVlq9lMWFa1MhzfF9QMW+b/TGipbgWpVYP2mxtent13rtTpz61NoKhfC/KDnPbB1W6ooq7eoao9Dd7a5qai5SFEBfTExYQvjgzqxuvT3O2q1k3LTTYVA2Jup08SAItzAGOPOkn4i+ITu2puyBWVLTBwTJJYe0zxopWwt0Ut5uHrO1SoxZ25YxJgR4+g1WbtIJ8Gf21n8TGqm4rk6rRO9x06gQ3rKFALBGioJAYVLQCVJUi3ABPvJ9lPrDF2nmBEgRgYn3zz+umLcMvlnt9K25g5f5/klgIJPiPIg+4JaRqM5OPEnxmP241OLrcfIM3wYY28jJWuDAUnikzc2kZt4EH3IGn/p1QQaSqXqGe4rdPdaZtIUi6ZYkHjnXN/g1yr1aDJLEXAWySafcQJ7Rclwkg+NdG2PUL6aJTa1SLWt4dotxUEkSSpm0cjPOka8RTKvIs1KP4zI9v4ilSJcL3rIDOGu+emwiAc51zPb9EqVa5opbdJAJlVMSfInIGNOnVNytMhDVAqrBJLDKyDfJU4FQByQcgnVyr1JalMtTdU9cxWcmQrqMCSZA/SCI4mdGg4ss8SddSLbhUASkzelREEkL2lowxwGUn3/AC5BzoF1ys3rU0rbZqlAhmNsGTMtVT04tOQTPI+86IvWDqV9bbtTWmagWUgKAApM0jwwJj2jWu4FXNWyWdB30yCQCFtixgRcR4XgAZ0oqdO2UuldQ2+5NlKUaklqeswJKHDKpugdo5gkT5Glze7u+u1KjW/CFO0ipBAg8KfzEE4M++SNGupUaFXtdADAUYM00Ut4ENcQpMFcDnnSzu+mmhUWpT4DZVhNs45GGgHPsdFUNaIt0naQeRzqfY7k1LFA4iPExxMZCoM/ePtqwm0BJJ+5McDwTB86mFIr8uJ5jwPb6k6gsqWwq2Yc6e4wJYUqY8D5p5aMySf8vvq90/qtWp322CDZbhlAhVkHmM9pkZH10t167dqpCIs3SMkn6DV3Z7d2YlEMsILLEQPHMEn7DT60lYdmg7WpLUpzTNgLMexYuJYTerAEyOSI/XQmjQG2NRELPXqeZEhCY5+cY++Rqz0/4ZdqxfcOrQICgCAB/NiCdM222ygyFge8ZP31DJ2qK2W4NVbdAHt/hntFwubyTUqAn6nPOs0xu0n5v7f7681n+kz8xNUvM4OrMZvt/wD5Fb+4GrP8W23NNqcK4a7HGPGcx4/fXm328kdrqPMOCv66H7+ve7H9B+mvZSUnR42J68t9FudA+GP/AFCuezdhQGPbUXAX6MCePrp/226V/wDDdXA8AjH9dfPIXga6F8N9NqbekjobKjG5gR7iLTnxrF23s2LHFTW1uvaephvJPR5I6QakrFRT+x1iUYUhQDPv7fQaU9p8cJTrejuYXE3/AJQT4M50w7Tf0q/dSrBo9iDH/fvrzpY5QSbWzH6teRtuuk06iw6qbgRbEz+v+mhtL4fppimGWDNv6exn20cRmAhu76gf8nUpqSMgj6+dcn5HWLDdGYXjthvcfSDwukH4loVVq07Q4YfKQGHdOCPAP1HOuwIgnOfrrZtqH/Kp+n/351XFnlB3VhfFHOqPWt1Av2wdwvezse5UNxQRw0mZ8wNKXXutPuqr1CXCsZVGYkLjxOP212TefD23M9sEjNlw5EeCPfnQjffAdKr6bG4LTEAG2GA4BPMa14+1QXKOm7WxyFNyyyFYgMIYAnI9j7jWs6ft1/6eKBUsqXMTNPPy/Q+/tOlfdfCu7pglqDEe6w39jOtUe0YpcMk1JAcnVjpe3NSqihgpmZMHjPBInjjUbbVxgowPsVI0c2G0sW2A5eCcNOeFBH1/bTymkthoJyZtu6l5JMEtyBIwBEwZOTJ9jPnUQ2ZtJByeJn9jonQ2MN3YqLwhkiIwBaSZEe+Nbb1cQJn2MBgfaAYj6nWWU3dIpJpl7pW4BNO5VYqQUciChAJkkflGZnmPtor0/dguwpVO0qWptLQuCO4hiIBNtni1PvpXFS0spOCCAQDgsv3EePtqr0Hdt/gkm6ZpC1SA35p4OQMZ5AOnjurGTTCXxL0la1WmyVDXItpsbSIJm0sQIAOBHI586KUYo3U3K+lU7S5hrQe0VAWOWWbSAMCDqptN+bmtUvILBZHYwEBcfJzgA4yPGpN1uQcO0GRaoN5U2hTeRwIkFbsjjOjq6DrbYWPiLpx2tZqfdYcozRLL74+v+mqdLq1VPkquIIPJ/J8v7eBpkG0auv8ADsjNB7XAypjFxAM0+bcz4Maq0vgTcliO0D3J8e5jjR73HH7TOnkkU6XxNVIC1VSqoEC8ZgXeeckyT9Bo7Sb1EBSSrCBPIIxB+kcH6eYB1L0//wBOyTNSt2jkqsD9CedM/SvhmjSEBSVGSzcn7DWXL2nH90nYr0doW4BYD/KxuP6GNFKHRKkgtCg/Uyfp+mmk0hgAWqPyjH7613O6C9xH9ONYZZvIPINofD9NDcQXc/zHA0TpqqLAgH3H9hqBapcXWsB4zz9hqF9uCQx/b2+v1OovVLdnbFtdwRhFGf8AudR7i5u2ceTP9taCqFGP+ToL1z4hShTLNkTAC5kxx/ydVx4ZSdJbiuaW4ZWnSGM6zVKi1yg+4nWav9Fl+En3q8zlvSFH4uPy/wC+g48a81mvch9p+uh5fZ/tS9xunJ0+V6zDdU1DGO3EmONZrNZ/6gvBD2S/Y9z+lf3Mvs+Yode//M1f/Nv76KfANQjeCCRKmYPPGs1mq5v7H+K/QwYuf8n+51rYVD6kSYjidS9bPade6zXgfcRpX2itt6h9QCTBX30SpHXus1OI8i3PB8623XzoPHtrNZqi4ZMjNMB2gAfpoZXY3HJ51ms0kuRoEbqCONA+q7VAwARYPPaM/fWazXRe4zKG7pKEpgAAZwAPfUfXtulqCxYBwIH01ms1si+fYhPL3kR2yXgWLBGcD3020tjTCSKaA/RV/wBtZrNZ8jepBfBL6C2/Kv7DXm12lMZCJP8A4jWazUpNhLdcRTxj7axlFqCMazWa6JxJU4GomOs1mllyFAvqhhf11XoCXAOR7azWaHUp90N1+BqhX+UazWa04+fcZ2AfidyKNeCRFMxHjGkXdMf/AIZSzzVM/wD+9ZrNe52BfVL/ANGTP9r3HTOmj8Kn/wCI/trNZrNI+Tlw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data:image/jpeg;base64,/9j/4AAQSkZJRgABAQAAAQABAAD/2wCEAAkGBxQSEhQUExMVFhQXGSIaGBcYGBgeHhkfGhgdHCAaHiIdHSghIRwlHxofITIhJSkrLi4uHx8zODMsNygtLisBCgoKDg0OGxAQGzQkICQsNSw0NDQvNCwsLCwsLCwsLCwsLCwsLCwsLCwsLCwsLCwsLCwsLCwsLDQsLCwsLCwsLP/AABEIAMIBAwMBIgACEQEDEQH/xAAcAAACAgMBAQAAAAAAAAAAAAAFBgMEAAIHAQj/xABBEAACAQMDAwIEBAQGAQIEBwABAhEDEiEABDEFIkETUQYyYXEjQoGRFFKhsTNiwdHh8HIHUxVDsvEkNHOCg5Ki/8QAGQEAAwEBAQAAAAAAAAAAAAAAAQIDBAAF/8QANBEAAgIBAwEFBAkFAQAAAAAAAAECEQMSITFBBBMiUfBxgaHRFCMyQlJhscHhBTOCkfFy/9oADAMBAAIRAxEAPwDTp1I8xzoiaeoqPT3+2rC0I/MTrw9VHoUVa6eBE/21HQ2czIjP9NW2pkfKsn7HVyl08nlv01KUq5GQG3dS0WrmP20k9brPUf0aYZ6jc2gkgeeNdUfptIZf9ief0GtFdEn06QA9wLQf9dJHOoO0rG0tnJ3+Dt5VIVKBC+7FVH9TP9NdA+DfhX+DpN6jKajGWKzA9hmP7aLPuHOJC/bVSq8iSSfaTzp8nbs0lWyBHBFOy9UrUl8gn7zqFuooOF/oBqmVMYB9yQNQtQb5o5wo99ZZd5PltlUoouVOqsZAUfqdV6nVXAmQB4x/bWn8KflmZyxHjRHp1JBaxYAT2m0MTE4E4XK/+XOr4ezKTo7UDeo7t0sUk1KjtbYIgERI+4kDPk/TRH4s36bNVK0r75AgixGAEoxEksJYgY/WMbdAt/i2Uma4pfh3ECWuN3H5iuJ/WDB1F12qq0UpsbmrVFBkGPw2LTFuDxTgwRESfTGvRjjjFbDUtcU1/P8AwF7TYs5Navio/exgAAfyqJkRwT4zyYIDdX6w4YpTT01Uxle4iPM8cf66bqT200upmVLR3oMl3STfTkQKXqEmMXkhiDO25ZYLAgqGBt9MYIaQCVyQCAIEkWHmcc4plIzSlclYodNrq9qmoAWwQblIP0I7WB9jB8QfJKqCkLe6k+JIn66tbjpyPM06bFZBZJQhnYG4g9xIJIAxGRzjVdqd097NIHZUADrCXA4wXM2xmfftzmydnT3iNOnuiyCbR3sR4NxkfXU9PavOKrce/wDc86obeiTAkyDBH8se/wBdFUwpAIIBz9dY1jt00QcqPUDgTfj7D/UalFeqDyCPqAP99a+pwSMeBr1naeJPge2g8cfIGolpdQYcof3/AN41v/F025XPuRP9Y1V9QgwAS/n6a1u8RcTzPjQ0JcWg8l8UlPEa2NL7apWiQFy3JI4H31NTquDCtd7zqscmVcOybjFiz8f7K9NuAJBq5YcAem2THiY0ibi0KxWojQsiJzbkETJiR512dd5kyufdc/vGqW56Ltq91yISwgkSrQfciCf11qx9v07TiRlgvhk1Og1on21DW2CtysH3GD/TRUSBkRrIB08MsJ8MDUogIbF1+Vrh/m5/fWjuR86kf2/fR5qOo2pTrpYYs5TAULrNEn6ahPyj9tZqX0cbvCvsuqLVE01dhxNpA/rGriqTzj6Dn9+NaIUpgIogAYA9v+da5J7uPYeNRlklJ+DZD6IrksfxKjAF0eBx+p1nqsRkhR7Dxqjud+tNGYAtb+VBJ/YaF1uqNWNOmjCm7AVHVhLBD+hF3Bg++lWNcsanWwcaoixMAkwJOST4z51T2/VqdWtUopLPSi7BgT9Ygn6ffQyntWr1Wq1KQRqUrQctJypBa2YweCdX/h+maFJENRqlUcu4+bJgDPAmOdN4Vs/Xr3bi7vcKfwg5m4ct/t/xrxEAlhB/ynxrSqGLw5s8lhx+/wDvrV9nkkywH5gcjzkcGB/fQ0y5iq9evyDt1ZhqKBg45Yar1d0s3LmPH35+x1s1MWAmAScMD7+CPEa2tWVWVVh5BkMBxP6++glN9fXr3DbFYbliTYjXTkH+300Y6LuaYIDJ2xE8AZPCjJyxzkZPGRqlUUElibXAwRwR5+4nEc6TPiDqFfb7qmzFlSZChiq5wTK+RMzk8e0a2dm8EubOUO824Galtr9+jIxVEX1GcRIVWb+aZMQODzn31P8AGe3Z61Hc5hGVaigk+nDyG9rW98ZxEg6Ejri7ZiWX8FyDckGJh1ZewBgpVBBmSckSV1c67uTS2bsoLrUtUMAIsl3LAWkhMgd0GQTJOW1srHUpRfu+ZbTdClRplqyoC9hVlUDuU1JJsws1VM2Yt+utdlUvIqU221QiJKFQ/FMnBFMYAJMz4XmToPuN36+1rJTJX1EFQCSAxpxcD8qTaUBktwx5wESjuIM6DL4sGtPozp9e4clqRUExVV7ZtyockGYFlwBxPJjUfUaQQDtLJwVNz2zMnA7LvpAAIECSdKO163vKS02pvUtqGEEk3+m9xEckXMZjmSNW6PxQLra4NGoP/mKCIMKO5BHPcxK2se0AiAQtHPFKIcoVmnhjI88lckMDEkc5In74Jv063Fy45+/sdCemVrqoDABKa5KxawbAYEePECPsI0VFa7CIYBlZxjzjkiP+41izQeq0Znu6onNQBhIP0+mtl3KgHm7ySP8Av7arKalQmmGN30pkxAnJOcQP+JGq6g3lTVCvGVMKxkzwW4jExnHBEFO6nd2FY/MJsUEWEScFjyJ8/fW9KmJKKYHJPk+8f76DXOna4vVfm4DeSTIAKjiAy5OJ5i9TZWQOPmXFo5aOT9Me2NLJTi7frzXrkWUKLPpiPZVMMw5P/ffXjU4MZpoQSCeTHv7a83FIi03TfiPv8p/0n669/E/DvP5oDYjt8+JGIn6++ujFt1Xr/gvPAP3XUfSdaeVuBIYqeBGY/wD3edSiuIJUE+9RpgH76lqVGqWv6fcsG8khXBtKqJAMMWIkx8pngnQXd78rRd1FwRpZQ1qjPzLHdJWqpjESTgqZ0dxY0YNh+lvSgMOWK/MDwP3zGfrqal1FCe4QYBkAkQeJ1zqp8T1CSbFkgibqp/NcPz5jiONbUvifIvQqMiUZjAJURDlpAUMMEEkzIMkrLsifA7wyR1AKYkGR9jH2mNRrWEwcHSFtOrPSAqUXFhi4AyJgSSDNpyJUkxPJnTbsut06oC1IDfzCYP7zGpasuJ1dkZY0FNe6jPTm/LU7fEFSNZp/pb/CS7peYA3G+p0VBdgoLQPck8AeSTodvOp1RUqG38BVwVMszTEYOAProRsqVaq9EV6YYhmqlifktaKYBXB/WeRon/FU6EUzF7tNxMTJAJB9xPHOldJVz+n+1xwPFOTI6vRD6tJncpTpm60AhncnukjiQAJyY1r1r4jTbp61NJJf0zIgmBcckTA1R2u+qVDU9dSCqOAZbIiSQCYJgc6pvRbcUKcBdwhqG4klCimAD7gjPvOqRjcl3m/rz4+KDNutMegXpLU3DqAfw7FeqjKZ75ZSCsCeBH99N96sqK4BUZlZPiM+VydVKO9o0EVWKrcQLpywWBmYMgQNXqlVHvqKZwApU5/p9ToKKS29dfX6gd9TVXKK1QEFBMhjmF9j/odBNv1YVgUAdQ8yim1x7MsiCOOMARJGr2/r+g9JG+Vp74gKSIF3IMkwCR+5jWVdtt90qOzep6bEAq8Z5ALMZJwQIH5YxqsIbbhVcspjaIBIa/BZiSWYqJOR8x4ie4KR9DrbeGn6lllwUwFg+pINoPaJANpIJkEk4OdZuenblKsUk9ejhg7EqwjiXg3EEfmDRkY1C+7KtY4IqwSUe0VDy3Y0lWZmEct/46rpRREHUKlguaqKY/KpaT8pKkxEjAzGCGHOg3VPiBKwNGshqTBRhTdXAiQwHkEE+ROrnU+gLVZilVlqE4StgSagEBzgIoYRd3MeBoPS3FfbPTWsKgRfBAuVXnNMsO2RMAYOfroqK5LKEWtuSCnvVqoaTsCyLZdBllBkHIukHJWeY01bfrgc/hFSQtpRomFQBVYfmQtJkY78EEaAdT3u3Ja10kEupKP+YZBB/NMk+GwRkkah2/TEb8akzXKIWCD3ETjzbzkSQcR7u5JbkpJ8MvL1SnR3VRKUAU3upgmPBuSQMDLD7Ox5AOgfxLTVavqU/wDCq9yc4nlTM5H3P+22/wBk5JDgCpyrHtbnnxPnnOpen9Oq1VKGBTkXmCVWfziOP++BjtUSkck4Oy/8PdXRKKK1UXEuIaAaakKTBMwCVBiMyfYzibo1FSjtqZdn7zPd3N+d5GWAJycftrXZ/CVJTdUJZVPyTBcZ7lPlfP78aZ+m7KktJiJQPgQCJXJgEKWJ8XQTEkfzBdcW/CDU5sm+Hvhg0KcVW83P3jHJGFM+CPHnJwdGNm1NBBpFASMo5YtgwXtRzdIiLj+biDqvR7U/DRVVckzahAqLxkgibskuBgk86G9Q3aoSprPUYhiAtM2sUIC2gq6lWZScGBLjE2gMpHG5bevXtDb7xmLXm6kIimKbhlkA3hixBJDEAR/KRiC2NuQGCFRaIF7MCyEiJC1FEpBYGJOR5MaUanVdvdFtVgAtpKpMhlmR9BTWBmSCCYMm5tt5TcBadUwZ/Dq89tqhZiC7BcWgnvYzOdLsPLs7StoJbypdKetSLqJKgMO04+UAlGhhkZ5kRjUfTdz6dQhbYbluQOMiDHnPA84yBRr7keqCwhh2m4mQBIcgySVIYErmJWDMkDdlXRtx2hioQh1YjAVoBxzliR7yNCUbWxKcfDQ5U6yx6asJDjkgXKCCTJEWrIEjgGfoQ2161Sr1fSCmwyVa54JhTaqkiIhlBJkwvA0O6nuHrH+HpsSigByCYJGbMMQVUWg4y6sfaB9Enb1FYcqZj39x+okTp1HShseGNb8j90qqAlnm5r2tepIJnCzmWlA0OCSYnJIneUXWo61VNlVZK9/Bk2wPlljUpgEyA9IQIOry7zDemy/jiG9Nly35VLAoygllQeTLGYWTB1jbUe5PVVXpqxhYq1FYNky3ysXYVIJuYnnBGmIx2ftOabvYutVqQkm60YK3SYBg8Trom6+FdqZpClYWK3MC5ZTBJsLiCvglZ5EgRpS+IVuCVYAJEN3ljI7YzIhWRhgxBX3EydF+IapNOiSoUTDmkajjJYfmBwSYPic40rs0TUpK0VOmbJqdc03zSas1LkZKnn2ErIuH1Gmx9kFeygbxn9I8TwT9tLq0Sz0xTmq6gEQDkWxeRH57gYPGfc6Ztt1Jaz01P4YAItXGCs8+xj6ahnkrpmbJbdlf1iMF4I5HtrNXxUQSFSRJjHiT7691kqJO35C1VqqAKNKEZUhB9hg/XVPZ9PqVwoq0odamLf8ANEtifIEjVTp20ubb1DTKOgZcNKgLODMkghzkHwfbRnZbA0VRkkIhuDowKZ/M2T+7WD/MNaoY0nt656plYW9uAhQ6QZrOlRWtyVBYwCxHy2x4OOTiSARrTaVCBimQhKl1sCng8jCktxjGR3Y1d6b1uorONyxNJlK3rKlQw5MEFTMdxxMwc6t7XcCrQrgblqpCgh1RiyH5DAE/+UAzmY97KCRTS4rdAXqHT6ddhUZXJPZIqKq3BSQomLWuBEHJmY8agOwqIZStUiF+c+onCyxIOBDqVjP6EaLtsTTW/wBRKi/4bG0hagAVQjL4SWPagzItyYYbS+GAKyVA1SjTYgimCA4OW/yhVuTAiYA4IgM0jk1xYM3nU3IArXFwSAySylMg455GVJyD+hs9OqvRB9KslEMJBJtQ/aY7sHggDPbOdU/ilStdkyFAEfUWjM+fude7X4h9Kl6VNHiZh6t6gggyq2ADInMj76C42G7nw2uo29N3TWgbvvcdy1FBcAMR2kmBDADE+J8nUW5pbTeCWZ3al2mAgIXMMckELFvn8v1JV6vXL1spUCtZol1q1SzGMm1SMn6yB7aF9P3QpvLoGE5DEgj3IIBI+uDIkEHRQF2d8rZjxuumGlTLULppkXUKj3WjBFhBDDkYBgkeZBNCjvwE9N0Kr/7dUB0FqhQZjBAuObMtM6up1itTdGFJWplZNWmVJKnk4ElSRkiIgExwN6vVFcZqpVptg3VUIIMw0RhhnA5iPfTEW2uRY610ag8mmfSPMEFkYfKLTzMKzk5Esouzon0n4cS/8JnNGmVvqDkGDJSCbgxEyBIiADEGh0/oyCsUWoTTUCo/MWyJtA82n/nT0alOnTBZgESFVe1vTiIxLX1YmB4zdME6HOxqU+7Scd2/h/JS2/TAo7FVSwj1DDOxuw4XInhvZgZDD5RU6huaCE3VDfHyyWM47YQEAeSGPmNF+lH1kqV60pQJtSizZqtbj1DgnAELgQOCDOrm26NtSy/gUbVAYkIwKWnIJvkmbYIBnPN2hROUkpPvLfs+YndSDUhLI6hvkZgVAmcKQSApz2zMf0q//F6aJdUAK8JTBHd5nBwAbSPpB9lDGOubavUqAVGub+dCRapJFthggAcMuZXyDpC+Jk9Oua1EMqgwA6ARGAQCIK+IIxgeRoQilshoRcXTVDj0eN9ZVrMGT1WQ0lhQqmncXOZi63JJ454GmnY0FSxQzE0khVZbGYK0pAa0MoHzCc2rPgHmXRfi6opIFCkyNP4aJavAkwvOAOZ/TVrc1909ZaqMabAgL4FP1JHapnHMx7Z4wyVFMmKUnTdLp69e8dPidlfb1DUQdqCqIWwhysZxafmyLsxgY1znap6pxKqM3fvEfqInx+miG12prh0qVqlU01qVijEwWUzKgwZIzn+Y/XRTYUUhAKV5YmmV7iZPepCgqJa5T84GWOApOgdjyd1BwTsF1KjkAIXZkErAAJUYzGCQuSBMzPbOhGx6h6ZaoTLmCBnFg7QT9wGkHH9NN9dCttVkJekfxENoYqJ7Aq5u9P1BOZnGFEKPxN0/0Nw6L8h7kMHKtkESBj/uedMiEnZZ6B1lqeFBZ3Me5Zif7knRPr9GqwpKm3a4U76xUXNeSQQYkgCML7zzE6j2/wAKoaVJlat6zqHFljW9pJwDJUmBIOJyR8uqTbipTZqb1TeCHR6ZU+ovy9t2M28YyPvrrTH72paq3DnwtVavt3plmNny4W2GmFlSr5moD3fn8Y1e228uUqrl2qMCqIbSCqrbDXkqrdzkIWC3QRFwKVU3Qo1kqKapSoSHvSIuOYJCrJGeABnkaKN1AKxBAYtNqk4DG6e1ZBkSBLGEtBKggaNCyabbL9V1DVKak+lVEBbzAFpFpkNBAV0gWx6a450o9HrmluGU1HRgCsoJkyJBuU4gE5HgcaP7yq9ewUluCmENoAAaJUESAsgCAZAJB8612/QGWp6pOXIHytAMwPAmSsRjkZJ5XhBeTw0g58PU6gNyrYXlSX4wAeBBLYPMDgeNTbighCi4vUD2yOAsmAPyjkY0PqLuSzFoMEsVNJoDFZhgKmMcz5gCZ143U9zaQF27AMDC3KxaAQFU+4AOYmffGs0scpJkNDuy1XqOjFW5HPnnOs0N3fWu8+pSrB/MBSOPBBgjWazPBO9hlB+RD0SglvYBZUeopkHJcEDyPr7AAc6g6Q42yT6j+rdFlI5ESDM4kg+xPMRnXvQPmqUHUBg1wZApABIyWMwBIAIEi6YMYZNpWOGvgsLpVElYXDmVDEXVCQRmGzEHXopUUi+7VdCh03dLuILIaNUAEELFNwzDINp9K9rgSotImbzrzabg7dnFNVJbD0jaq1LgJtAJicrjsY/KQYXVtepUQoLV2ttDWipbal4ZVi4giOwjHnzqLbdQQ16IR7pkFy3qQCxIAIUEybcfQcHu0wdbdqthp6PQBFMFBSLMTYJe1gkdo/LxN2B++a+6pZpMO4fhqfnYqRUIhgIgkVgSpIP1nRHp1QD1FID+m5qemWCghjJNpZif8RQJC84DZmn1TbNUlEV7EcgRTWxFKl0KKStoDIAXIGCImZ11GVPxCj8S9Dq1axqU4INogkqzNgEAPzFwkyPP8pOt9n0Lb0zDTWb1FWQDw8BSRmn81ywW5WZjBadtskc0g7hy4BKg9iNZZbUDfOCMgut/bg8a03G1elG2Hph1p9go+ozsCrhaZf5lFodgAG+WeRBBoWV1pK69Mrdop7QqKbVLVOFmSqr3QQrF37keYgGQFgH8Z7YstRTTf1aTXG0B5VyZd7S1mFn5snJAnDyT/ELTqCkUuJR73M0pAW5SQGWQMDBuKkrMkAfiVADSueGg0HWkwFpKhQi/hm5mBp5wLUeFkwAThN6txS+HK11AixpBKBkIAaVMBx/MAxKsRBAI5UaFfFPTguSDeMNK2kkGLsYMGQTGT4mZk6SKlF90oLCiqn1Lu1ismwgGGDGRxHzZidA6vVKlrI7F0blWM5kmQTkNLEz9dUgnZXJG7Y3/AArWspBi3i9iRiclTmB2qLueR5nLx0vqauorKUU1GYU2rSQgABkT5Z7fJ4AGRrlnQSlVVpsYW2WIAuIBAtB8AkrOfynjw2dQ622224NOnTpsr2KrLJUWBuScsDmQCMAYjKtUxK7ykuWM3Xus1qW1Hp1W9erVinaF+VcQF7sfVYzH2NT1dzUR13W4aoe0NSRgqr3WkVKiAxhjco5jzB1V6buqtoq16oFUTJZblpL4UKGAvJcDOQMHA1Nud0ttzkjbhgPMiZlgQCQWMSVEyFghSW0KKRSXhSXPNfobNugq20hCQAQlqIL7oz8xJBU95WeyCJaQ3WELJa1MwRBFwiDMcsZgAwAZE+xB0L33X6uBTPpgKAbYyVYvcMdssZgfQEtA0tmrUqVVX1Gl2AksYlicn9WJ/U65cmh9maWplyh1h6ZNzWkMT7SYAPzGAYER4kHxqSvvrqZLuf5bQBDsIH2AWASw/mtAyYXN25NUlzMNDRiYPPsDrpnTtvVNIIHo0BbbUDC4KGWVWCbYKGDd/J+YrOqTpGGDdsXvgvemlu6TkAybCCJw2Ij/AGz9+C0pRKiptwKt6TZa0yKTemzspSGAUUiBlvZhMhGrU7GKyrWmJWGVo8icEH66eaxU1qNRhKVkVmAYBmlPSKqfTRy160mkFQDkDzpGU5Pd1011RiaVFfUS+mDU9RrlYVCkPMuWAvJDgyBICgaWPiFbqFCp29pakcAMY7kkFFcj0ivcRHEATlkodOqqnqnbi2nVlvUaJzIBDFQ6qzCXkF3UN3WgENvtqFp7rb3KtgFUAPSAhTGYScq1OAYLHljrkF8FD4e6zUWKARqit8qo9jL8xMMBJHcWtJALAfUE58UbZTn03/DUem0kyHYlmaIYQqEENJn+YknSz8M7iklb8bCkAB4JNNr1IYEZBgETxkSCJ0Y69X/CAesVr1Aj1EXBc1QFtKjIUKuQs5J48814iaEne752BpRcS0yCRmeLZj6ePfTj0Xo1qo+6KljBAZlCqImcnuNqz2hh8oIjIA9Pq0mqPcyqFWZ9yfcg55C+T3HB8GqXXqQBWlTLnuF7ke1qtEd0KSZIUyx+kPOTapKhMWNt3dje28pqKlitcBaAEjtL2y9xWCxXJUQPmM6lbdqzKWo17aa4CUaJILI0lgDEG09pkGVwDpNqfEteZWxcAABAYAMwL7jBPIM+NHH3VQUgKlR3Z2VnRls9Oy1ykWjBdqSjOQXiCdRos4UHOmuW29X0VHqlrO1qaEeSUKue0H/5d2IcA4AGm4Yl6rVkFtGmSQ9NZeFIJFQARzzMEMfrFTeLSJorRqIKgAPquIV6iEMjye5yWZllZkVGzMDVTqnVtw1JWNQH1hcip2gAEQwAN47ygm8nOVEEa6idbnvTts5prG5KACAt6D5cTEnmJ5PPJ51moKO5pKqg2mAACWpAxHbIKMQYjydZoUwir1m21aiPTXtC2KLTBH0+bn9o1ps+m161NXWCs2rc8YmMT4nUe8rU2pKqrcYyWW0qcZBUwZ+o8DVT+NccGMRgKMe2ANVS2KxyyUaRtv8AboCop1hUcmGFrLDewJwROJxp46F0H8Om6u11gdvFmewAzJNoDTjkaBdEpJuKbtUCtUWokscMVdghJMeCZk+2un7ffbVaDqg/EtSGAMFSi2ySf5YiB7H31SCTe5HNnko7GtbcopVrV9J/nHqpKx3AtKzcACoExcEyTo7V3D3ysusgqiSVanY0GQPPqJMiO0Z86Q+k9ZFR/wCHdgq8JCFmJaqGgcwwPcLQCSqzMaKb/f1/R9JqioAhLQx9Vg9RQtWHebCSbla1VzJIGkkSeNui71UU6bVkcTTZbwlIrTiGCiSIHbyR3Fi57SANCmZ1YKStP01UiVtYhXKkMwVSVKZB/CIW42kA6G9Y63R2wr0hmorfhrb8t4RzBRrKfdcrKnIjM50u7v4prVT2E0kERTRmK9rFgTcSTBMe0ADgaFGiGKVDts9j6rNSqPaqrIMrUAIpiQwFMIymx1YE3E0wYBE6h3tRFp1KaXhgiuzGqQQwm7uYNNP8QrcSbSsGMHW+334PpG5mBAw6hSVLADxTBVrquVDHkSdSdU37+na6U9uZqC023AsA5EkMAczMlWEkjBUAW3e5zv4i2pq7y1CWNQLEiCBFv0wAs/vzqn8QfD3pCabtUuaFSw3EQZJ8cj9iD50W631RKNTBJqFQCxgwF4AAAH1Bn82eNZs/iCmSL/Xkn5gyYEjxacZbHmAPJhtTW4yjPI6iDvhv4d3Ia5qTBCpX8uZz5PHnRurWqmoqPSNOkDepYljVZV7Zg9+SpgePadNPTtwHp30nFZQJZCG9RASjExJZrQBJUnuwJ1cqItRKjQCpie/Cl/lD2kM5IKEGZniOAjm27YIQ7sVv4u9jOVpm9wGtkgw0QTm0ETPyKRHcDpe6x1k1X5lFwDkXhSYZs8wYxEDAA40Y+I9uFWpc4tqmabMF5ECDax/LaVczK3eZ0udA21T18UwxpyWDGFGCASRPBz+mmW5rxTUPEw71DZCrSpPtqLIShZ0Llj8xUMpbkGOOcjmZ0r7MB6yKWtlufaM/vjTV13cVnHqUqiqaaS6qSrSxLPb5tnENBFmBpC3FTzowiK8z7t7lzf7y6oHAUcECIGMx+/8ATT1tratEMB6nq0yapuILVrfU9wAqKhXmBgDho5vWJNrH2j9v+CNdN6JsqdOgiCjVq/hNV9ZfUABZTimYIBYMF7c9skSBLZEkkYscgf8AEe2C2EbU0BxNwaf8ptJUMJ+55OjfTGjaUKpn8NnEi6TYyVgsl84ongR4AkTpT+JaTUaoX1HZGW6mrs91NSTClWysfbjRH4Z3I9CsGaIqU2AlRhmFJmnBkK55aB7aStrKXuF926GtuKe3FZgO4R7pcGrMpw4UkBSO8kE91o1E9b0623tR6KOqoFDTiopo3KGTOURrmg8ArzqBOq1E9GK7qDSVWKIpZSAaYSM+o5KFh5XJyMaC9U3gWilQF5V4PJUMGRlUdwOAjT6i3SSYkyOSC2qKnRqpXcPt7Qy1CUcSDApktMjBgKfocHVHf9YbcFWYQtMEgDPcx+Y8ZMTgYjwOK/XNwaW8qmm1pWoSpFuP/wCvb9I/Q6zb7NypCox5JIGJjJkD5QB5xzqulLxGd5G/CugPFIg5H1/Q6PbLZulIVWRhTYwrEYJ/7/rrTpFc7cOGZTdyoF12MC4SI8R4zxrzre6l5p1HZWVbpJ5XtyIA4UHjE6EnqdFcLcUGuh7datVVgGO4glhIHgWiZzwP3HOmjb1r6panTNRqIBta2YRgSmGJD3O3zTcaYySDpN+GqoRKlZwSAMArAYDJtb+bEQM/3DJ0ygKlBZdbnYghnNrhSSxCq8Obyxibe4kicak1Q0pJsKVuoUzQqq1MD1WuFWklqsuCtUs5tDKRlS0yvGlmqQ1Yqjl0DMQQQLCzk8WlltZmODBFui+727h1WlWFqwADZNNuDAUABWUntxBCkY1F0XbFFD1GCq5tFQu1vpqCYmMGF5M4McyNBAXGxlToO2YzVNH1D811UoT9bcwDyMkkQdZpb33UalWoz3OoY4UO0KOAo+gGBrNNTLLAurDC/DSWMjGp6oEiojIaETAksFOPIBkYiZgBOp7XaqgNHctUcQGU0yFJ8lG9h7H99MHUfilQ9NqEuwpFC7lss1puj/LBHjDEcDKctHxpkRim92MnQ6A/gq1xMVXVFgjlSGMgPMhVJgrJEQcxp62/XKtaiEoLSZqxaUqyIUOQ+JElSwb7MIBidLh2YAoUiz+nSp3MUlgzMoJCn0+4WwLTB/FEHGoqFF13hJqqgdGBY3WuXFpiIAe5VMLMQJAIjXE3Te4N+JumVNjVUGtSZj3A03NywcEggFc8H6as7Pe1alN1arioe4EAkwLcYkCMQIxjTG53cOu0qbWs9Rm9SpaFIGVR2kxLQy91wwCPc893lDc0VD1aVSmrMQCylQWHI/7+mii0Z6lXUZKvwXUNE1iwprbeAVYlhMACPznwvnHE6q9SVdlS9IbcVXcAvWqrPpnI9NLT2sDzLHPvg6LbLbUqlCiUStUMrNeoSApDQxVDV7lyEAsgcmcjWnXN9uUobkD0GoPdCy3qKGIF2IUkQJGTHvzoPcKyyvd38D3pe7u2+3BNRZMXOacH8KouLiYiIAtBIwD7Gut1aVNazsGUqW/FPJ7lMAZYwQeYzJGG0tdM3woUNuTaAqlvnMSUbBkiAb+e78wHjSv1vrT71zTBFkkiMBmzEyZ8xknnXKNkMs/FsW+h7Ab2sa1WRTvCKgwXJkhAfBmJOcsPedF+t/DSUVo1KAqlXwVdGuVhjOBlv5Y8GJGh3wZ1FER6NSq1Brw6VAODgEH64GYwLvcgvC7mm1IjZuoVapqVmZ6fdBYlSDkpJuBYjBMTxpZvc0YnKHD+QA2dKvsK9NpCuVDlZMEH8rgETBHHExprqNTDCsCFoV1JCzTNjmC91kG8r3hZwbxicAOvbR3p7jcVa1xpkU6NpBEAqwB4klH8eZJJxqD4U6i1Xb1dv3FqQ9aiQW7SpJK9sQGkgmQTdA0peS1R1X+T9fl8w31ukK1OvTd1ywTJVDJ/w2eWLwpCkATPqARIMczpV4DqyEuotm60ALMFh+YrxBBwAI9+m7m6pSUtdBRknMkgkqzXlkBMXcyIEkydcy+IaRO5Y8F4fktkiTk8908SPY6aBmb8LN+qblXFTspli0h7obMRiIOMT5++dUtvsru1RcZ7mjA+g8DPn+2pOn0KJcHcOwX/ACrJP/T9dMmwNV3QbQ1aVMm1SWUST7BFB8ET3fU6dyrgnGEprfgD1+gsENzU0H5Q9RVMjmATkQRn7av7TfotOyupqFYJNJ/8T05tBkAGA0TmYH30RPTacq+4r1KxDEMAXaBMDkALJZPmdYmCBg6lo7BJUpsy4UtlgWDC5h3BKb/KMyXyFBBOZnqLLEkqEfr3WjuK19tqqLVGZtBMXSTLQY59tE/hXfPZulDEA0GMAvyoJBEG0EHyQT4HJ0W6h8NBgqnbGm2ADIBmATJJyR8vGcHk6UqFN9tUcOI7GHnMiJ1dOMo0jLNSxyTe6GxuqFPTZDTuWs4BtmopaoSxhhlTcBHaxPB8aFfEFapuCacVHqNVnMgQFP5fAE8yQABmZkVT3buVSnN7PiOSTjnn98f100fC3RyFr16y3WEqFZ7UdhJud5+UHInBPBkaVpR3OUnk2RR3uwpUYrVD6leo82SIUAwytBJGMA/0jXlCputy7ql9rkXKge1QcANaCQn04McHXTem7j1appOadWnVUVACnYKJNyq2Ia0yMAqIAuQkyv8ATN3SavV216oqF/TYrSAwTJlLTA+aLyCqxnET1N8loxS42Bq/D1NaUsiEKPxNwKlQhCHtIC2os/SSQMmI0H+ItrTpWqtALIlKgql7x/mBETH8sDPkaOV/i8AUHW5qyllqCSqMh8KPyzMggAgSDPlR3VcuST5JIA4WSTCjwJPGirGdlnpTepNL80XIeMqbrSQJAJEzIiNS1+qJdSUmBTHn1LiQJkx5kkyIOTnJBg+HFP8AECJgAkkRjgSZ4EkZGR++tOrULnleA0Ygz8piRjluP3yNNte5CadbDH0asXo1AaXa6PLliA3Y1sSZksZuIiR4LYP7fb20vwwk/wAOwDU7VybEk3BiCYgi4E+wOdAxuaKpbU3HpMFIsphzEDE2svdgDuJEge0aY+h7qjb6ys1ZEJFrK3zFmKqFZzIbBmJAAk4OlSsq9ok2x+CaK01FapSWpEsrh7gTmDFQDAOs1O1ZnJZqAqMTJcNTAP2DpcAOM+2s09RIap/i+JxilWI0xfCaXVfWIayj3ki8SR+UMoMP5APzcedB6jtu6wKoFd4DW4WeLoMATjE5P3jTTUSjQprSVhCZq1AFN7KZskp3BSR2tkFhntOuZbUV+u9dqWAXH1ajFnIOR3XQCACIYhc5BRtVqfVWaF3Eh7SVLmxSLIBGJD4gP54OMH3puxLEbx6iBUqqFSckhlgCfAkHyTk6p9b6SZZmr3ViSWVxDHuI+vtI4BHH172nNJ7IutuPSDgKtRagCmoQ82qQw8g3CFYNk+RIwC6/FAi2sBWLSXWrBEsAAwPow0DAi0c886AdO3SIgWotSo3/AOpaoiLYFpyI55wIOmb4dq06pqW0CloECmskCTBuJAAkxAt+5OkbQfo+RK3wDN18RUadKnToM7FDPpvc57eLG4QiIhR50udY64tRbUoUwSZLekEaZnkMfsfH010TddKDKlNqZW9GJDm0IafzPAJDMS68kZAzmdAdjsU3PqUSA9WnNrKJ9ZUMH8sTAwxbOBjkGM0ugHhm02mIDO9Q5LE8ZJPHGinR6UXe65xP68edMZ6VRYrTYCmzL+GwIC1IxBJxdIInAYW8ToX1TptXZVQWW5SAxx4+o5B0+vVsZu5ljlcibe7A1B6qQW5dQSS0kC9ZMtcSZAAt+xBJH4T649OaJrU0pmSPVUssnkDIAn/MbdedOtgGkSpiRH2EWkRacTgaypXoVsVqcMLQWAFNwFJmfykmeQpnH01Jqz0Y5Fophtd3SFX1Sybl6NMyKYk/ltqKuVLDKswJjB8aU/h7f27ym8ABn4hYFxxF2BBjPjUtLYelL0qzIfTINyZ7sQCpIAt/NyD4yNR0OlCk6v6wJU3KPSqQwADDm3B4iZ/fR0nKaSaG31SiWSFCViIIQAibQFUCLRaOYJb3nKf1qsTUS2CwW2PP+IYGAOZEAY5++rvUesKWq+n8zm5sjESJIXBz7lsHHtql8PUL6hqkF2mKazktIyJB+13jRUaVszydugvsOnloqbmGZHCrTu7EUOoHAYemxJW6fEgPkaPOlRQocsoeWpUwhF8gOHzCCPT7i5bDSUUa16XLE1Rayi9TVNmHKGQgq8JwbngArGFgAy++csURBNNoLWKqU0C2q7FjaxUxBAAUzIMCUZVOgPuS9Hb1Xal6b0qrKgYioUmmsBZBSL6isbYHaBGtz1fb1qgWm7KSplgHADFiAo5ZVhibFxcxCkTDZuN5QsI9FTSFQE06ZIUksSsmZghQfw0IGYiQNSUlqQERKNNSvohmW0MqPda5qIzMGSWusWMeBpaKbVv6/Ugo9MFOHVXtKBXLOGN1kwRgqQmYHKlYGCNKXWdo1QqatI02RBMGQ8kyZHkjMEnA+umqpWgBjWdQzGRc4zTZvd0EP3Kez8jEAcaBbrcJUiK1zlRhqk5tjIESe1eZMs0jTRsXJUotSKnRdogq3JAalD3F7FjNxLWnER4POpOlfFFSl6gWnSNN5NhXAY2w8/MflGCYMmR40PoKTt3LJeSrNT9kUxLtJwQPl5OT7a9+HdsGId1JpIy3mCQATi6MgGDxnmM6drzM+OoqjpFd3amiPW9BCkVRTp5urEl+Q0hmnNP3MwBrn/xF0w0akCnUSmfkNTlogE8DE/QaebQiWnc2I1rUKjVBcKaibUv7rboK8QJzOGUfiKqrOz+q1XwHeJMfQYAkkj/76EEOpULraiapr2rV1P0fp5qtcQGRWAYTBafA8n3iRgHOqUByCvQaZp03qj58QLDK4JUjklXPMDgE5gxDvXNnpywYNdmZEcfNBwtoEicacPRTa00ruQ9sqiwwZjJAAJMwgkFo8H3MqtDb1dxVhQalVyT9SeST4GpORp7P2dZLlPhE3wp0m6qrFCUU9zFGYSeAY/v408UKKu9pK+lTDSyggMGMe8iYCgxB7iIxr2lskoUadKlffUEOptLgkhSVDcEstvaYiT40XHRwlu1CU7fmrGbRkZA5hQCCoxxzpN3yTzSi3tt8vMD/AMO1Tv8Aw8+xX7eTOs0w1+pQxCPaowBbSxGDyfcazQojqfkci2rrSp/gQAR3VpUMZGUB/J9Zz9DA0D6jv7oVfkXj9vHsBJgfUnzpn3Kl2P5jNrCCKit7kFYqSPuT76HN0ym0sgU2/MCSF+oYdpQ+Zm36iNNjzLqLOo0urKfw/UqKxdaIfEB3BspnBLE8cfrp1o9Kp1KYo1e1wQFq4FzWgWOeA3AUnBUqRPBH9FilNMA2zIQjNxGFB5JPAkkZEHIkn8NLX3NGpU3CklixTBV7R84yCGQXQARgkwV508nqtofG63Yv9Q6PU27FXXIzPiLiob3AJBiYnVfb12ptdTdkb3UkH9xroSs1FVR6dOtSPeFm+IBYQBc4i5QFioombhoLueibeoCKRamyJbDQb6h7u9x2L2+MH6CNIehi7SvvL3lXo29SpR3a7uq7KUBVC5LM5aZWTzIE+M540E6O3p1qTASVYQIBzPsSB/UaJ9U+GqtGWEOgt714LPi1f5oOJ0JFIhgGUghrSCs5BErB5P8Al/31xeOiVuL5+Q1btqVLcA1EASnVIjBtvuglRJ4SnjEzzGrHWulipAuuqi6DBE4uOfNMhgMAkMPodUviGg9T1EVTJZbRa4/LRGFgqsZkLJEZ4GrvUab0to1FGBqU6UMxIiBk0x34IUgzkRjzGuPOk1UXe/rcRd8TRtamQAwJKkAgEcke3hiPt9dW9p1y8Q8KYiLVhpM/ynJ9oA/bNTfS22SMEFY5/lYE8/5R4/5F7SkiGTc30BhZ/UGRH21ZU1uZ8kGpeHgZtzuKDGXqC7m9Da5zGYjiMQQOO3jUVTcUVHIb5uSWnM/c4xB+05OqlHqNJYH8MjY/maZiJnPjxH66v0+o7VwwZDTkYlQQJEYt7jHMkif66R7HaWA93uzUNqqAPfMn65JgfTRzoO8SjSYkA4ZbczB4iMgloHBxE86IVOl0hc1qpOQwdSgGAJg/mJGePmzqN+mGmzsArAwSrZ4+W7BFpJBgZIPnGl1W6FUGnbGCl1qynTLpdWqAml6ll6llU5ZpWDyQYGUAVeBYUrUa6u4VS16KSo9MiCylGJTluWliFaFEYT03/oA1KjE1LvUAvS7uJW6P/ezlo/IV7cHQffdeqVjkkICSqThZM+wn/sQNNpLwjfA7774jp0/SO3mEQL+ZSSJtySx7RAgkjBxpZbrVSDbassWlRnJcwZwR3sMiYxwNAzuNTbLb1K7WU1JPn2A9z9Nc0aowjBbku329XdVPTVrnNzAM3Ji4xOLjGgu8RlZlYEMDBB5BGI059L+Ha9KurqVJQFhho+XkyBAE5/5GlWvsmLli4aTJbPd9c6aDSIZdU9oKyNN+1OitJXBDr34BI7m7QeRjmPfTJ/6f75vVbbhbkrqVqcyFCNkGY8nkHx50MT4UqVKa1abAqSVMgiCBMGJ5E/tqBum7vaurKrqwyr0zPHJEZj307cZcMwqM4bSXAw7748qPTdEpol+C0ksFiAoOAIGJA4nyZ0pVNwTrZdnVqG4rEvaSYEMx/l5Ak+BHjVyj01UVjUPcpBA7sqLSTbZcVyQTiDH1gpJDWzXo3TGruAQ4pkkF1UnME2jxJjidP/w1sKqxVooj20zTCGAtQryQccR5JhmYA+6vQ3XqVFpUwFRqg/KpDKwAOFiPsMTdkzGmTrXUqVOgaCmqlRAAgSVUhgJJP5kiROMj2OpzZfDDvJUhZ325qV6paoQW4xEAA/KIxA09/Cfw/wCihrVPUpVkIMREo2IAKkNdkfTQT4J6MK9Vb1b05gsvgngEwQJOunbuh6hVVaQolmXBNvNSVMXGCoB+p0FCzV2ztGj6qPHX5AqhVsJr1mBZyfTAKFbuCVJiFKwoH3PnVzf0G9JqVL/EcRVZQty4n/LIg+Z51n8VbdXqoq0aSxTwADEgCZb9yB40v7Hf1qxVirkdwKswRlJP4bBm/mBt+4xoGLS34vL/AF7PXUzbbfaMikbY8RlUnGCcvOSJ15q2/wATIhKvuqQYcqRlT/Ke05HHPjWaGw31z4T+Ip9W6WyZeGpDiSwAzgq8ypHs4I4z7Cg5LqKjOpH/ALqsGMA96VkJBx5b7a6juduzDutK8NI8H7aU+pfC6AN/DsUk5RYInnCN2z+mvNx5ktpevzM0o6nqAlPcKhWWCiplXEQPcgglCI4jB8idFz1OqqguWZUBJzbapliJN2SMAOCZJioNLXVds0WEICuAvyMYBJIXAM89o0P2nXKtIrJvVTNrfaOeceMxrbidrY14YqUPNrk6bRqJVR0GHqNcysACwH5VBJEhLVDIxghSY1SpuGioa11W4irTLAFCZLBGADhUXOCRAIjS107q23qW3mxgpLFgAssAGsXKTy0wDwPGiYeoyAhlcOioqMBNhtDSSSTdIECoguxp7oOiiytYMyVad4WqyhM2GYtCn02UgTGSjTgznWtfdvPphqddgWlXRCcrBIK2MSzSLrSAMzqom89I/iiooUN6d1v4ZRbAwuAlipwt78D2GqG+3JsRTaVwoK3ByoSACSk5DY5FxXiNHkc83G+Wm1FhAuqqSzEHCiQSSWBhXTugHGRI0xtFzhV+W57gYPcJgcfzHPiR7zpQXp7V29Wpd6NMGCvNRgWJtAAGSCPGI019CqKSKqvc8ALTDAyjNaEJYz8qszMfdfYaLJ5HYpdf6G9Kmrgl0mCyiUE8AOTLk+4EfXQMJrqfVNlbb6lGru2YxSUgWJAi0gCEIPmWMDnSR13oNaiDVami0y0Cx1YKf5R3FsaMX0BewC1hGmj4V6PWg7j+DWvTANodgskZJUGbiPsRpn2e0pVCK38NQTcsoajQdbV7bje0EBpt5CiDH31zlTAnsIHRurPtyLSfTLAsoCmfEi4ETBPOPfTP+HVpK6EqpBCM4T8NrskST2s1ogjByv1XviTcX1mu29OhVBhxTmCfeJIH6czqT4a3oVjSJeKhAFrlQDcMxcBJAgE8GD40JLazoy3om+KeneoL0/KSqzALW/MeYmcmPeDwdJ6NroNaqTTW9jCmwBiVkgSLSSeQTg4MGYJ0ldV2wFeAQqsZzwv386fE+h0nodkmw27OZCM6jmCF/SSCJ10no/QaNql6SocW4BM+5MZj3YjMZ0C+D9mGuCualMMqLiAWfLECPbGT510Db1KaCyqZJzahYnlcGoIhgWwsnxqc3vSOlkcgX1ynbt95diAEX55i5x7YkKuMjHOdc1A11ff07k3tMhmlZHY7mRUqeAFE9wMywHP01ysnSm/sf2X66DP8FyU3HkAKwXzIYRHnxGAdT/E23/8Aw1wNrUmDD5rlBdqYBwCPlBlo499b/BYC7es7EAM6pJKDgg8kmMA4ZSp/fW3xewp7T0z83YBdyY72K2i0QTBH9BiQluRnL673/tuJi1r1taVIOKqgzcYgNGZIBEzJx7ajWkEk1bQ4YkKzAwWIN3IjjAidO3TOlJSpCgzL6lUB1aCJBA4I5am3cD7H7wF+KtmK0VIZW8hh+6zzGLh99UjPoZs2lu4oCbTqFNKoYjB+Yrz+/JOZ/QRqc76rvKtNSS7QKdMGBjgT9cyToPvNrasjR74TpBEavUtsj2krGQ6nw1wAHByPsS2qtFOy5NFutzonSqa7aklKmB6tQd4L+VwxVoIVmi1Y5weRolXSYoByarNNQhCYgABZEBrVP6wdL/ReoPFau5VanMATnEJaWAZaY7pUiS/jOiy13o02q1KVNqzsbewU7fGSzXLImIJ40FLYSa8V9f3+SLW72VJgtJ27EBDEXWELyzKrCIIjunjVTZ7upTubcrSsYwlqFiyofmJF2RgiTHOqPSttTW91rtUCgi/1Fn8Rhcp5JjkT5J17U6wwd6bKqVTB/CvaVPJcWwZ49snQsDT3it169MHdW37JWdf4MvB+dYhsDuHb551miG465QRipp3EQJWCMDEZ8DGs0NRWMtl4Pj/If2+7IkFQVjBUzI+3+2p1ohhIAJ8SOR7fceDrkHwz8T1Nuyo5FSifygwV+qz/AG866R0nqtOqt1JyT/KTlf0Of6xrzcuKWN78GCM4y4e5v1Ppl/a4BUiVYAAj95Ej240uUeifwtS+wVFYEM9vEmZIzGCQYwcYGnNdyrKVqfrII/UTqJNuFyBI8GTx+nI1OGVwdx4LJtbHNfinotL0/XolVCgAqFIukxP0888xzpY2O9qUiTTcrcIMRn/n6866z1b4Xpbon1Kdj83oQJH7ZH30r7j4GNIllHrAeGMf/T/36a34+1Qa32NEMkdNSKvSmr+mtQlVSBYBd3QQLiFOTCxByeMTOqfUKxgqgLVXwtmcT83Zggzgx8xY8Aat7pa2QFBcDyVAjMSDmc44jOcmbYmklMMTcwNwUG5iQBPbGMe48fTV9a5A5bmldTQ2iyYdEKlcAy4wDB5Ezn9p1d+GehFPSYNG4NQqACIFuP6k5+h1QrBqitKwky0kTPv+mMAfqdG+jdVRNxSui4khUanku0EVARmAR4iARzGejkVkpQbTGZNjuFpsgK0XVWukCajLLXIRiBcCTnkjjXMNx0vc1atL+JFVfUMKzo2B5tUD+gGuoHf1KncHRawLBQbyvdCMy3KCe4ggcTiYOBnX3rUqSVlq9lMWFa1MhzfF9QMW+b/TGipbgWpVYP2mxtent13rtTpz61NoKhfC/KDnPbB1W6ooq7eoao9Dd7a5qai5SFEBfTExYQvjgzqxuvT3O2q1k3LTTYVA2Jup08SAItzAGOPOkn4i+ITu2puyBWVLTBwTJJYe0zxopWwt0Ut5uHrO1SoxZ25YxJgR4+g1WbtIJ8Gf21n8TGqm4rk6rRO9x06gQ3rKFALBGioJAYVLQCVJUi3ABPvJ9lPrDF2nmBEgRgYn3zz+umLcMvlnt9K25g5f5/klgIJPiPIg+4JaRqM5OPEnxmP241OLrcfIM3wYY28jJWuDAUnikzc2kZt4EH3IGn/p1QQaSqXqGe4rdPdaZtIUi6ZYkHjnXN/g1yr1aDJLEXAWySafcQJ7Rclwkg+NdG2PUL6aJTa1SLWt4dotxUEkSSpm0cjPOka8RTKvIs1KP4zI9v4ilSJcL3rIDOGu+emwiAc51zPb9EqVa5opbdJAJlVMSfInIGNOnVNytMhDVAqrBJLDKyDfJU4FQByQcgnVyr1JalMtTdU9cxWcmQrqMCSZA/SCI4mdGg4ss8SddSLbhUASkzelREEkL2lowxwGUn3/AC5BzoF1ys3rU0rbZqlAhmNsGTMtVT04tOQTPI+86IvWDqV9bbtTWmagWUgKAApM0jwwJj2jWu4FXNWyWdB30yCQCFtixgRcR4XgAZ0oqdO2UuldQ2+5NlKUaklqeswJKHDKpugdo5gkT5Glze7u+u1KjW/CFO0ipBAg8KfzEE4M++SNGupUaFXtdADAUYM00Ut4ENcQpMFcDnnSzu+mmhUWpT4DZVhNs45GGgHPsdFUNaIt0naQeRzqfY7k1LFA4iPExxMZCoM/ePtqwm0BJJ+5McDwTB86mFIr8uJ5jwPb6k6gsqWwq2Yc6e4wJYUqY8D5p5aMySf8vvq90/qtWp322CDZbhlAhVkHmM9pkZH10t167dqpCIs3SMkn6DV3Z7d2YlEMsILLEQPHMEn7DT60lYdmg7WpLUpzTNgLMexYuJYTerAEyOSI/XQmjQG2NRELPXqeZEhCY5+cY++Rqz0/4ZdqxfcOrQICgCAB/NiCdM222ygyFge8ZP31DJ2qK2W4NVbdAHt/hntFwubyTUqAn6nPOs0xu0n5v7f7681n+kz8xNUvM4OrMZvt/wD5Fb+4GrP8W23NNqcK4a7HGPGcx4/fXm328kdrqPMOCv66H7+ve7H9B+mvZSUnR42J68t9FudA+GP/AFCuezdhQGPbUXAX6MCePrp/226V/wDDdXA8AjH9dfPIXga6F8N9NqbekjobKjG5gR7iLTnxrF23s2LHFTW1uvaephvJPR5I6QakrFRT+x1iUYUhQDPv7fQaU9p8cJTrejuYXE3/AJQT4M50w7Tf0q/dSrBo9iDH/fvrzpY5QSbWzH6teRtuuk06iw6qbgRbEz+v+mhtL4fppimGWDNv6exn20cRmAhu76gf8nUpqSMgj6+dcn5HWLDdGYXjthvcfSDwukH4loVVq07Q4YfKQGHdOCPAP1HOuwIgnOfrrZtqH/Kp+n/351XFnlB3VhfFHOqPWt1Av2wdwvezse5UNxQRw0mZ8wNKXXutPuqr1CXCsZVGYkLjxOP212TefD23M9sEjNlw5EeCPfnQjffAdKr6bG4LTEAG2GA4BPMa14+1QXKOm7WxyFNyyyFYgMIYAnI9j7jWs6ft1/6eKBUsqXMTNPPy/Q+/tOlfdfCu7pglqDEe6w39jOtUe0YpcMk1JAcnVjpe3NSqihgpmZMHjPBInjjUbbVxgowPsVI0c2G0sW2A5eCcNOeFBH1/bTymkthoJyZtu6l5JMEtyBIwBEwZOTJ9jPnUQ2ZtJByeJn9jonQ2MN3YqLwhkiIwBaSZEe+Nbb1cQJn2MBgfaAYj6nWWU3dIpJpl7pW4BNO5VYqQUciChAJkkflGZnmPtor0/dguwpVO0qWptLQuCO4hiIBNtni1PvpXFS0spOCCAQDgsv3EePtqr0Hdt/gkm6ZpC1SA35p4OQMZ5AOnjurGTTCXxL0la1WmyVDXItpsbSIJm0sQIAOBHI586KUYo3U3K+lU7S5hrQe0VAWOWWbSAMCDqptN+bmtUvILBZHYwEBcfJzgA4yPGpN1uQcO0GRaoN5U2hTeRwIkFbsjjOjq6DrbYWPiLpx2tZqfdYcozRLL74+v+mqdLq1VPkquIIPJ/J8v7eBpkG0auv8ADsjNB7XAypjFxAM0+bcz4Maq0vgTcliO0D3J8e5jjR73HH7TOnkkU6XxNVIC1VSqoEC8ZgXeeckyT9Bo7Sb1EBSSrCBPIIxB+kcH6eYB1L0//wBOyTNSt2jkqsD9CedM/SvhmjSEBSVGSzcn7DWXL2nH90nYr0doW4BYD/KxuP6GNFKHRKkgtCg/Uyfp+mmk0hgAWqPyjH7613O6C9xH9ONYZZvIPINofD9NDcQXc/zHA0TpqqLAgH3H9hqBapcXWsB4zz9hqF9uCQx/b2+v1OovVLdnbFtdwRhFGf8AudR7i5u2ceTP9taCqFGP+ToL1z4hShTLNkTAC5kxx/ydVx4ZSdJbiuaW4ZWnSGM6zVKi1yg+4nWav9Fl+En3q8zlvSFH4uPy/wC+g48a81mvch9p+uh5fZ/tS9xunJ0+V6zDdU1DGO3EmONZrNZ/6gvBD2S/Y9z+lf3Mvs+Yode//M1f/Nv76KfANQjeCCRKmYPPGs1mq5v7H+K/QwYuf8n+51rYVD6kSYjidS9bPade6zXgfcRpX2itt6h9QCTBX30SpHXus1OI8i3PB8623XzoPHtrNZqi4ZMjNMB2gAfpoZXY3HJ51ms0kuRoEbqCONA+q7VAwARYPPaM/fWazXRe4zKG7pKEpgAAZwAPfUfXtulqCxYBwIH01ms1si+fYhPL3kR2yXgWLBGcD3020tjTCSKaA/RV/wBtZrNZ8jepBfBL6C2/Kv7DXm12lMZCJP8A4jWazUpNhLdcRTxj7axlFqCMazWa6JxJU4GomOs1mllyFAvqhhf11XoCXAOR7azWaHUp90N1+BqhX+UazWa04+fcZ2AfidyKNeCRFMxHjGkXdMf/AIZSzzVM/wD+9ZrNe52BfVL/ANGTP9r3HTOmj8Kn/wCI/trNZrNI+Tlwf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data:image/jpeg;base64,/9j/4AAQSkZJRgABAQAAAQABAAD/2wCEAAkGBxQTEhUUExQWFRUXGB0bGBgYFxwcHBwcHRoaGxwaHh0cHyggIB0lGxgeITIiJSkrLi4uGh8zODMsNygtLisBCgoKDg0OGxAQGzIkICQ0NCwsLCw0LCwsLCwsLCwvLDQsLCwsLDQsLDQsLCwsLywsLCwsLCwsLCwsLCwsLCwsLP/AABEIANcA6gMBIgACEQEDEQH/xAAbAAACAgMBAAAAAAAAAAAAAAAFBgMEAAIHAf/EAEEQAAIBAgQEAwUGBQIFBAMAAAECEQMhAAQSMQUiQVETYXEGMoGRoRRCscHR8CNSYnLhFTMHFiSC8UNTkqI0ssL/xAAaAQACAwEBAAAAAAAAAAAAAAACAwEEBQAG/8QAMBEAAgEDAwIEBQUBAQEBAAAAAQIAAxEhBBIxQVETImFxMoGRocEFFLHh8ELRghX/2gAMAwEAAhEDEQA/AD/F+PVErOqs0A/zf4xQPtFmDs5+v6Yg9oI+0VTI9799cU6EsYUH4DGcWN5eCi0MLx+uN3JH5YtPxesyjTUInr2wD8Bhup+mJMm/KR544MZ20QnV4xVTZ22He/friBeMVzvUb9/HA/iVdVMubEWAgsfQR364FvxV+YCjUUQdIFJmJPQltP0EfLdqUqr/AAiCWReYzLxatNqhMef+cXafFqrD3zPwwhPxbMxzUKgHnSqD49Bi1w/2nCmHUAdIsQfOd/8AOGtpayi8jcpjXmuL1RYVDI3uMQjjFe/8U/MYF06+oSLz1F/y3xLRBLQPzgeZxTLNe0aFEIjjNfbWxPQA3/DFmhmsyRerp9SSd/IYp1GCWQXi7Xn/AMYoPVM3J9L4jcRzO2jtDbZjMRIzAn5fWMQvnsyAD4kyPusJ/AYFmofP6/rjbLeI/uloBuSSAO1z+GJBJwJBAHMt/wCtVwb1GH0xjcdrH7/yO/1xLTSqYU89+3cA2kz7pJ26N2xu/DwtzTI73ZYgBj6RI+frhvg1bQPEpyKl7QVxYsT8sSPxpzOl3n+4R+E4pVqd7Bh3BMmfkMR0lZjyhmPlhRLDBjAAciEP9Wr7+IfgcaNxqt/7h+f+MR08ud2J9BP1OJBogaUg97k/XHXPedYTT/WK++t479Mbf61XgkVDHUyMQcUzBMKSSB641zBAhOwk+p6G2O3HvOsO0tZbjNbUv8Qm/li3X4jWYkeKQelxhcq5gIVM37TFvjirn/aICo2kW2lW+oJE4jfbmOpaSpVPkWGhxPMs2kVGB632A364uV83V28VkMbzPzE4VMrx6/vm++oXPxE4M5XNrUBKTYeX6eeJD3k1tJUpfEsKZLidfQytUbVePy64EtxvMTeowxPTzYncR6ifwxEMsj6ibHoQR8jbBbjaVwBNf9czHSq31wi5rjmaLsfHre8f/UcdcNLJ6fTCLXTmb1P44JCYLgTqvHc6BmKtjv8AvpiuK5Gne47/AOMa+0AJzNQf1eeNM5XIAix+NvrhZ5MIDEkatpEz9TONRnV0ksdMwJP7AwNep3n9/HGuZzVGneoaRJWZZiYBDCygGxmd5NvLDKSlmwLzmsBzKuczeXNOpqr1PFLDSUqrpjqCAN4tue/liHhlXJrq8Wl4yx73i1VIPmysRG4jSNsGMjxpKjacsaK/eYnLswHUuzsyooBCmW6qO8YMU+KAAAV8pmlEHw6FMlhB1AhNcmGhuVT+eNbfWRbLT+/9SvZOrfaKXDamUDEsCUHvFa9RXAO0NqCDtdb3+F7L5nLCtC5rMrTbYtXpuVEDdNJ1if6hbBGp7W5UoUYUiCwLAUHWSHLnvfxOa/nvM4rN7SZRmB0UgLCClQEKKhqR7pHUgDpJ6GMGHrnmkfqJGxe8zJUuaGqUmBN9CsmreCJULPlHlOCwqqIVR/8Ar9e+Ap4pl2ARKdOAsfw3VWmEuNRDbhrGbQd5m1SIBgMxMTzqVaDcdL2IuN8ZuqRviKkR1PGL3hHiCaSCfpGB5IJiPwwYeoTpM/U+XYYGPlyaumYG5Y9F6nbFPbc4jL25m+Sy2u5HKDAjdj/Kv69MOvA+AhgGqABB7i7WPrJEyL2aVxX9neBiqQ9RR4ayqJ9DN4PYiL2OC1XMB2Z2vTpkBRpJvsOUElnJ2iIBuMaVKkKY9ZSqVCx9Idy4QgFCpHdSD57j1+uJHog7icC8i81oA08nOoMgNy22ixMTvY7xYzgiIAMV+M+y9OpLJyN/9TeTI85OEviK1Efwyuk7CBbvbpjoWczNUVxTVlErqUNENFitrg7mfLreKXE8ouYpiog0usxMSpFipInrvGFVae4RlKpY2iQKemdTSetx8sR0jLwIgCTt+uJM5WKyL6j0PTvNsaZFP4VRiY6CZ/IemKBwbS4Mi8opU1VAYB5vp88aZ6tFRuZVuTLbDbsb740avoIcmwM/u2KVfiuWJLNSeqx6zAHS23TAk26SzQpGo1gJRzZoQrNmiWZrqtM8o6mT+U2xDXoZLxFHj5hqf32FMWvuJ0mP+354IUvaSmk+HlE7gsQSDII+AabdtPa+59rlT3cnSBMgXsPupaOisQe/lgfEbos2RSqU1vtNvlBH2XKmo4GYrJTHuu1Am23MFM79YxNwyuiy6ZtNSH3XRl1CenUg9oB9MEs97T1UJ8TK01LjVHUq+n6FVA+u4xB/zLTcEVcokGTKxInWf/66R1PW3eI1r7fvBenVcWsSPkZe8RWGpTYiREkfsYny2bZYnbqL4H5DOZTVC60De8GG1zEEzcfUYJ5rKaCdj2I2/DfywSm+ZjVqextpmVsuzHUgLA3gA2PW2Oe5mi2trH3j+OHlK+mY/L9cJGYq87XO5/HD6ZEqvOlcZpzmqnYNPTpgbRplyO52wd41T0VardWJA3tgfklO46evX47xgCMwgcSln8sqsqdAJcmNtyT2tONfZ2gtJnzlcQIlbRCAAsUmzMoKLpBBYagJIxBnK6vU5ydFSolMmYszAN/9NX0xPxfM5XPFkWvWWllkJGXpIrmppMB6TWBVVMcwkAWsZF7S074PB59oLtYev8Sj7UZMV/CqZZh4eYUVWoxDB9RV3P8AOFYGY9wCYjmLFwn2Qy1MIKgpvUnqTLPSqVNWlT92ySALhSOs4FolD7LRqs7mjQlabgBaupgH0LzEapOoXIQsSR0wfbO5aoU15hmqlWFGqUZOVpgPA5WKnT4mkAkyo64drFrsipSNgMGI0tZHLbgf9+JFxTgGXrVTXqLFFFepWcNp92AASBdWMgXkkHTCgYpZ7gmTrrroU1ULdYcojrqCnWTIS7BVkhmIaRaMHaNVahpGmxesxamdelaYUI2s+CbogFiHOrkWQTgFwriOWWu6ZWhmHm7ulamEToXWU0KFFlclSZPlgkpVAlt5uBz2gLXPiW24H0MRONcMqZauyOjqA7BNawWUMQG2gyI2tfDelUulCuIgURTcAQJWIaBbefhPliL/AIh5ikRSpUfdWoxJ0mx0qukE325mm7Eq0kEE6ezjzRenNl5h1Fmk+ez4ZqHappQ55H3EsJbfmF6OZjpPrOL3BW8aqtMQGe+0wOltQJFjI7R2OFkM2hV+9IXpvMY6L/w+yQ1VKnoi+gn6iewNzuCIzdKuSx6SK5xYRwbTSpEiwRbbnYW7k/XFHhmQJyyqrFNV2K+9BEWIiDYXjptjY19TBnZdOpqfhlSSGJ0rI84MyIg+s2OENA8MP4gphV192Aggx1EA/wDdi4MCU+TLWTya010qIH7P54sYzEVTMKpAZgCdgSBNwPxIHxGBhQNxynFQNME03RGNgHPumZgHptN98Q5ZtFRSQVFWAyuRqBg6QdwWkEeYK79THE2TRFQAhiBBMbmN+m++AVerTp+HAKgZiH1EwDcCCSBG1h0OxvgxkWgHBi/7bcPCOKgEBrH1727j8sDPCIoEWEfO5Hnhq9o6wr0nAEMslZvJUmx2huX3T0OFfOZweEzC8rIvaCLdPPFCtTsby9Se4tF4ZTxiwJhFFyP/AD5fhgNwunSqNSp1GYvVfQAhXk2AdwQZBLe7bZr4tZfiSPTFNSVqVCaZYqYRWa7ctySABA+mBOdy2goFceIigsVtpcidIYG8WuLTtOKi3ud3E39GrgFFNmOR6iT8Qyop1GphtZWxtBBFiCJMf5xa9lzGbpnSjQrHQ4nVYyo/qI288ejidSrlJzDrUqmoPDML4iqoYOzFbwzQAGvYnFr2Jyr1M0QhWfDi+4BI5l81MN6A4iqgFxNLx3fQFqnPBPeFuOUqa5SueVjKKrldRgH+GinoQo1EnYFRfov+zuUosrvXZVCGlp1uFQ6mMgk291du0+WGL2mo6su9NQBpOpEAIgKCzxqg2UySbAaRuxwo5WpTak1CqxVW50dROmoqkDUBupBgxtI88BRFjmUNGj/s3FMm/wB7X6SD7WmYqciCnNVlECEYahoaJsbmYsYB74euF0zpam8tpEEwTI6Hf9xhJ4Tlw3u1Ep1U0tTV7BtLAtfuq80QZAOGnh/ElqOGVhzj3f5SqiR/bNwf6sOLHeCBiVddT2qFvcjk+81zuXKkggz6Hbocc/zA5m9T+PpjqNbSw5rxsbfQ9vLHNczSGtub7x/HD0EyXM6b7SVC2ZqKI97yxTzuY8OlAgTN7bxgnxijGYqGZOrsbT54Bcbp8gJBLFl3mN+g/XAHmEOBF/jAYUS4HKradQ6FhAJPQxqA7SMMPsjlWpZNSlPxHqFWbldeV5FyYkBZ5lMc0kSJwtcS4lUpsqKS1NkAekbK8yIIF5sIYXBgi+Hb2fofZcuUztQU6RB8DxYYgsATSdVUqSp5wCeaQABBC39RSdtMtNOSZFKoqOWYXlfimUpjKgLpYtnGNMsRp1FBBA2LMh1QYVmVWgyA5rI5D7TTpDM0+cBg33Sw0kAEHdiAJjaxkbBdzpyooI1YvmqCVHFNhUCMajaKjI4mADNxGoBrQAAD3s9Xq5jwazZdadVAChDOENM6lEqxMAgkWJZioJhbmNZp3ZFO61jyfxA0mpUqwAINznr7e0npih9vRTQCupmiQ0EkUdJDqAZROcFpAtAnbFXhxmnSGVQUKavFZJu3KGkFZ1giSGBvFrDFzjzpTrNXek1JXfSK6e66SLuhJJYDYiARNjYYH5TP0cvmHos706oGlEqBFoiwKgPIjWIYTyzHuk2LUaVqtHapNwPrbvE0dSadf4cdzmBfbmgtNkqMFKVm01FFQszQOSqoYQpUCJFuaDY4zhXDHolSwBWqrtSfbUsJzBTe6mNJH3pvGJ+M+zlemrZvNN4rqSaaEcgBZSSV6ESTo90wDLDerwLOOza3djLNrJk70xM/y7AT/aMHRBGkNPdcrg/78x75qBh1nlFwaqDSBDmpeQdIWbnaNVsdY9jKGjLibXJvb8hHyjHJaDH7VpNmFAyZJMk0wdrzJNxjpSAvSo0NWhTT1OzArAsoXmPUkggnYjthdJPL7xNdvNDdQujOENOzeI0sdRVpAUgAkXBAN50x3i9lIWVLLrYlioO09AN9h+JwufaKyWImqsJriQ66h4b23A8RifQ43ThxA1JUY5gc8SYbSx1KDEkS2m2+le+Hbe8rbo1lsB81m9L9LsqwQZYz6wAFBafTte02YD00YffgiQQe8Ds1rT1xHUoKLMw0mSxgAWIsSCAJkyDvJwAhGQVVPhrUJBEBWDgtKFveMgENpMmRHlacVm8Ko9NPEap/EchWIhgyOZBiSiyQCDAiNwMGs1WFOmW0yFGw/l6wPIXjywt8XzZr6/B0sqSN9zBB07XMsu8Wn1JQTBOJmbK8oZ28XUA0xBILLp297S+ruVUHbHMePZ16VN6V41lBE+7qgRc9It5Y6xwriJrI0j3AAZ97UZkHsQB26jHIPbqo32lkW15ntZOb0H54r6gHjtLenFzBg4bUo09RWJUB6hmVJJ1KvQPETOwJjc4auCcHpVyuYzDmrVqhmhxychCy+mOg2sMLFBxmCitUYBqSopJsatgNRP8AN7s99M2Bwfy/tF9kpfZymp0E8jQULE/w3tIdCLxP3d+mPq1qsnk5m4N9gqHzH+Pft6wJ7S8OFHMOqEEWaAIENcBRJ22F8H/+GA/jZhwRaktjF5JuCdgNj/eMK2bqvUqMziGYyw06bny6DDd/w6yJqDNBVUgqoI2JF+UHs3un1B6YYinbY5M1NeGXR2J7X95F7VVlCViPEYuqKGJNhYtJHTVMz7zMR9zCdwnL+M6rqCzYljEAetp9bXF8NntFQAyz6VcAeGY1A7W5j1UaoEbu7npZTyOYamyVEJDLGxiR1E+lvjiOhnfp4Pgk0+c/i0ZvaLgyUKTvlWcVUANQgauQ6TLauxUNK7X2mwLg+YCv40aP4gGkGwDyY7wAG+mC/G/aim2XcUxpqVQBWIDcqgRpk+8xFpAFvOMCMlm38HSYhlBpiL6S8EnqJFMEeQ88dpzV2WYTJqo6qTUOST72/MZambYggfhP5Y57mHbU2+5/H0w/UaDkSEJ3vt+eELM0jrax94/j64toZluJ1X2iP8WqR0aflv188AOM1ZpKeusDt+eD3HaoFWqD1nthX4s38F/KDuNwZwJ+KSOIu8YqstRHUkECx7EMf8Y6Hwrigz9Ih6bRUVvEhSyg09AIABkuQSR1kUhsgwj8Tyz1wugDlAuWC2Oqdz0gf/LHmW4PmKa8mZp076jGYKCRsbRcd8ba0/FpKVNmEVdQSGzHb2i4QuWyeWJSpUOXqOVpESkMdWqoq+9oJKlhGrSB7pnBjL1Ermk9N3lSH1KynUXBIVtJgEJTnSPdXSMc+z9TNV3V6mcoak90iuF02AkaQAJi563wRynBFrmDmMslYyddGpZoBJNSmqgDlmXQgQSSpuSOo0JqoN7ZHb1nUqvhG4hz2k9rpqUBTUVo0voMMCW01FVSnMHDEgxvaQcFE4TTqVxm9DeNV5zrYOlI8o5fusykgwTddcQVGEmpwjwl00K+WeoQddUV1EA7pTnbsXNzcCBvDQy/EEpeDTqDwiI0rWomx3AOrUB5A4cdMwpqtJrWwSeogeUkkwv7X8SqfZ1VJSiawWmQSQ9JkZxzGSQNKjew0qdsV/Z+ifs5aSJc9rklEWRvE81v5b4X19nsyGUPTZVH9aNHeAH/AAw2tlfAo0kZSGZdTAgggD+IwJ2nVpEGOvbFarTGn05Tdck8yxuFSoLCwHQekDah9ttcNTqKBc+6EI2ufdPrGOqcMaaOXYWsFkANzKRoUgCIPMJAEGMcdFQxTzDdKkn+1z+hx1b2HzYq0jSLENTbe8gzKkEyvQHSLAECBhNNsH0lasMwvTyeinOhqZSgjBWcPdDLoSpuICqel5HXFrOZbSrkKg002K6nOpCxlvIKNIIjqItjTOUvBKnWx8SVOozBJDtpGwBAaR6RscWeH5fLVVDrTWRBgnmA3AIna1gbYZfrK1szfiLaFVV1QFIAH3rbAnaoI1DvcYA0M0KunVUSoQGY6lKwAV5nAMaVK7feZRj32kzp56bL4dSpZQWlKqKZVlb7tS/zgGZXEHDK51UruwCyS9PQikGNVVieYgr7vUies4cqWS5gMc2jrOpPVexHTsbjHNOK1xk3IpoRTIBUFjBJQEEFvumSpA+fQdJyjygMk+bCCfOLRhb4rwmgtRRUUVZBADEDQNhfeBJg9Ap3IwNBwrebiTUUkYm3s/AosRN1DMxjmcltTQOnQbGFGOQe2df/AKrWVkF3F5AiyT38v2Mdn4tUTL0GgwqrMkybDqT5CMcP9qFlaQeBN2gbFuc/XFSs1yTL2nFiI11cjoy4dOR8pekTBDCVJkEXIJIHnhVqVMznszyTUqQCX5UEIAJYmFW8Se5HpjP+Y6lSiKMX6t1bqBHr+AwSbO0aIrNTYVDXZCKIDKERSWKu3ckkWkdegjJoIU3bz1npEpV0XyDcxuB6DtfoJH7RZ9namKrirXpoy1agAgtqMLIABKi095wT/wCHOcYVaiAkIV5rSLkBQT0m489uowq57MmpUeoQAXYmBsJ6DBP2Jvm2S/NSY7gAxBhjvHmLgwehxzuTciaWsoCloAh6fzCnHxGSBAkHw7hwQAAwHqJmLb+IbWwE9nqAYVWFIV3p09SUiCQ3MoY6VILaVMwDg57UgfZHk8yvPMsMSdQIIXlDQCSBYACPewrcKzho1aVQboyneJiJHxGOQ2ye8qaANU0zKvOfxIMo3hVl8WkVNOoHNKCpBB1qOa8bb7j54LnhyOPtHMGqFWRSNJCgqpFrR/LFtOnzxBxo5aoDX1VGquiqqEmVKk6mqNEMCtlA7+UizkuIh6dKmN106pHRY2IHUgYZUv8A8dZS1C1GpB3WzDHyhrN5plcwT03O/wAxjn+Zrc7f3H8cPFWpqv1PrbCFmVOtv7j+OHoeZiuJ0/2hnx6vrEXwDzCBl09x01YOe0CzXrQJM/vrgKKU4W3MNeIs8PytJiVrGNBgyYt0Pyt8z0wYy1XhzAURSaq2iFemjFpPiQsC5YFhB76ZNsCeN5UowqAT0cWNvjacXeG5hdLfxqqgAvTamxSWBJCnSNC7AT03npi/QHiCxYj2NoDNt6QpmKXDkaDRqAq5Y8lQA+GBCQQOWrB8wx6Wxgy/DFJBqQBqpySbmqNS1o6CnJTzIE40qcWpyh+0ZkkgeKr5wBPPTFXWT8QPwxd/1DK+MmjM12ptpDo+baAZhisF2a3QtHST0vDTsBh3+sHxSekhfiHCgVkBg1NRZbqaTgKDAkNUEsx7Ad8Vq2V4WQxWsAQKkQCCT4iwVHYKxRB1iTtg7nMjTesXydTxqCBfEQ16K6TfUSX5jPawmbxbAvi9Fqg10KlKlHL4LPlqpMC7hhqiT909t7xiFoWOKjA+/wDU7xe4m+U4QlF2NPO6BqcAJUBgCqioOx5Wv3aBsGOKfFa1WtUJGeatqMmdHukgxyqNNhHLG3TbFbNZIhKZd8u4ZSz68sJQ9AWpEAk7b/PFzh6tpTUFGldKhQQFG/rc9zirqSyZNS/pYQlYNwISOQSpQqU43W3kRt0xnsJxnRUUsRB5KkxYjuYmOsTucWsmSLXgiOvwwt8aoHK1vFAbwqnvxPIw2YehP7tirQqWOZFRLi07RxXXUVdKsdDBlKkEGBsymD1+6CRAPlhcyfGquXeoiqsTMuktYd10wNiAwkSZ8x3A/aBqlIUmczBAILcwjluBMA9AZaJ74ZPCylRAWUa7czFwpfbrvzAiCLxGNSnYCzC4lBxnED5zMiqIcK1O5amCFI7tTk8rW93Y+fWGrWL+HUUsyqAFFVgSeYk1CDyzfrMkCYtghm+ClKRqNmJUAjTTSSSbbnt1kd7i0S/6V/DptTenpZBAZtJFoOnYG/QxtB64eHQDERta8myftQaQOsGo0SSX+l+UdbDtilT8TN1WeRpeCrBC6qotpawUsJa5+tsXqvBsqOZnqMyAsD6WJU6eaJg3PQmd8Zxr2jSlSAQy0WHl0JjuBa2EO6rlRmORCcNAn/EDipdloLtILm9huBbv8RAOErj1DVRaLkX+I+GCy0WLa6rGSb7k39LfIYuZqiGQIFC36Buxub4yar3bE0aa2E5lQp1CRpSRaDfrtsPpgyvCM0yq3gmDse/Lr7/y/pvbHtSrUydQ0lAYTqTULEGZHwJn54v5fi/EWLot43ChWgECCp3NoNpufPFWr4l/KB85v6PV1CPKc+sHf6Pmv/aPb3eunX3/AJb/AObYJ8Gp5vKl6n2dHlEILC66iwpspBm5JBX54lXO8SNNnDykmTqp2OoE2mRcgeQMWGNn4nxNaesIrIzMdQ0MJY/0kxpa47E+mFlahFrCWa1Wo67X2kdrmb8YoZyvRWiMv4SK7alUiC+oJb+ldQAueu4FgeY9n80u6NGrSCNMEltIA63bb57YL5urxIURUaoNBgQjAmGBWeUEbAyZsTO+Ihnc8tPX4tMiq4gFkLavdBURH3dMD5XxwWqMACBRY008lgP/AKgJ+E1/5SLTcDyP5i3mME/Z3h7AOXgMDAFvU48zOdzUkM6ESASt7wPKZiJwQyci4knrGHLuHMz9bXL4/wDZepZJj/KvaSPyGEDNKdbbe8eo746N425M97+mOc5qrzt/cevnh1O0y3vOk8VcjNVRG5P4YrrPU9fP9MSe0NQLmqh89r4rJXEb3+P64A8whxKecoXIOx/fbCvxDgzJqakNSTdb/MYdGUVAO46/+TiLOU9+237viUYqbicRec8QKTuwPbSLf/YT8MFuDKiswfQ6lfeKtyGbN7sRqgG+2LXEshSMa1udiBv3vsSMQJwHYBa0HboD6A779MW/3jFdpMfT01RhdVvKWZyKrpNRgGaSFVdUXI3kL5wCbRiL7FTeymoXsAppqAfTS7H6YN0/Z5PvGpYQZNvLaYEfjgzkcpToqNKr62JPxPTBtrnIwYt6ZXBW0HcK9nGUaioHZZE+pj8PxwbpKZIiO4/Zxap1JvI+YxBUjUSOpttijUcsbmCuJOHI/YxtmUFSmQwBGxBj9cb5ilI1dQLi3z2xUo1T0/L9MADaSReLNehVyhldT0uhU8yehBwc4P7agn+KquNStIkMCpJkxB3O0RvvOLlRgwgkQQbW7dbYDZrgdAmDTLVP6DB/QD1xbp6gqLHiIqUg0bD7U0CzVVrOjtBKtdQQnQDYjT5ySBe0bUvaiilOohcNrJuoFk1AaLkyDzHYTLHc35tU4PDAIahYiVVWnfa4v57bQeuLK8Ppq58TTyxIq1oN9tUTEgj9nDzqbi1pUCpfmNfEvazxWARZaIWOZl5SOWLL5k236HFKnUZjrqXa5AJkCST9CTbYTjfhtKmSUVfBZfeUqZE7dARPSYnpi/8AYP69vI4r1aztiW6SIMiVASR5fD9cTB27/UYm+xMBIYN5XB/TEbI2xVgY8/0xUzLEE8ZyPjCCYIMqbWOFeojI0VCVce62ogN6HYfhjoK5RyeaV9Zn4AYrcRydOqmhlBA2mbfGN8MVu8lXKG4ijlKX3WkKTcEmJ7kTBPngyeHOh8IBiGGrSslTOxtb4+W+KFf2eqLAoVWM7Lf5Wwx8G9kuJvSIaslJDtrBYnyjtiCjH4TL/wD+gOSIv5vh7Kp5HgCNm/cYELSki1ztG5wyZz2SzlNz4lQAIZ1IpFu4tbEi8LCcw5g25mWB6zbE7SOZz6+62UZlDh+Q09LnBSm1rfv64ucFyhL6rLGwabnvYY3zFJTMwD1IMflgTczPLZkVGqXDAm8fvrhBzK87WPvH8fXHQFooI0m/WT/jCJmzzvt7x/HB04qpOh+01ANmKhG8+XlgNEb/AIjBrix/6qr/AHfvpgQVIJH7/DAMMw14mwrAfsY9rVS9QBVkmLGbdYsRFrkztGKtcHSXjlUgG/UmBbrf4WvbEHGa3h02pAc7rNRiSIDe6k7lj7x+A74A3vaaek06lS7fITTO8R0VIXSzqQFeQESbt4dPaYnmaeluuNcrl6+cfl8RyZbUeYIvS/3WJ9Ppifgfsz9pVnditJWYQgCloUKd9lHUnfbcyGunmKhRFokrTWIgKAFuNRDQiCRuZY7xthhIUZlgE3IFvc/xFB+AZtLikdUWC1Vlet4bUWJO0EXOPMpxBlPh1gQRsdLgjaxkX+N/PbDPmeKMpYF650uV5hr1GN7uNJm+kCIje+JeJUaNZUDa3QoCKqL7jXlTp92OwEd16iA6niS9J7ecXvBdMzB3FoiT8cbF79d/PA2jTqUG8OqZB9x5kHa/lvffpBIuSVVIaOvl9OvXAmZdWnsPpC+Xlgd9v35YDV2Km02633wUyx02mYF/3OA2cqAM02Akm2wxJF4i9p5SzQDCWKyek+c/AAHGzOGYIFPiCW3kAnUAx2jSaaGTeKnLFsQU1VWZoLukNpuLBhoP/wAhHKYIcTBGKPFMxTpL9nVz4sBqmldWsiIp6pssTc2IH9ZwxUubSlWqsRccGbZvNoqqqugQ1UFRxUIchSrECDITTYGRJmLDUahy7Fq1OKoJ/iBFqB01Egp4rM5EKvWWYW62xpw7JNmajKyUmauHY1AZeiA+lmKpADHZVvuIF8MVTJtRQpRBXwyA2m7pBFjG1QpLeIbWKqRuXltolW9oNf2ddGLqKajRp0sa4lo98HTI5gCAJXyIxdyPEqqnwqoIcRe5DWvBk9e8HvjTLZaadSRqRR4tQtBeSQac9f8AbWCbwapHmNfApqhEvEnw2+4RAIJBOpBME6RcMTFoCS4bBj6TsCLQmmafoTib7SdzP1/XA9WIMMIIsZjG5bz/AAwk4miLEXEJvXLGbxbvjVMrUqNpWY6x/k4HUiSQF3Pphs4ZQRQsipymbOACd5MHthFev4a+sNaZMJ8K4MaS/wANBq07tBOoTBMna+3lg5RSpyl1ZiqweYAajuwvK+gOAiCgGZvDaXEE+KeoiwmAcS5f7OtM09DMGMc1QkzHTpqi9vXC6f6g5OSP984p6GOv0/uEsy1SBNPVETJAJ/mIuekQLbb9kriGQcszCjUpnUdvdK9CINmteerWnBynRpLSFMCsV3H8USLz6G/eRiOuVUCFzhhdJhlafMkvMj4Yk/qLsSth/vnJFEDqfpFHMZoqSQTPeSMC2rFjJJPxODnEKIYExVANj4iAX6G0wP8AzgRSyR62A9JPpiwj7xeEV2yHWfMfPCbmHOpr9T374dq9JFiCSfOIwjVxzNfqfxw6nFPOmcacfa6gv7/n+uBWeqQxA+d/j1xe48B9sqf3+WAuaqg1rbKZPlFz9B9cQ3WMpLuYLLK1lhmt4dKahJgKzjlpqeukMfjLWsMBMvTavVMtdgHd26LJZ2/pEAwN9u+LfEn00KakXZ9Z7BUhQT3uWtix7P5cU6ZqtIvp091VhpJ/77+YQjAg2W83tlm2L7RmzXFqaoU8IrSEqEpnSSzAmZjoInfmY9QMVKOflTTICo9Ml1BsigAU4nqAAfPVgfmXqVqnhx7paAT5knf0GCPBeCnMLXYuEgcxPzA+LW/7cVahNTEveBRo07ubHnvzwfz74kMZgRAVlAHPaI6MSSCDpMSemK1EeHABuhV2jf8ApKg2IWRvvPbEeYqEtUUAln0hVUSSFIiAOwAxAXIZQZV05SGEEDpIPkYjtGF7WGZaVQfKSPUD2vn7wrnFWsCsj+ZSN1JnpHu3/EESRipw3OykOs1KZKkGOm3xxIkUwxIg62UlZ90RNuwaMD650V0bpVGkxtIjSfQgx/5xapPuFpha6gpQsvAhdM7E6oHyxRyhR311DCg6jsZgwAAJvJiPXtirxfMwAo3J26wL/hghw10RJtpMiQYYPTazA/Ax01FZF8Ma9sTEuBk9JQztAvVJFI1WIRBTDHnd2iQzEWIKtNr1FO5OAtY1WqzmEZqdGqUqeEQFDNr5TWURJbYXtYWjBLjtRSmk1TTZhrVUBlzI0ot+QHUSSfd8ECMU+BUG1U6YqK6Mi1TTVj4aVQxVEdfd8SYk3IDYtqLC8y79YW9n8o1GiF0nxLs+jSXgSCVU2fTOnT1isNrglxSICl6R8Fyz011EadKaV5haG1KElgmuAemC3CeHDMAUQoYQrKYggSYqCooNwCZ2cPqElSIFZ2kRnSlNCSaupgCDIpsRqk2uytUIJi63whzi8hMG8oZ7PrRoksIerTqKQyhT4hW4ZjLGdakLZQpU3IwN4Tny6CjUUo0yp6hGMaoIuA0/BmvEjE/HlapUpF1imM0KTG7CWMO+ppgmAAOygfdxa9oHNd0dFcVaVbwnLmYWpKqjTvDjTbz745EGzPJhl7GaUHZGhiZ1EfAiTf1lh5EnfFvWfL9/DEFTL6hrMMdpgEG0KexPSfU4iqVyQAN2IXrvMHAWJyZeot0jJ7OcEq1T4gAg7STt8sNdH2YqxcTuDECxADDymBfoLDEq5inlMrLieXSqgwWOnYHpYXPQYv8AFONE5Om9K/jEJqUQEn3pBMiwK+uGPpKRyx9YxKlcgbRgmwMGf8vPUmCWvzEADnT3TvbSel/dXsZ8T2WqhlZgGhi57+IRpDrYhQFtpvsPOTXsTUJSoB7quRvMNLBk8ogH1Y4t+0/HaWWpnWWLMDpRDDH07epxC6KkVvANWtv8Ncn0iw3s7WAgU3KgKIDQYBlosLsb7yItijmspXB0/Zc0desFlWnCs5jUQai2C2IAjrIOOjcOzaVaavTbUjCx/XzwE9q+K6CKKaS5AZ1P8l4+bKRYztghoaIF4C1qztt6xN/5fq85alWGon3gNpY3AJ7+lp6nADOVHpPpeRHe0+eOw5fMrWpLUXZh+Eg/UY5v7YIlSSjajTcq3cGfw8/LBHSKgLLGCvUfysOPtFrOkzPQiRc/phMrZc6jzDc9++HFKilYNzP764UK78zW6np54BBIePnHSftdWJ96Ou5wvVpPisGAK6mhvvabketpwf8AaP8A363k0/L44Xsq+pCg+/qBO3LIkW6nb0JwJEt6O+8beZHx9/4gQ2FNVXygiCfXUTg7lF0Ul1fdCauv8pJHo1R/jGFri1UGpVLGecr2kMx+Wk/nhozVMBHc78yi/dyNutgPlhT4WehoDdU5lGhV1VgxYrLTI3WTOOhV8qEyhVVXxKo1NFwRsWHzmO845mpi5MAdcdI9ks/Sem3jctNAqrJIUkgnt9R2OB0q7iYf60gQo46dIrZdBQpu7uVNVSlPQOZQrGWLE2DNaBeMVMyEq0F/iOa9JWLBlsySCVDTPKJYT3bF9ONtSzAUrTaKkaX3TUdLFSDcQSY2MzgVxioQ9LL0gqeMAHqRzRqCsJJhRqEQAMGVzYccRPiWG4g7ibg4/wDOLSbiVYaSAQS0THYnWfmSvyOBfF3mirdUCwe2mx+kfPBjMcI/3BSo6XpNpYapLqQSGnY1LBom+rAyzUWESWNj5aTb47/9owlF2viWCEbSleo/P9Slml8WsRTMwm7WietrQMETQXwRTBbWzhNr3bn19pYfEoCIvgHwLUSxEmWRY7+XqRYeuDq1GNVFLalJ1XgsGCsJJ8ze1jvAMgW2HQTxtQAZMX/aDOK1WsqoC8Jpck/w9Gp2UDY6ieuwXBbgeWSaook+G9QrRapIbSban0gkHUyttIi+AD8UUkk0qbquYNaGF6k20MRfwxpb5z0wx+zOYFBMuxYgCqrFgxW3MN1BMDQtoMi3XD3+G0zjOm+ybDxKlTWSlKncGfeJMk1IC1ORVXXuQo6YSaVBgK7DSKzaH0ssrTp6rajMAiVcCDamCewJcFzwasAS/gltZUt/6c8qnaZnUbe7p3NsU/aLjeXbMvlyzLSqNZh7qNMgEWBXuTe9rASp03LjpzGFl/546SvwsMvi8mqk1CUJZdR0HxA8ap1M2oi1iQOmBniU/EcoGh3XSdVjrIiPMNqPcaY3x4aah6amqitSf76uDGrVpMKwiZMz9/titTzFKnmFoswKpUkFTuwPSehAC/CdsJQG5kBrAfSE+Ge4yqDpXlZu67tI2ABUR/m2nB6QObphiAtOajdgAAR8L9PhiMioVUUmVEaA2o6TqBB0/wBTXF9gG2FxiDhTas2qGwbSrjzDE6fTUsfDBC6gk+8vadA5C8d50rh2QfMVTVrWARhSpzZUtJPTUZE+uI/ZxNNV8m7SAGancjmOkCeokD4626E4Gf6lmW4glNEgodIoFhDIQrvqYWhtIeekDzBve0RjPU3pNFQ+8u8C5MkdIn9jCgClQOzX3YM1QjVAaTWAK7lt0txft/cZ3zSZCiRTUM9aoSiatyRJa99M39CBih7P+zrVS9fNRUZ7idt5+AwtZDMmpnx9qYhlOlVNgCPdXtHXznDjnuMpScUTrpisramIss2DqdpYzIHaTBPMx38at4VyABf3iKlF9Kq06eWcXJH1sIDy+XzvDqreEviUGYnRPT8jHUfHEubc53MLmaVdqaCnoFPww0tDFkJnUtQOFYbghQRs2CvsxxVqrVEqq1TRCrWi2naCOh6kjfrEDCxxikcrmteXcEVGE0p3M2IA7GGnoROJ8U038JzcHiEUbUOVIC1F6jhvf/e8PZ/PvlMgKYbVWYtTpETJM8z8xJs2ogkyeWbnCa3BHp5dahsxB1qbypNviDBxfoZzx88DWOnwrJTI7X69TM+kdMbe0/FnGbpUlpkKVGpDs2sg8p6gQDI+8GHfBu4q1NgNgo+sYiVKFMUlAJcbmPpbj/dYnW/cYUK7HU3qfxw21mhmA2BP44Uax5j6nv3xyTMqR/8Aan/8isB/Nha4U8Ff7vpMHDJ7Uv8A9TV/uPfCrlAOY9UYn4SJ+MX+GIbN5b0ThKgJmme/3Hj+doEjYNLi/c3GGrNJqDT7ugsPXU7D5jC1xL/dqTYE6jHRd1b1k39MMNCqz0aY61FCkjy2+HKcKqjyz0Glazypw4Ka1LXGnWJnbsJ8tRGD1T7SFiqSdVSysSWLBblR0WPywqtUhmB2FiOxBgg4JZTiehQlRDURTNMh2DJtKgiTptIHS+2EpgWM0NSC7+IgBHXuLdRD2cq06ZQO+XSoApKijrcCARJNgfQ7nEXHOJBWX+JUHM0aAq2DkEkxaCYsDb5lez9c1nqVXEFgAB2VVhR9Jxe44mpqcCSWq2jeYb88MLDNpn/tWDoWNr39vnJfs+kvUqVChSuAQ2o6jzNaBzPynoLGbTgbludXO1xHYSrk/IYgrV2ga6jsEEKGYkKDAsPkMRU3CUHbcQ0ecLon5sB8DiEAJxH6nfTU7yL+naQey9cCZ2LQTMECN79hJnpHng8WLOrEBW5jAWANbGx6j3SR3ltiDhS9m82EYqw3YdSDuJiOsfUDDVVrlqikmdZYhrbADqIGwHkbbQS1op554uu90tEzK8SAFMPTpulPWQrLErVABLEQTDAFRbbzw3cJ4crZZQBramJVCyjUO51e9BZRAI97rhc4fWzIp0lpwxivpRdLMqlVWsSu45QCCexjbBbKPy0dOkiGBUmzqVCmmImSwBUDuRhr8TOaWspXc5tcuf4QY66rXLsoGt1LkDTKqZJ0qJE2xc4pWphxSpUaSyZNRlBn4s1QNYDmVvhj3wftC+HWJZqbkLVACvSp+GWV7QSCRBUmAREgkHFbILm6tTw2ajU/hrNR6aSaYIAuxmZEQIvIPXChUGyxNrRgTI6ylTYlb3dOWkf5iBIXzgXX1UbEQLJpPRpoqv8AaCR4kqYnUepN5GkCOpODuYdKlcmqxqaZ1KsqqqgJI1QCTyxZRfYgQMDKdUjTWFn1CY6Xg1Pj7v8AdJxCtByvzl9c6qtqbnKwoEGWcbEEbSQeaZ9cRcFUtmXpgjWUBWLfxATU+RMj44uZquwP8RyY1Ay2owLiYJO0+dsC+FZjw83Qq7aifkT+h+uCQXFj1lyixBFuk63wHP0alM12AV9GgtEOvNrPNuIMH4DFb2do3q5tr6qjCmSNwvMfhMT5I2BXtBw11V6lASlYqKijo5Nm9GJv2J6zZt4pwPTlKCIT/wBOdRNrwja2I6kyT8cLp0Kocljew8s02aitLyNbxDn0A5H1+0pcb4SMzqzFFQ1WgV1LHvjSGKx1KzYdiB0xb4bmsvxBPDqG4XlUGNLfzL9AJkb7ycT+zNCMyfDMIFbWBEGWIUkdyyOZ8v6jgT7Y8EbK1hnKA5Cf4gH3Sdz/AGt9D62ZVpvtDjkc+sCiyvag7Wt8B7HsZb4tmqWRoCihhyvMurVLdyYF+hNrR2GB3BuDmiozOanxKmogEcwVUZmEfzsBEdF1ddrvsf7PPWqfbM0LHmpoRv1DHyHQdd8HPbLJl1pPJ0Un1usCCANySegBje7DEUKDZqPyZNWstMft6bc/G3f0EWfaHhAzSPmaP+9RI1BesKrle+pSSR3BA7YrV8/Rq0VrMdRpSFYRyysAeZJM+oXthn9mxC1WEBS9gBFwBLT1kED/ALcInE+DeHm6sWoDTWiLSdQCA7GGBPkoHlhlSi+HXngwadVCpo1GwuV7+oipmVIZgbGb/n174WKiXPrhpYF2Y7gknr+mFeqBqPqcAoyZVqG8dfab/wDLq/3YWc8DTqEDaolvWI/PDP7VEDN1rH3u/wDjAD2jTUiMN1wI5hI22xkGeeQjDcwpP9sn8DEdcFfZjNq6PTAkodYUdVJAYL67er4B5Z/FRl217HoG7H1uPjiTg3EWy1YVIJA1Kw/mFhBn5jY47ZcEGbXjm4dODCvFUIc1FUMrsYZTaNwPWDcG+K+WrxCtdjJH6YP52pTaiQkKKrBxqMKGjmExbbrG5HTC9mcq1JijK0xYm9iLX9NjiqVxYzZp1iLOPp6f336GE82ymiCIBVSG7+TeeCPFXChGO/Pp9TTpD8CxwsitY09yEsfPb9MFeMcTWqtLSGhFlyy6ecqi2ubchPxxypZTF1AGqIBcrm/pc3IvBeYLMdKjVNo85H4Y94nP8Ol3gkDYBYJ+byfliellGohqjgrCSFI6GTMfzHa/82KOUBd2drF9vIbAYdTUKJm/qWq3A9z/ABBxTRXnuZHzmen5fXB0Z3UEEldwoF1LOCpae91sYgCxM4o8ey2kK4G1j+uPMvQDU10uoebT0NyCD0sI+Gx6WLggTzbgi5EgzmVQuqo6LUrVagZi5UIpYBA9uVSjE6gTIba12LgVU0DIK6qTFbVxTTkbmmpBDIfEWwiYws8XpA6nCvqqKIgCFCz4mrqIGmDtZp6YJ8I4yDVqkIKdPUDpp/cGnQSuoGNLaWg2tfbDGFxeUiOsv8VolAClUkhZQix0fySDeFhwbSCbWgXM1Vkq4XWqVA1N5LWUIVLtciWUqxO0jogGI84CyBgqtUM87NDwoBDanCh40kMQsAKBOB2XqLQqMWAAYAWAbSdSlk62KyJH3XHniuy5vGXvmR0amssgUU9bLTCiS5LMCRJuTywdgAdsaZV1DOzgkqCCu3VUVF/qk9eknzxX4iDRzGXqOS62JsR7rANKm4PLJHU4lr5s1SzLApltR3l2CkAE9pIsB3wYQWvIUG/EzO5jUSEGnxGJ2tpLE/WPSAPLEnEqcUlZd6ZB67C2NMuksWMT+/PBBsuWQwLGx2wN7ECXUXEevZf2jWpTE6wSLsI69ZnDnleN0oAL9OoOOAcDzJpVDSMC9p2I7Wx0Xh/iEalNyHN3i7RBPw+RAjE1NRVU4AhpQpEXJnQ8hxKghaGQSxI0qQYJLGTFzqJPxxdbiVNlOl4JBAOk284IvhFWk+0hlJVYLiTTEGPe94NI8wTOMNKsZmTqMOQ4kqIAIg2JCm1vfN7YV++cYK/zO/ao3/UdsrxFUQCpVDMN20xirmfabLgwahnyVvxiMJFZairqqBhIk9YdYCQBNibn0G+IzXRm5HGowSJEyGJPW+lCR6gY797VUW2fWENLS43xi/5mopTC6awiBzUwCeg90xc2wn+0PHxUlVDjV/NpiB2APXHnEZUSLfIwAzFdjtH1LYUKl21Tv+XwwVPVVGwQBOahSAuDeEpABiPp+uE2u41N6n8cMS1SP3/jC5VPMfU/vbBoYpxHf2tcfaavcN5/rgPqBWD+eCXtUP8Aq6393lgUon9jC25hrxAVdGosTEo2/wDjFwVvF0sCNex6ahHn17jFzM0gRf8AL9MDK/CGXmpN8MNBDDMbSrNT9pd4bxQ0lKMupCYZbiCOo3gn4dNsG6uboZlYdypROwi8nmmDY9Rb0wmvmKuzpq84v88aeNP3HnvjjSBltP1AqMGNK5JF68vSDcj1No64hrZykk6SS0RE6vkQIHrfABEZrBD8cX6PCjuxn+kAx6YDwlHMbU/VGIsuJJUzT1zLHlHSf13Pni3lkiIxHSpxbb5/pi5ST5fHEMZmlixuZpXpBlg3wAWoaL6W92bEbjDNHqfniDN8OD/7g0jpaccjW5gsJRq1mqI2gkPBiDFiIK+hUlYiDOBS5hsu3hgqY0sZXrBlZudMMQYJDDG+YyVSmeSXXtBnviBs0pDAiGIgk9vqPwxaBlRqcZuGcVSHTlKmQ3NII90gke8mnZ4MDopvjfiWUQKzAqEIBM1CWJC3ImdTAkwAYItvOFPXAhKmkGCeYTI2NuxNsTLmzJ5hB6Az+HXzOOKgxYRhiXK1RqgIYXDEs3wF+3N9TfF1aniEKg0ooAjf1JMXJ/fWaVDLO3dFPf8AT9cE8umkQLfn9cKawj6VMiEKFXTF7C0fsYmpMWJ7AfvpijTED9/ri5TEKQPePcf57YSTLIEB8Yypc6lsy7fuMWfZ/wBqGptoqMynadUCe/kfpi41AQZMen/nFTN8JpP3mN7frgsMLNByMiPOS4uzJHiOx6Ny2+AIJ+eCH2iaek16ob+ZTB38t+1ycchqcNqUj/CqEfGP8YlXNZs2JDW6k/rgf2tG97mEK1T/AAE6/muKP4cJVdWsAzaW+e0k+uAnF/aJlXmqEMPeOlRPzJj64QHOZI5nVR5STHlJjEmT4ejXdmdumo7HENpqXW5gio3p9BCOd4jUzEtLBdgO/wALfPFemtsaUzBi30/XE71p3j6YnaALCTcnmeoJsBJ/fnhaqpzG/U4YA0fsYXqrcx9T2wynAeM/tJxam+ZqlWOnW14PQx+WBq59O5+RxmMxJQQA5tMq8RTz+uNqfFUggz8jjMZjggk7zIamfpnv8j+uNDnE8/l/nHmMxO0SNxktPPIBN59MSJxRJsT8sZjMTtE7cZIeIUyeu28Y0p8QW/6YzGYEoIW8yf8A1emNr+ZXENTiiHeT8MZjMRsEneZ5T4jTBm8+gxHXr0XFxfpy49xmDCiBuMoaaH8p+WLWTr0VYQNvIYzGY607dJqnEkJ6/LHq8Qp+fy/xjMZiCgkhzJU4jT6zby/xj3/WkG0/L/GPcZiNgk7zNDxZCbz8sa1OKp0n9/DHmMx2wSN5kI4gnWf38MeHiKef7+GMxmJ2CdvMsjjKWmZH77YhPEUBsfp0+WPcZiSgnbzPW4oh7/LHn+pJ3P7+GMxmB2CdvM1biadz9cCHNzjMZg1UCCzEz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 descr="data:image/jpeg;base64,/9j/4AAQSkZJRgABAQAAAQABAAD/2wCEAAkGBhQSERUUExQWFRUWGR8aGBgYGB0cGhcdGxgXGh4gGxkbGyYfHB0jGxkeIC8hIygpLC4tHR8xNTEqNSYrLCkBCQoKDgwOGg8PGiwlHyUyMCwyKi4sLCwsLCwsLCwsLCotLCwsKSwsNSwsLCwsLCwsLCwsLCwsLCwsLCwsKSwsLP/AABEIAK8BIAMBIgACEQEDEQH/xAAcAAACAwEBAQEAAAAAAAAAAAAFBgMEBwIAAQj/xABEEAACAQIEBAUBBQYEBAQHAAABAhEDIQAEEjEFBiJBE1FhcYEyQlKRobEHFCNiwdEzcpLwFUOCohYkwuEXJYOjstLx/8QAGgEAAgMBAQAAAAAAAAAAAAAAAwQBAgUABv/EADQRAAICAQMCBAQFBAEFAAAAAAECAAMRBBIhMUETIlFhBXGBkTKhwdHwFCOx4fEkM0JDUv/aAAwDAQACEQMRAD8A3DHzHsexE6ex7HsfDjp08Tgfxvigy9LXp1XAjbfF2o4AJJAAuSdgPXC4vEalTMALenUFlcBqbaTcq67St/Qggi4OIM6XuB5RAPGp6lWov+GbhYJjSTcASbC18fOO8fpZZC9VoHYdz7Y745xhaCfzHYf3HljLqWTq5+u1asx0BoCzIBt0r2n17YWtcZ2xyijd5m6S9U5vrZtnaNNJBKoTGq4ABjbUxCj3wL5m5lq0KK+EQK2aJJddwgMAIItqLTI8o7WM1+GacqVVNDPWA9QFLaT6jUA3zOIuX+G0cxWSaYnLs0W6VTpAsd2lYHlJO8Yjx0Aye0J/TtarOvAGPtEmlmczkUq0GAjMJ1AnVY6lkQ0TM7zcemGvkzlmlRrpUo8QTWacsiKGJFiwgk29xqtMYrc98p5uvn6tSlQdqZKgNIiyKCReQs/1x1yvy0mVdq+ZqKrUCHXS4CkFCQSSJuSLb22IOGd6suQesR2nPTiO2Z4PldNSpl4HdkQ9JBPVCz0nY+jAG15i4k9BaKipSFeqtOFHhyxBA2LRAhtyYBNzOB3DddemzZNUSnq6sxU1y8GToEamjzYKs9scUeHHN+Oa0B2dCdIA1KusQWABZDGoHtPpjPYhBljyI8gVm2AnZnriAsnw9gtRGVURBT00w5YnxJjUwHUQd+3lbF3I62A0sq0wSq2lekxZRYkeZgTtOEvM5avl8/X1NqQ1AJDfe1FLA2hJHp+GNA4FmKbWZY1fVGzGBfTtqvuInvOKXWhGx3M1tINtRYCXuH8HolWqMniH773Ji8DsPjzx5V8QkxJJuB3+dpHr/wBuLXD84mYdsuA6eESxJH1QY91Pl/sY441m1VdIU+oMgNCk9UQW22sPTA3BONx4kF3Nm05z/gSFMzSo+IxdmOglgkRuBIY/av2+Z3wQy+VOldAt92Ib+x/E+snC9xzV1gQAMuAAoAF6wsAPLbBjIqygEHRJ7nfvYbtv2BwVkXaOJ1qeQPnk/tLTZbVMAqwsd7xsT3kbexvERirSoxJIle5G6n27/rg5mMw3hkWarpOiVi8HfyHvgLWr1nyykhQ8QwWJud7Hci8DENlRnMXpZmH1xBvEssuYUSRSrpJpOYBEX0vGwYCb4SafMlRKT01qELUa6hoW9rek4qc1cYZGamp+rf8AH9d8VOF0kSh4tWm7AGQYaAZOmLgFTG/mR5QTVWeUMZ2oIqJUcwqeU6pkvWVY7H6pJIAhis3ESPicdcP4DXTSadZWLJqIBVgRpDRGu+8XjzG4wqPzFmC5YVInyCgCCzCABAMsTIvJJ74I5JqtMI1WvVpqo6EBlyDGymyrYXb0gHGh5vWYRK56TQODKRIrDocCAxEjqA2a7KdQN7jY+ZpZ3LnJVBmMrWCG0oTY+h8x73xT4XUqqNa+JTZE+2PE1DZAWJgbyRpW1jAviwOK0aw8NyTrlYklajBjqgGwgQViDGmJJwuy5OT1jVVpTjt6TTuUObUztKR01Fs6eR9PMYYJx+bq/CM1lap8BqkD6WR7x7SD6fGDPCv2r5+gdNWKwG6usP8A0P64sto6GGfSbvNX09JvOPYSOXP2rZXMwrzRfyb6fx/uBh0p1AwBBBB2I2OCggxJ62Q4YTvHsex7Eyk9j2PY9jp0+HHzHWPhxE6fMex7AjmjmBMnl3rPeLKPvMdh/vtOOJxJAycCCOeuaUy6iiV1s41adRUmGtBAtcTJtbvOEvK801awFMV2UMS2mkAG6jqJeoe4nsuAeR4fWztY1q7dLSS7eXks7fGC2dFOlMVfCVY0iAofzkbmfMyYwo1hbO2aKV11finYotmCKYPQty7dTKu2qSJLP2BAIg4tcc4gaNPwcqn8SIm+mkDvJA+s7nAmnzxSpDSpm5LMFksdgRJEQLDyx1wvmHLuSqUGqsbmdUmSokxU8z+YwLwGAyZZ9QjHAMt5vmJjlRBHi02VYP3obSfkgDBDlXmTJ06JqGqqGodZVj/EAaCq6RJax7eeFTmeupq0vCQ0GWNVMtKtDXPUJYjtvB2xX4KVqVyiHQ4VruApqMphQ5XqgJBhTBA23GANp6vCIJ4zniSbWLFU4BwI/cR5qNddNIPTQkAxaq8naZigh7s3XGy4TuIZnLUcw68SqvmCqhkp0ZCq2ogqbxMAbmSDe+L+T4HmQ7O7oWCnw31DTSP3vDIAMfF74zbj3D6VKNGaXMMWOrSDA9ZJ8/74Z0j1suE6Sus0wpICtu95sWR5/p5jLZmotM0MrRQKrGNRJBBCqDAgRAvc4C8XzbUslWoqwZvAhTeSGqTtuCFY/Jwk0+G5zTTyTDRSch2aLaTDHU/pE6fMe2CmY4+hqMFVdJbSCSdICkBJJnZVXFSiBuJNZbw9nbr9Z3kOAKuXVQS1UwSTJOodkUbgDv6YZ+X+IEKzqg6TAkyxMC5gEKo8u53NsNPK3CEpUxUlXqMI1jaJ2XyGBHM/L+hjmMqwVp1OgI6vMgGx9vwxN9O4bj1jOj1Cg+Eeks8M5hZg6u3VIIb8rkW7jc9/IY+5jjQutRZGx8r2MqfftB7XJgKVHmpi0PQRiRFgATNtmg3xdXMh6aM7lWkr1AgmLarEwfszuYsRec4llGczXOkXduxwfSEKtEValVhWRF8LTBDSsOrGzepg3sSBi5Qzfg7SWIjxGu5j7vYD+UX9DgVkqaKKoD7pExsNQjcbeQ233OIstpkDxGKHcBRFv8zGV9DMeYxJuZgMcSzVbsqeg9ozf8V0UGgy7xeYAU9yTsYEn4wt5/mBFB8NjUImdAimP8zN0/72xW4rltTMzHVTLEiWLDtB0dIFoF52x84fwtsxtC01N6lQgIvtso+BODBAWGOYLw6aELsf56RI4xVqVvErFZUHTqExMyBJ3IWb94nE/Hs5py9MKwcEBZ0wPXTBg/Qs28vXD3zVmuHDIfutCslSqrh+mWLsZD6ioIurH8sIedp6ijQoqqraLnTIIh+4JjaBuVnY4cdcMue0wHfxQxEqUgMuJgGuexEij7g2NT0+z77dcKQ1a4DHVJ1OWYiQvU0m5+kHzOOMrwNtJZ6igRLfUSCQp2jqswMicEeF5VssXdzpjUAywzDQw1FQSO1pkMJBw4Lk7HmZxrbuI58Yz4o5aAXWRMMpgMYFOAdUdCk3YbyPIJdJRUp1KY3jxE8w6Cbe6ah8DyGLvMHF/HphlqMwLkwSSVQKAoclR1LJWxad7YE8OzISrTb7rqfjUJ/LFlA2yHyCJe4LzY2jwnh2QdEidQ3IJPrG198NXC8sM8GR6BlRqMdQiYkCdX+nCBwzK6eJKkwFqlfgEj+mNU5Pfwc/TX/PSPrBlfyjCVtSs495pUMfCJHURc4hyOaZDUmDqD9LfoH7ezYucE5gzOUJ06kUH/DqT4bf5SfpPzHrjXuIcDp1ZMaW+8vf3Gx+cK2c4O9KVYKQ2wImm/wfpPp+GK/3KjzyJddQtow0Ncrc40c6vT01B9SHceceeGGcY9n+VXpkZzh5IKXekDcRvHmB+I9caHyhzGM5lw/2xZx6+fzhtH3CKX0hRuTp6ekPY9j2PYJFZ7HwjH3HsdOnOMh/aHxM5vOrl0JNOkDqABMuJmY9QFxpvHs+aVFioJaDEKWiBJmDIHaRtOMe4K6/+YzDSSQ2mSS03JvN7RvgFp7RrTjGX9JHzHxsZcpQpwgcSzX0k2kAqDFxpmLROFXj/E2qlV1SFAkyGJMd2AuRtIsd4GCWT4kqUqlKub1Kkh4JFOpAMlWH0wRJWZAkXAlf4hkXpPpfc3BmQwP2gwswPni1IG7GOn5+8XtYnmOfL1DKUcoKtUKWqBoDrL6lBBK3uskAQVINybYXaHEGpZp61EFA+oAKYKq33SBAIHpgtyvwermaIVhTNPWfD1lg2owDoKTYwJkRItecElTL0KIZKanM+KKSEMzIriCT1wGKyLxEkbxgOUVmBySZ3JAMgocrHMBa2Zq1RMBabKisw7BYaFHcDSCROkHFrjeWo0cqdKBfCiGBPiA61U9RvI1bH8BYC/mc1UHVXABJKtUXV4ZKnSy1Ayylz9UGmfu98Buaa0ZaorQAWpCPTUWHc9OlSRBZfulfpwgys7DJ4z2jNbYkfDkzeco1KaLSzCEaWOsKwB2JU+2/mMKmd5O8CqaVUkVQAfDQhp1mFUMO8X22xf4Jn3y1VvAqadSHSRcDVYjuDtI8sE+AcFY1GrVHLVHBZqhMslPYtP332UdgcaFYVBhRiNX0MpDHpOs1lKvgCmtQ6WIQLM6iAA2k/dEAE9ziXLckBArV9Sp9wCCSAO5t84OcLRHzA1JZAIANqYBBRRO5J3PcnDaUNVV8MqyNMa7MrgwDBtaCIwqx58scRChDWiBsj/Dp9KLRp7jUSWb1AEE++C+QVSoL0xBuJEFvYA2HqTjjh/B9JNWvcgwNZ3PmZ3A7f2xebNUibuWYn7Kn+uAlW9OfeXudScVj6j+fnBuY4ejEzSSBcXJOxB7/AO58xgFxDlgOW8KabjbTJSP8p2t5Hzw56qIJB1BgCSJFgB9qNvLfvhfzudYmLAfdAgeXz87G3kcJ2VtXyT9ITT2WMcCBaXJmbAbS9BlZYkswHbsFjtgXS4TmqtVqashVTDVVOpPg9yPLtjrnClVrVMvl6dR0pP8AWoPa5vHp2ww8Lc0GWkidCr0oO38zH4sPc4fXwmRSByZZH1O5stwJ9PK1Gkmpw9aPqZn0qPiY/I47zPLVDMKGNMELtqnSPYEi2LFPmRqtdaVOkGvJ32A7eZ9Tb3wU4rkUraWrDSgEOqyzKx2upgX/AJTtgu3H4TiCsBUgWjrz6/lM94nypUjUKlSnSm6i1OJ7aP0OA5qsGCEggavDdqa9aksIhxMTI3HcHfGmU85QZv3VFYKP4bMSYIE3BAgNq84nCHz5y0tEgoSpuTTBJpnYGG7FgNvTBDhhgwFlRB8ox3x7ReXmWnTKCChRm2pUwySDb6Y+qNhMTfHWY5vplHUAw0gjQqq8qBJAuo1AtAvMX7YA5qqCYrBhP01AOqNoYfaA2nf32wPq5J91h1+8l/xG4+QMXXTp1mW1jAxhyeZXSZ2iLbMJvA3tJ23xQzec64E3NpwJytdtQUAkk9IvM+g88Hcvy3VIFWppRRBhmAZjqgBF3uRhhcqYa+yu5AehEIcMpVHz7NT3aqR+LHDvxHNtSzKuhhg+oWm5y4O3e64EctRRchgDVHVYElL9Rf7szEGW7aZOL2czDPUV1y9SLQX6dWhIkAxA03PpgVlbswIkUaiusYMZOE/tdqD/AB6SVUG7UTDr70mgn4w78J5jynEKZFKotQEXQ2ce6m498ZVmuH065JqZUobzDBiCCQYIYOIIO+rY4D1OWGo1A9B2mbX0VR7MQAx9DBxYllHmEptqsPkODNQzAfK5g6TeO+zr2YgdxEHArlCm2R4iaDVPESuviK0R9ckSuwIYEW88Bspz3URqYzZ8RVldZXTVWezr323G/wCWJa3FQ3EcsyMGARBPp4kn9cLoQrEDpGhUzDzehmyDHsfBj7h6ZM9jl3ABJ2F8dYX+auY1yqgnTH2g0jUpkdLRBMxIvY7YgnEkDMAc45lalCrmaFQMVhSrCCLFelokDqJI2OFnl5QMlUMDUuuPUgJMd/wxDxbib1UKoi0KVW6USZq1ATAdvJRNhae074s1E/8AI1EUFgdYADLJBqAWaIBI87jvOEbmywAmkleynnvMh4pmf42kSESyAsWt53jf2Ha2DfCM6agFN1NSlvFgUPcoTsf5dj3GJM5yZmqhEUoHkTt3EGL/ANcQHlnNUUBNI9O+m538vw/DDXiADEGmlV2JU5Ud4y57mh8tlkXLrT0adCZgTqEySINqdS9/iJABwu5HiqOlJKjFTSdmEqWVwxUwYMgyPkHcYX8nxirQYgizWem4Olx5Mp/XcdiMX6WWSr15cmdzRY9Y/wAh/wCYB/q9DviNqr1+8TOT0mm1+ccs6hvEhyulGam1WqkuWqBg3RpP0qBMdyMLPGqiulNDKq7vX8M7IpkKIG0gEwPvDADgpD1gGkIstUP3UW7H3iw9SMVuL8dNWsag6b2A+yoEAD2UAYCtCq2Fhq2AIZvXpJs++isAp6ZBI7SCVNoHYYZOC8dIpNSC7VN9i5sFB9AZt2wmayamtmDXsJkte1vL3wY4VmwasnaSbbmbG/bvJ8jjn4E2kAfJPALcCaJwSiatkuAbv2Zu5n8gPL3w35bN0xKk9VMwxUb3uY9yZwqZDiZp0y9gqiEUCArGwA9t57/hjvg4Ytq1aVG7Hb29SfLCCOG7R+6g2gk8AdPnGriPCmqyRc7qQdwbwfxtgW+aFEaUgtsz/wBF9PXB2hmVdUZGAAgQ1tj5/ngI+SZ2IKlW1Q0ixG2oenngpyc4iGnbqtnQdp7LJFMn7VQ/iq/1J/TynFb90aoYQWFyTsB6z6W/91x3x3jdHL2PWQICA2AG0t+cD8pMgq3NLrMmGKlii2FNewjcuxIJNzHvhZl3HmNJXaw8QDGfX+doNzvEJzyTKgA77jYD8ryJHfzwz8F40TW6KcrqCF79IgkmR7Af+wxmfC+Lq+ePiGVAiZ8pnb+n4Yb8xnfDprRoqP4pioIMNqHTBYzsMGSvZjIh12XgqPl7fONuczjUVNKiH1giKrwZ1EsYY9gLYJcIy9VUcnQXfqMKAWP6fJj2wvvWrPRS6qqi7CwAHcLvMC0+h3NjXBOJB1ARG0gQswBA7m5gRHqcOIQZnXoRXwB15P8AP8SKlk3ZWRkFJpOkiG28/s3M2ABtitW4QtWgygqzLI1hRc3mQO3p5YNU+HKCXvqY3iRP9YG2IsxlUUR1SwNur9e28Xx20g5gRdzxMH5y4Uaa6jBgx03UG+3pvgRwHl4ZmYq6KlvDp2BqmbhWJAB8gd8aJzZw4VKb0kABZrT2i8z2Hf8AHFDheQp5cBKStUqMpFhDkMIu5EUlM7QWMj0OD19InqwFY4nXJvKXiOX/AIiGk5SHQM4eD/zAWKgQdTACOxBjD+3LeXUCKdP/AA4DoCXUCmANFbYbkXPcQZmVLIccq5Q1vHp0xTGhopzZqhJUC86+kvqY6hB8wBPmeM16ykZREp0zRWoarvDIqMwAZibkGmT3A1MDbBcGZhMF8G4Eumocv+9suqGbxKVMEoQQNWlvMHcTv2xZ/wDDtMRqp0bbeJnWJHSg+yy/ZMf9JHlMGV1KD4lLQKkamUeJlakbFvDJ8JvJ0NvIXmhxjgLUR4lMF6JuGENo9GZbEeTCx9DIBJUw1R4PSDX/AHNexIzNUkAswN/Fvbq9Q3nIxY4zRb91di7eCGUlqVZahVuiOlrkxI+sSFbzuucI4S1QB3DeH9kIOuqfuoLwPNzYDzMDFzijKQErVFpIn00KHXpn7zE6S8bsSx9tsQQJwJh/91pVaNN2/iUai/UPqRtjYkkeek2E/OFzIv8AuuZCvdUIIj7sggqT9hgPg+2DvL2dpVOH1BRDL4Ra7NrdIh1iwXSxBBAH63o8GFLPINc06tPUFI872juhN/Q++M+xdrcTZ0tx2+bpNw4bxFK9NalMyrCR/b3xaxlvIHGPBdUJ/hVbR9xwP0Nvz+7jUQcNo+4RG+k1NiQZ7OCkmppNwABckkwAMYvxTi3j1XqMGq0wxWlTP/MqzvUTUZChgOmx6V88On7QeNuuXcqJpHoVosXkgnULqwYQOxvfthb5S4YnitVmRlxpUQSfEP1N6wdRAG0qe2KWNC6dON5kw5fp0E8XNVJrsQarTIB3FOIPTIu0bgRAxTzHEHq9IEJM6suwJE9ys3/LHzjHEvEeqsBiD0IZIJpkazAN7MSPm1sCqHElXejTnzXWp/JrYDUrHzCOX6vRUA0akFifQcD8wZ7NJXp9S1C6Cwa5A9GVh0n0I9pxAnFcwWCiWY2ACgn4tPxg7k+YqZdQ1NzJAPUGJBItdQx9iYwWzWaoZSV8OGct/g2lJ6QWJ1fAMeeDMufxDmY6qgydPYQn1z/uLXEOECogXOJSX8fG27AElfmMZ1x3liplj4lPU9LVAaCGU9gwGx8iN8ahnOO0fseOh81FMf0B/PFR80XpOS9Z1cAaauzi5bTDm4AnYemA5avtxNmmrSWp4Sv5/fP7frEKpzEBRNGsNVRwBUqppDgKQQrGIqXEmSDYCbHAjN5FlXWpFSn99e3ow3U+h+Jxa43y0KJJFQadwCDJHoe5/DArKo4b+GxEjcSLevpgq7cZUxJ6nFnhsOekvcMzQpqz99h/v1xe4MjKy1YN57GBfF3KcJUUtbKpYtpBgAWEmwtN1wycM5YapSNRm0IPpkEzO1h5kgWk72thV7N2Qo6z09Pw5hUrXOFA7dcmT5bMLop6yRTBJMfUx2VV+Ab9gfbF8PWqm1Mqi7AWVfWTufM4qVOE1csQR10yYDKbd/L6SAJ9MeGerI+lWLz9P8w/obQfb8U3UqOk1FTAzWQ3p+vHrDuWQoHNSqoRVJZRJkbb7AzAETeME8tzEGFNlqAow0jURMxBBB7z2xl3HeYCQKKzMzU9xsvxf5PkBiPlzOO9TwgSULKXIuEIYQwP3u398EWskDMyNQUYbmPPpiNfHSEHjaCSNkNwGPc+aDceZgHCjmjV8NpPXU6mJMmJtPzJ/DBMcUWt49JAfo1oxF2NM6jbtKaremBoTUkhNS0/rIIB6jAmd7i1sNJRkZmbd8SYjZB+V5QzalaoTVfsZn+h/HDnk+NeLNIqRURiRrsAIIj+nscDeUMrVDGojkU0PXTHU1TvC05k2+1aPPB/xKWZeAjU632TE/DQP1GBXOyvhhke0PoULIXQHiF8nxOAcuV1sFCu3Yswk+43P5d8MnCKsAiBIkgD7Xv6x/TzjGe8N45prutQAOnS3qe5HwBHsMNeV47TWwMki8+Znt6X79iPKJTCwty+IPKP+YynPpEdxYDub9ge3rtgPxzjKqNWqJgAAz7AwDAknALNcbQtIbbqvInyLWIsfXtGF7jHMCjaYkn0A2jbYgKR64LvzwJFeiC+YzqtxDxKzEWHckgqJMkzEQAJ6h5TOAOY5pZ6q5fKsVDMENb7dQsSCw+4DqJt1EbntgWvES2tNL1BUKyqNpawt9kyJ3t5YLcF4PlKVRcxXrPSRCOnoqMWINppmAR9URIA9sMJwJiaoZc4hLiFWkDqqg+BSOoU5g1n0qKdOdwFohNTdtTDdsFg6UXQrHgMShHYUswode/Y6xJIjWNxErnO/C6z1vER6dSk16IRo6TewY9TGZMEme2wxNwIVa+X8Fqbq1P+GSwI6GMrEjem4DRIsNj2LuGIltJPEBcQrvlaz00dlZGK6lJUmD6QfXDz+zjmTMN4jVtDZYAmpqprNRgNpAE9izGe07jC9xPlGrW8J6pSmVGitoIk6ZKaQPtMtu0QDgjlTX/d6lKlTWfCqHSrWWf4dNATEhVd3J3Z29MW6ruHT1giyq4Qnk9u8+ca/aGcxZsvRCxAUNUUAbwQtRQfwxSydak1NqlTKUocaaKhquqq5kAqPENgbyRBIgb4GcP5eaneshdoJCbU0iL1HNovMbHSQcEaTsao8RtTH6YBUkWEICJpUgLFz1MEi1hiu5ccGF2EHBEsKhyWUNMGTVEuR9ojyP3R9M9yW7Rh1/ZjyeGytSu46qg00z6KZJH+ZrfGErJZZuI51UT6ZCiNgo2gdgBLfA74/QPDsitGklJBCooVR6ARgYAckx2z+zUE7nmZX/w5kr1KcWcF6Z261MwB6mR/9T0xpfL3EfHy6P3Iv7j/AHOFfmyj4dQOBdWV1/6jpP8A3QfjBLkXMhqdQL9IclfYs39IwKvyttl7v7lIf0/n7RY53ogZNWUaAtcI6oxakxUfUs/73mYxS5bJp5ItIJqVC1rwToF/W354eebuGhsmUAEJBA0jT5GQBAFyTjNOB5/xMtXRFC6GDqBbsRFu80xceeOfl9smlsU59DAmXzTU8zSA3C9+5YM1/ctGDOaoipY7mGpmApMyGQwBLA+fcHzwuczJpqLUX6aiBl/Egj4IwZ4Pn0roB4qLUt0VCFAZQBqVzYq2mGBgiZvGK25XBEpQ+la219QMknInXDRFVGKjSkuT3IQav1AHzi9zBmNSTN0qlPgqI/8AwOKKqFGZPlCXPdjqb3+kif74jz9S2bE3DBx8PH6OcXNmWEPpdDnQWWge/wBARJeF5ZXlmiFOx7kgkCO9xtivx1WpxBkoQdVv8Sbi1oCwI/l9cScLzipQVyVUSd/qLCeuCbqAdIA3b2OAHG+LK4UKSQO5ETcnaT54B5jZORdOdLuyA4+5MKZ6jRPg1alLxKP16Bu3Sem/kTp+Bgfm+CpUd6tGn4eogiiI6FK2BA84ny3G+JaWa/8Al6nulchfbob9ZwX5U4c7pUzFQwodt/soAS59QxAAU2723xDq20qI9p70a1b2/FgfUyHgHB/FRQekIzlifs9FOCfQGCcOdLhNSvTYU9SEiaci2ksZv2dp33CwPPAKjxZDlmdQpQMNX81ulfvLJC6gZsticFOQK2YqVGcufDk652Zj5Dse9sJ3u1dO4cGamqa11a7gBTwD95Y4bwHMGiTUktOnSYnTsSxJ6h6H4IxWWjSTU7Bf4epzHeDfT5yYEbj8ywUcpUWpXarmSU03C/UsjePswPLfC5l+FaKvS61UeyQNWswZJHbSLk+w74Bp7WtJVzmKV2byxLY78Agc9RM7/aBwp1C1jdm/xCNtUyVIixUED1F+2BvLedakyKTpp1PrI/mlQ1vuG49RjRs9lMx/wustZRVXWAneoFaVLD2JtO3VjNMqhq0giiGF0EwXGzKPWRIHv542FGUxM/VMFvOeR7Rp5nyjZPMJUQQXPiI0dIMyVHYiTt5EY54twxQFrUtPg1SdIFzTaxZG8iCbeYAwa5eZc5w9KNcgPRuhPkAYDTt0mPYA9sVMytKhUNBiBTr2MbJditSP5WIWe4DYiu9VYJ3id9bON54AxBOeyysW0MGFNRDgaCQIFgYMyY+Jwz8s8UNWkxGoaQlMy2rUwDlipNwCNMjzwk56oKBq0qqTUHSDMaSDvH2gR+s4o0uYq9JDTp1GorM6RZiWAkzGrYDvtGJ1dPi1lAcZ7welt8N9x+0K8+VylfxBZlbQ3+kMJ9bkfGJOG51qlNS8hWkACzMPMem4n1OKdDLjNPSQkt0qzC51GAok/mT5Th9pcPoLUpmtsWCU0EfSCBJ7ae+ELLPDVa+pnotLte02nO30Hc4gulxmmgjwF9y0k7bkg+WJK3FqFa1Wm49Vafy+MWOZuGgVpCwv07DdbY9wbgniPewW5tb58sLrYGr3zd/6Y0i3BHHrBPGuRfFomrlpJ7kShZb2KxE+tp8sI2co1qjhAANHStOQugeUGLncm874/RdCqvgLpGkGSPNhsCffePKMIfH+XqdWqzKESoRAZiAPMxO5jE6X4ifFNDDJE8ldUt5LYxFvgQWkgoORVLHqBM0k3so+2Zve07eeCmf4moelTWpqbWuqJUXIIt92IHf4w08F5Ryq0ihCVWYQapYNvaVAPTc+p9cAeG8meE+qoruytbsBBsdjqNp7i3fbGjc+wh2P0EHSKyCqj7wvxfLKCVJEU2bpUgfSqqNT7LZJgamvt3wNy/E2uKUlQOs0wAFiPvSakEz1HSYMR2uVOCVs3XLPUHgzNoBew1QuxJIMnYGSYucE87ygNBGWmm0fTqJDxfc7mV3AA3FypltrXsqAU8TNr02nruLsPMe8oU6TORpUEt926tMXE7A7QdiNOxkiuNcu0ldxSqqlaqIMyQwMfS32NRsJ3G0bAxwTIVaVMkMCSLIbbjb8/Y3+aHDOEV61Z+ooT9eoG4kj8pPz7EhKvblvD59posCeXPA7xXWhVyb02OqkoP8AjqZ01D3ZRfTFo3i4nY7VyVzh+9KaVYBMxTA1AEQ6kCHQixUgg288IVXJHLs2WzZD0qiladRrBrzpY+YJsTtBjC/wjPVMtUCgkVct/EoMf+ZRkl6Z9gSwHpUHcYbU4gL0L8np2M1b9oa9FMzEkD36lOIP2anpqj+Y/rP9cQc4cUSvQoVE+lgHHpqZRHuIIxa/Zuh0VGI3NvxP9sU/9skDGkOfWM+ay4qI6N9LAqfkRjEshTOXzzUnsGJU/Jt/9xR8NjccZR+1bhgWstVTcjUwG8fST+h9wcXdNq5g9GwZjWe8E57M0KaLTrICskBrkJeZgXg94I3wNr8MpDqSirg3Gis1/ZTJI9pHrj5Wyhr5SQT4lMw3qVE/9yGfjFDhnBqxps9MtpUwwKgpP/UY2+cCDEjGeY3WEV/7lYYfn+kLDNGqnhBBScfTOr+IQICszdwLL27eWLFehor1HZG0FdJQA6qjPTGoC3TBa57HzNsC6edVDobUKh+nSzimDezBjqv6QPjEud409Zaa1ZnTGsHSUKkg6uxWIMG/ke2KMpHJm9RqKbEK0gBOQR6Z6znMv1XoU6UAAeKZ0gbABzH4LO+LeXyjFAwqAqdtCKqn50z/ANuIspy/RCNrGtt2diUCKO+8gHyNz5TGITzHTpSmUooFP1MwYl42szHSB+PttiyVs/UxLUainTYVUUKfQDP55hh+FLXpsjsUJA0gGE1LqNzp6dRNzpPxgM+dzVBXydWmIaxAsxkgjS1wQexgzgnwnimZrHpy6VB3Khlj3bVpHzh1yfC6VUUnrxTqUGBU69agsYVGbSs9ZBAvtvc4MFxwZmaiytyLacgj1EVcvwtcuSiM0R1z3bpm4sQpBAEGZM74I5bOeCVbXophjpiyFipPWguL3lZHoMV+Os+W1EZZqqgmXNSRPfUqLKfJwCo840qgNLMZZPCLBpQ1AVIBAP19Qgm367YA2n3jB6R67X1Y2jJPv0hjL1q612d3+uxZYYVdXZOx/p3xez3EFoAIsa5C22USQVHeBe/c38sDM3nKdGkrU1IQIRqB1gAkgv2JBmCwkrtAws0+Ilqi3nqF95uMBKhOgmxQiao5bAwOg7+n0jNn+KFaJqIZLaVc94WoNXyYn4bzxk9dykW0k3Bvvq7Hthty2dLGpTF9ckXi8+Z8/wC+IE5JqbPqbuQOkCfUi+CadiBhpla7RF7NtXbvOOCcUNQmURrMKqtMEwYI0/eO+9wfMYa24dlWQGFQaCAxJJKqtpnZk7j2OKnC+S6IBBpsjMILaiVPvG1xuPwGCL8nhRI8cECyaywBiNcmYvcR+m5CvOV4i50duNr4J+cRc9W/fU1ID41KVg71aY+gg/adF6SNyAD2wv1c3JJctrkdRJJEenfsPSMOfF+Sa12ppBF5W0+oUfSfb8sJ+cFQuUq6tQ31iG+ZE4KpmffpzURmPH7P6FSkocqQjrqLDcj6QB5tNoPn64fa3KWuizsScxGoQelYFqYHoLT54j5SyAXLqCVIVgywInpjqExIN5G8L5YaaL48h8Q+IeFcNnOevy9JrJc1aKK+MfnFbj7eJTptplmRGt5kX/Q2Hr5Y7ylArlmCkeI4iGtANjeImBH44aM3QWnpKL4kbLKgCST3IveMLPEeNinIqU3oreA1JSn+pZtFu+HEzk7MYznGcwtV7WVhFHQ5/wBYkFfmCtSRadWgYChQ9Jg4MbSo2wk5jl/M16rVEpoSRcGomqSLky1vxxe5k4//AAhUVqTS0D+CFNu4Jg7lu398UcpzG9IJmafUglKtPY9iCPk2PpjQ0lQrt8VRyesX1aAoQRjPaXOC8p5ikrl8ujyLTUp+ckTrnYbY6y/A88rdBamGI6VrKu5kCAwH5dsQ8wc3PmdP7qWWnT6i20mJuPMbf3xc4XzGc4y5cBqbn6z90LE6e9/xEHDLF0sBQA+uYtgvWfEOJZfK8VVopmta2kVQ/uI1Hy2xf4lzJnKSISKyt9vxKQiRHmp/l7mLfBjhuf6Fo1nBqJKq5MM6AsVMxY6RMwxiD9RwL5i57FIKuWXVTK/VMA6p2gzbSZG3Ve+GbWydxiWnXGEC5Hv+8HVecawEhqZM3Bpr3HoP97YM5fmqrToLUKUn17gKykbCSdW82mOwvisOJJWoFzLJADArqIJtAkSCex2/E4ucCy2UzNETSQOvSdMgySIYAESSSAewlfOwRZ4pyq7f1h1rFKYsO7mVuKc30qiAVsudJuCHBIIIIsVGwtAIwD5yyoekuYpT4lPST2YIw7i4IuNiRg9zBlMhSCI1My5gRUY6Zjtq8jPt7ia/Fckoo1Ka6yWplYLSFAVisWBH04iwgWAw6AeB0PX6YzBPCs8Tk1QXYVCYntAj/ub9ca5yXkfCyq+v6C39z84yPkDhrZl0CxpmT+ET7ASfeMbvQpBVCiwAgfGC0rzuMBrnAUIO/MhOMY/aTxfTnmJGpVASO0QpPvucbM2Mm5/4DOcEyRVdW+GhSPgj8xg15wuYtoP+4fXEB8tOFrGnutQQvkSJKH5WVxpvL+XpjLJTVQqiQw+8Zm/uDOM14rw/93qDQCAOpCTNgZP+lr+xONA4BnBUUEWFUT/lYf2Mj8MLVMA0b1iZXesTeeuUytRqlJC6m7KPqX2Jsy/mMAMjRdyCyk6T0iJlrAsYnaAPIkT2xr/Gc74eXq1CL06bNHspI+MYJlONZmoyotSpvpVEJXc7QsSZPfzw443DEU0l4ps3sM+3r85omVylXwwhy4cap66RaTtJkQceySZQ1jSNCjUeGLFF0omlSd0PUZAFrX3OJuCuMuhVWL1DSqeLULFtqbnSkmAoIEnvHlgTyFw5mp5ioBMKlOSQANTamJJIAEIPxwJRgHBmlqrjbYosQLu5z3x+kPiuSAs9I2UWUeyiwxFzNmNFClSm9Q+Iw9B0p/6jiOnxKkKqUacV6rsFAUxTUk/afdo36bW3x952pLU1VqY/wiEaO6CytHo1vlccoweZOtuSxClI4HWEMnn/ABaC1Q38ROioRv8Ayk+6iD7HA6rwbI1XVq1Pw3ZtA0topu0ahrAHSTcSIBjE/L+XallaiqAK1WmanUJ+gakWD5qGP/UPLCtzHx2jWynSdNTxFJpkzEJUkqe63Avcbeprg7uIsXXwNtg83UfKGsxlhSUomX8ITP2z6H6yRB2PnhHr5Dwa7BPo0mon8oggiT91v6eeGTmnN1Wy9PMU6jpUp06YqaXYakKLpYidwx0k95XywnV+aalQDxIkAgvAkglTcAQT07xP4TgZQkZj41YQqgXaR37YP8zDHCaYpjU0A7gASVnsfvN+Cjvg5w4NUbVA092qCSx8tzHssn1ws8KzsgMtEsswA0kuf8q2VbiWMx74aOM1yKrKgAhtCATpEWJHpYnFhgdZpUvSxIrJ4GSfX9T/AIhrhuWXUFUSSbs2ygbmAew8ycEsxVeshkzJ6JuIA+kjzi4+cCchV0U2PmAk+92/SPnHeV4l0NH2KgBPkdMr+PV/pxfErcuXz74GfXrIzTEfSoJ87j/9l+MCOJ8vjMiKqMCPorfV7AkKJHuThg43kdQOkrDAPAPUk3BgX3tP6YG0S4oMhPWTK3iWGxDC6kjpkfpvQiCsZbUOFz/OR84R4ASihW3FrXB9sHkrSMZ7wLiFWuaiq+oqpdS0h5UiUbSQSY7+nuAL4pzjWektJGINSAxJkibQCRqF53Jtjyt/wZrLThol4iFNw+00Pi3NlOl0qdb+Q2HucLuc570q6VFLs1iggKojYkz1SfIxbvhXzGZ8KAgJqOdNMASQB06gPO0D2J7DEdDl8i9d/C/lA11D7iQF/wCoz6Y2dD8Mp0w3H7y+qByNPplLP3Pp7CW04qtVlp08vqZiFVQ7EkwRAAA73wQ43w6hk6YDWzDC6U3LJEidc+2437WviTl18vlamtaVRmIjWz9QEyYUAAA7G+0id5JcT5cpZmauV8HxDJNOsgLH2qEmTsB29saOELALwJn36PWUDfYp/wAxTVaPiasrFElYNNzZrQYc2E7wYvifldWyzVS9PQ2tTB30or1CdzM6I9NR3DYr5+iyMUq5WmjLYgK9M+9nj8owV5dQZoigyVQD9JDTpHeWgEU/eQO3qXYqHdFfFsuQqOstZirTzlMtZSxBcAwaVQyNantSctJ+68E2JxxlMjWqDwKo0IpYMREsAxJ0mZEaSG1GBIn1D5vJVclmmSbpMGJDrtcbEEWIwxcRVgWQCFECNTGenV9ok6QRAHbte+I1tdaAWDkdoL4ZfbYTS3BHWGOFZumE8CkIAKAkE3FQ1EMA79egyRv2A6cKfCc1XoVavgEGoXan4RANr3YgwBE72xM/GVypLt9RHSoEklawcEgkQvTv694txS5u1KbCjTb6mAlm+e59r+sYXr3OoJ4mmQK2IHIhSjwhVD5jM1PFrC2ndUJUtuTBiR3i83mcQcqMagqHUWhwCT3Olp+O2IspSq8QK0Mshp0F2ndp3dz6n/2nDSnAEyIdFJOgBmbzIRiY9LjFLhxkS5sP4SfpJv2L0QKdYxcFB+TY0wYRv2U5E08tULCC1T9FH9WOHkYdq/AJlao5tMqtha524X4tDWPqpdXrp+1+EA/GGRsROJscFZQwwYCuwowYRGySLnKDU2gVNPS3kwMg+zSQR7jywD5WzZoVWy7yJbondGG4/L8l88X+I5JsjmJH+C5mm33Cd0b08vT1GIeaMl+8L+8UpFQR4gG9tmt+BI9D2xnkbfKeom4uHGR+FvyMaeNIK2UrD71Nh7GCDjJOWuHeAjVWEOzMieahbOR5TOmf82HjlbmjxFYPJOzrFwYgsB5Hv5H4kDxSpSaoqU26rhZsHhiIB7NaYO5J72wwXLL7wegqrTUjxugP/Emo1IpVm8qLj/UNH/qwqZXL1qx8GkGa+oqD0DYamvpEDucMWWzKBalOqrkMAIB0npcNBMEjbtfElTiHRopqtOn9xRAP+Y7sfUk4qlgVZsa74Zbq9TuHC4HMucBoUchTrV5FWtTQxUjoV36VWmO9zJY9gYxa/fkKrWAmlWQ6knzs6T6N/Q4UebuJ6KNHLg3b+NU9zIpg+yyf+rH3lHPCpQr0mYKKZFYFjYLZKk/BU/GLMCVz3mXS9VOrNX/h+E/v94xJzN4VRKpN3qpTUduplDR6Kkj0lcK/NvC/FdqlBYfVpqU1FpJ061A2BP1DtMixsA4nxrx83S0SKaOqoDvGsEsR5sb/AIDtgtm8w3isfM6vh+r9CMDYmvEeqrq+IWWDoBgL9I1f8GaGFUEIylY7FYi7fANvL0xZy/K2VKeHpWi+yVBeSbgOLzPmL99sKfDM/XpH+EWXzAEqR6rsR74bOH8wK8DMUyh7ui2/6kO3xI9JvhB1szlT9I/qNK64cYOO468e3/MrcConL5tqFVSGcGnvaTBUjzBIH44Ns1OmlSo62pgdJnqYmFHt5+gOCGc4eMzSSpThqlDqpupnWqmdB76hEgH8b49xbhArMiRFKfGeAZIMKg7mTJ9rntiWr3FWij6pLHBbj/6+np8x0i5kFr1V1O4SiSSBpF730KIsPPbHszwkgtpNngGd4Un47n8PfB7P5ilTYBzqYfTSpx0xYAnYWtAkgyRvGAme4xW/5eWVR2lWY/nA/L+mO32544ENWz3tlVAH0A/3BdbiTHx2vTq0n8SlNj4ZIpsBO4ACN7avXE3E0qPlkzIptTDGHEQNQiGUdlabdgZHljinzTUVx4tKmQLQU0kTvHlgxzfz/T/c/wCHDPVOkoewsWke1gfWe2GDeWIXHMVWi/4dYLWGV7+kGcu5bwBWzOsFcx1BAPpImTP+YsI8owsDhq5ivaabatRYEFFAO5BiB7H2B2xS4rxCovhBHZUKjoO93Y9S9jBibTjsZ/8AjU6a2gF39StNio+In3Ppi21g26BrWkbyw6nC/U9Zb4jxGjTzNUJUKMCUkq06RYAFZgHe283xYyYR/pqU2PlqAJ+Ggk4A8wZXUq113slT3AhG+VEe6+uBmXfB1qWwZBkt8V1Pw92p2jj26++ZoNLIVdQXw3kmB0m/5YZ8hyyyXrOKemLKQXBJWJMhVPUDcz5YTv2ecbNOsaWohXhlXUVUul9JsZDLqWIudOO+aOYS9VqOaBKpAp1KJKSm6E0ifDIKkGwU+uIFQD7T84PU/H7rk8oC/nGDnHj2VqotFP4lRDBq7gdRkhoXVPsBcm5viPjWeTK5EDLq+tzLVlOkK9iqalMNpEytxMTfCTRoa/8ACcP5Kelz8GxPoCcE6FB6tCtShvEWG0wZISZGneQGn4wwyAYmFW5YMO/WS8s5f98anSqFi2olmgsdL377FXO/kx8sPvF+XEpqXZq7E/ZppqYwI7KYt3MYz3kXMEZiqwIIFFzUBEqRCgAz5tH5DvhnyuYpsozK0daMCDTBI01AACm4uGXUo+0rtEkAFK+504xx+sZNahiyRV4pw+prJXK177KUdm/6nK/p+WKeT4DXq1P4lKoNKsQDSfSNKswER30x84fVytD91NTxwtSSSnikMFjSRoLgh7eIFtfp2OJctkxWqrCMhtKeLVgHSdIYF5mo5BC2IpoSQNWF/wCpYnGJdXxGn9nWWK5CkWTQ7SWBXS31MBIN9owK5jc1KhReou0keazCj50r+eGN6FLJ0nKdM73J7RPUSf8AYwK5RyD1Kr16ggA9I9YgfCrb3Jwydz4QiRUQC1x6frGjhGQFGitPyFz5kmSfxOLwxyBjoYdAxM8kscmVWxE2JjiNhi8pKPEMglZGp1FDK24/t5EeeELO5GtkHnUWoz0v3X0by/Q40V8QVUBBBAIO4Ox98DsrDjmNafUtSfUekzzOcIp5lhVot+75mLMv0VPdf9/OEDi/BK1GnprAqyVGA7qwaCCD3BJONT4pyuaRL5c9O5pH0vKHt7H4I2wMoZujmUh4dO4Pba/oR5j5jfCZ3VHBmiVW9c1/bvEXM8UzNBaZqha6MoILA6gCJA8SAxtsbjcdsEeXuIUcy5lalMIviMLOCqlZAPSQTMbHEnHuRqqlnyjs6HqakTdZ8lPSw9RgJw3NvQLzTALpoMgrYkHcSO3pgmVce8Lp776iAjnb3k/EeCmvVeq2Ypy7E/RUEA7ADTEAQBftilU5ZRQS1Yn/ACUz+rMP0OCA4gx+ikrezhvyGIM1nmgq/ijyDUxC/wCWDYe2O3PjmFsq0St5Qx+sp8I4ZSNZdCtKmdTmYI7wAB699sPvDuJVFWEbSAhAUAWCr03iScJvLtHVmOlpbQ0C48uxFrYYqnGMvQkFjWcCNNP6AYi9Q7+ukYztSLHbAMboWtlIrX6Rk/4tXFlqNPWB3nqZF94JBwXHHKwH8Z6dNPOoFBadX2SJMAr23BxnSc31mEKRSHlTEHufqMsfxwa4Py5qivmyQhuFJ639ST9KzEsfPEIhUeZjD26NEXdbgfIZJjpwbPJU1tl1BcBhrSloWbwNRIDGI7dsEWzCkMVWrpiGVgQS0iAmsjqiZgxgH/xD+NRy6AID1OoEBKYlgsfeMCT/AHxHxXj5pGhUqT4bs9OoJNg0MCDC3EyLTvhtbRgCYzaZnfyjr09e/wDnHEvZbieVJ006q0WkyGp+Ge9pi0T59hiWutbpYMXWQSUbUAAKjHbtJA+BgTxXKI5NOuZaxFZQBAbYntojYEljhfzeTr5NwVZgp+l0JAb+x9Dhc7Wz1z8/0jtGlS38LYb0POfkeIezKFhpaH6SYcBpK0F+9P2mnC7xflpJ10R4LdQsSVOlyp3uhIG4MYI5Pmklgay64nqXpaCVJns0wN/xxcyzCoZV1ZAOpiY0k+K7FwfpuVE4XYWIcrzGCl2nPmGB+R/nuJjfH64pHTB8STMmSO1/1/rinks5OZV99c/iyMv6nBHn6lSOZJoywIhm7Mw7qIkCIA84nAvgFUU6ylxZTK+h9v8AdwMbCEFMzH1L2i/J7Y/eMfDs8oPUodWEOh2YHce/cHsQMVeMcnZig0oj1aR+l1WTcAwwFwwBv28sXcrlxmS7UlCvdtH3h5r/ADefaffF/mzir0KlFgAyRpam2zDTScA3JBGqxtBFhvNaQyHEb+K3VaqpLR+LoYq0fFourFXpspBUkFSCL2kdsN/P6pXo0s5T+0Fm5JgltQYkfUtSVgE9JWwjA3/xdXT+LTPi0hE3ZXp9WqKiq0bkjVBUgxb6RQ4vzpVzVNaLCEBkyxY/UTado22mO5wRt7EHHSYCqvTPWVOH3w+8vcVfQz5hajCmhC1lkuoKsgRr9Vz03kH02FZwHL11y2VoLWqCmpY6Nbaiqs3eIU2gi0XnBXgGXz7Zuk1elVFOmdenQQi7khVgKPKw798dZbnjpNCrS11jJOTIE4U1EUcpTSp/GqI1aqyFfENrCRZFv7mT5Y0XilZMvT8KlTXq+yE1WMgDR9t2IIAPkxJhTInlLhGY8atVrGqqmVpqWIiYlgDIG0Ax54K5ngqCpr8WuaigNZ1LAQ6AhdB7alFvP1wlqbfLtGPnkfaLgZOBFpqDeCa61WiY8IVSpUm8I4XSBp67KF03sMFuXc2tKtTWohRtJ8IEBOp7nUolWYgECopvdSFaAROc4Z1ajSzram2VqRuSzHUES0a2sfvkbHBLL8JfMsnjUsx0tKGrWI0n73Qq6TbsZwmpIII/SGNTAf7l0Vnz1bSs+GpuYifWD9nyHffDrlsuEUKogDbFbh+USiulST6szMf9TEnv54trWHnjVpKgZYjPzi11hfCqMASVcdjHNNgdsd4ZBB5EVlVhjhhiaMcMMElZWdcQPi04xC646dKrjGRc38CrZSo1TLkgatQA7g7j1iB/s42BxgfxThqV0KP8Ebg+YxSxdwjWmu8NuekQOV+aDUp6nXTp+q/SD5yLpfvt574aKbUq9iFLROllEn47j+ZZ9cL9Lhn7jWuAVqTIGzC8sAfpMbqbHFnM8CbSHyx1J9QQmCv+RraTjOOVPHE12Cvye/Q/vLWa5Uy1QdVICfL+nb8MDqvI1MfRUqJ7Nb8BGPvC+dmEpUBcDfbUI3n7Le9j64OZbidOsNVMyJiCDv7/AO/fB0uU8OIpZXdXyDxFDOcsvQDVTV1KoOrpAbSRDQ2+x88Kz8FcsfDhx6ET/pJnGqVnRwUPcEEH1Ee2MxynEBTrPlaoDLqKzpBMeh3BHbtiLwMZXmP/AA3VupIaHuC8DXLaXrjVWsVSNSp3BYA9Td9HlO5EYMpxAIXrOZUQxvOtiIWDsdW2oCGXUCAVwJpVQyLN2XobyOmIb5Gkxa4mxvinzjmNHh5cE9A11DO9RxPpMLF4Ekk9zjO2l356CaoU32AMeT+Qhjl/iWo5mu7KDo0ySAAajARJBA6QREbY9xvLs2RciCqOrgro0mZQ3Ro+0PsjA/l7OeHk2YkAPVgkkiyKO6g937g4L8IpCo/0B6dQFGI0TDCLnw0axg99sVd8WiTYdlpdexH2GOP8yblnPnNZVULHxMt6As1M7aS1lINi3YYu5XNQpkCohsw3pkdwgJGozvVO35Yz3gHHDlMwtSNQUlXX7ymzD8MPfFaOlwy9VKoFakOx1CQGBI1EdlOlQI3NsTaCDvWU1VAS0gfhbkfqP1gnj/CxSVa1ElqLee6HyPmpIMNscCeGnxfHXfoU/hWp/wBDg9Sz8sWY60eVYNs4A6gbSYHeAB9lSb4pHl8U1rOjE06iqEJ3E1AzA+cBBfvPvi9bh/nG01JFRrs68YP1/SKvOzjxQwVCgZ0RUgaVRouI3M4A0KtIfyE+a/8A9wxcx5FqtZlp06aKLDznv3+9OLHDeRWFMtXbpjsAT8X/AFw5WNqYnm7zvcsYv5d9MsHEbgqbqfPfBvKumapH95fUUMrpMMJAliAJJMAAW74G8XyiZcaVXra/sO0/2x7hvImZr0xWSACbHUA3vvgqMW5izJtHzk6cFpI+ulmTSbtqUi15B7ERFiIM++CnC+VKFZ9ZrUeiGY07La5BQghTAOxA9MUxyrxACDoceTaSfxmcVc149MfuzMiD7Sqg97tJnsfgeWLs2JUJnsIwoBQztTMVKjVFqhw2hQFZKgOzlu1jtuMXcpxrIkaia+mn1sS6kvJUQwG4sVj+dsZ9RooGNMtVaD1AEAW/XGtcqfs/o0qaVaqk6iCKe8kAwGMkQJJwraiNycwjr3MucD4ZRqUPE/jrSqMGC1ivWEOoGCCRTF/KZ9sUVyeXZ9KnMVCAEn+GdV+kaSsEn17TNmM2eYeNGq3hoYUfU0dgYAA8p2HyfLDFyxy4KCh2HWRYTOgH17se5+NsBq0+8+0syJVXufqeglLKch0yvVrQ3tqUm6KnUQsMembzdm7GMW6XIqK1Mo7LpbUWsWJCKqjaNIZQ+kgiQIgWwyIMTqMN/wBHX7/eZptMVv8A4e0iZLufQ6b9Ra50S0yZk3sTJAOJE5BQIqCrUCq2oAaN9IB+x9qAT63tJw0jHYGJ/pK/f7yviNBvL3AhlKZpqzMCxaWIJk77ADf0wVGPDH3DCIEG0ShOTmf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8" name="Picture 26" descr="http://cerkov.by/image/direct/35INK6O9Xl/pisa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3" y="4694882"/>
            <a:ext cx="2733264" cy="1820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220" name="Picture 28" descr="https://encrypted-tbn1.gstatic.com/images?q=tbn:ANd9GcScuv2H6Nial17wQ4FXmSHAj6vdSoq4gzWlnz4F6ZPfxUDvp-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36064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AutoShape 30" descr="data:image/jpeg;base64,/9j/4AAQSkZJRgABAQAAAQABAAD/2wCEAAkGBxQTEhUUExQVFhUUFhgXGBgYFxcYGhwbGBcXGBoXGBgYHCggGBolHBUVITEhJSkrLi4uFx8zODMsNygtLisBCgoKDg0OGhAQGywkHBwsLCwsLCwsLCwsLCwsLCwsLCwsLCwsLCwsLCwsLCwsLCwsLCwsLCw3LDcsLDcsLCsrK//AABEIAMIBAwMBIgACEQEDEQH/xAAcAAABBQEBAQAAAAAAAAAAAAAFAQIDBAYABwj/xAA8EAABAwIEAwUHAgUEAgMAAAABAAIRAyEEEjFBBVFhEyJxgZEGMkKhscHwUtEUI2Jy4RUzgpIHQxai8f/EABkBAAMBAQEAAAAAAAAAAAAAAAECAwAEBf/EACURAAICAgICAwEBAAMAAAAAAAABAhEDIRIxE0EEIlFhMgUjQv/aAAwDAQACEQMRAD8A85fTsqzca+nma2NZg31RF1Pn9UK4mzKWuG8grgxtS0z1J3HaGVOK1pu6PABQ1MZUOrymuYXRAlSDBP8A0/RdCUInO3N+yAuJ3KTKrrMA7eAk/gytzRuDKYalyothsA0i8nzVbhLMznhwBiPLVbyKn/DcKZShQ4jQI3jwGyYHun7fuguIFvNNCV7FyKlRXXQuXKpynLlIKDomDCmOAcLuho5oWhlFsqpIVsspt+IuPhCc3B1KhGSm4z0MepshZuLKatcLp5qjRzIHzR7AexFZ4Je5tMxIHvSeRg28bqx7N+z9Sniw2syMgLwdQYIiCOqWU1ToeEJWrRrhwinka0sBLQBOhsNZCHO4OCe6S06w4T81o4QzEYZ/aFzbkQeWu3puuJRTO/k0CKnD6jLls9RdVq2iNUsZUBykZjMXtpcmfD6KYVadWRUbcCSDtodR4hB4X2hlmXRkK/vN8foJVXEvBJPNa7E+zzHEPY8t5DUGeuqFY/gFRtw0OHT6xqrQ12RybQKoO7vkg7MVlqOO0R6IjmLWkEEETqI+qz5XRFHLJ0GuHvkOedT8gFIHTJPkOQVfCg5Gt8z9lJWNlq2ZsYTmcOQVqemqqULmdI0U9RhO4WZkQVnXPorNNoiT+mfC4uqxpGfNT8bD6U0yMuZrdwe6RI0529EGvQU/bIzxFgsBMbrkIlIm4IXyM19N40AiFX4uwGmY2goq2gDebJ7sM0iInxuvMjNKVnqyjaoy3DqkPb6eqLVHjkpOyDZaAAR8woDZXk1N2SiuKpj8PhHEd0WHX91EGEdVNQpudYNcZ5Aq5RwpaQ2o0gm7Z3A1sEGmthVSdAym4MOh1UXDKZFeoIMOFrea0woNbeAB13Tw4Ed0A9AUiyOnrso8Kvb6M5xfhdR8ZGGSb7Kq/wBn67gIYL2nMIn6rZ95sZ2i+kEx4KN8g6AJ4ZZpVRHJjxu2nsB4H2DeQDVqtb/SBJ9dkQo+zFKnJEmDrEkIl/HMAl5hRf6mXd1mQci5x9YCd5Je2c6xL0igMK0Ehrc1+Ued91LQwgk56YcDzP2SYiliPiqQD+loATW1HtHeIJG9pcPDmkyTbX0DDG47ZfoUKVO7KTGnoFP25P4FQ/iQIzEXHipO2ESCD039FBuXtlVXoufxTwDGWYsDpPku9ncVWqCoawDS1+UAcgLmd9UPbinzGUDxdb1RAHuy1wa8CYzAp4zpVRqthmE15jVUOH8Szd18B3MaHrOx6KfGVI0vYm176D6z5KiWxr0VcXXdnc0jugac4Ekzy280zOx7Xi9Muy5t9yQPWVZwuLDmw6Z0JO5P4UlXhjDdpI10M6wfqAfVWtIk0NxFBwcC2zWjLmBkgb29EzCY1zveF8waNiZvPQAJ7cKQ7TLoJBkEAS4kHyCSpi2OJDmyATcbDT/HmmFEJo4gZXNDpmzhy6oPxD2HouvTLqR5e8PnotBgmsmWnnANst7/ADV6Frro3FS7PP8AFezFdkloDx/SfshFTCVJgtI8bL1bIo62Ga4Q4Bw6hFSYjxo8rp4UtUjndFusZ7OU3e6Sw+oWX47wOpQbmJaWTAcDBk9EydiuNAdmYuGXXny6qDioAIvJm+5TRi8maNSI8FRJk3TJbEbVCLkhK5OTPQcGC6QIt91a/hubh+eKEtq6FpN0Qw1JromZPVebFQSuR35MmTlURz6VEnvd4/mwTm16dP3aY9B90YbwtlNmd9o25Tt1QmqynIhg81R5owWkTUJz9kn8e4nL3Wk+f0VHHU6j3Cb5fdIEROqumBpHoo6dW9z8lB/Kb9Fo/Hrdktel2lKKgyk/I8wqXDcFVYdgJ1Fj6/ZW3YkgWKuOwza7BcjkQbg/nNPjmpLYZqUXok7MuaQdDzM35jqqBrU2nK8uO35Gq7AcCPau7Zz3N1DpiT1RoYGi0Q1oHXX6qtpdCbZDRosiWhsHpM+Ko4vgpcQaDhSd8QLZB6tV2iGUye9Y7bBOGJa7Qi28qbl+jqLqjLYzh79O2fUO7RIS4TgrzqyI0JddaKviwTlDmz0/bcqFtKROeY1j6EJZZJLpGjiX/qQPdgKjBfvt1tq3wG4QnGuc0ZhdpOrfodx5rU4XEOfIYzQ+84/ZVeI4Qk53DIYjtGXH/Ju6WE7f2GlCujJuxRPOPGFZwtSmRBGV3PWf2RT/AEUROUE8wSGny2VEuNIkZQ3wH76roqNaJvIo+h9N75gAn6K5SxFZpgHIeRVb/UWNbOYF0RFwb/JQ/wCsQIIzAbG3z1WVBbk1o0tLEtcB2rYcPibKs0sOIOV2YOiYOgEmAOuixf8ArD9jA2GqjOMfPvHyMfROrE4y9m7weLvkLYy7zba1/GEmNawuDfdJIk3EgXAGxvCyuCxtVgkPkbAiQfEq5S4y2o8CsMpj3r3vMAbTACaK2ZrQVrcPcHOdTvBIgnTaesST4lJhsVUDmsvN5DtBv8mj5otgRLAZDs0uJGklSV6Ui1jzi8bgeKN/ovEpUcVUqMzMblPOQRrcBEALX138V1OmAAAIAEAJSgwjV577e8WLqgoN92nc9XO/ZbXjXEBQovqn4BYcybAeq8erPLiS4ySST4m6aCJ5ZeiMpEtuSbHJWOYaQuSylWMa3BvmmDqR9kS4ZigHDQec+qC8FcO807K+x7Q4ZvdBv4LzpR+zR6VX9jV8Xxo7IQdRzGnggdMuOgJ8lM3iWHaO53uUD7lQf/IJnLSiNy4fQKj+PF9sgs7j0iw3C1HbR4lTM4ST7zvQIYONVC4AkNDrWGhTm06lV0BxcRc3sj4scPRvLOQVqYeiz33DzP2CgHFmNfkpmWuIi0AGL+pAQjE8PLXfhlc3DzYAlU4co60Kp8ZfY1NbFNHxXIka/ZQ08Nn9+qSOTRlj7oY1wI74IG4vLSdHdQeStcNxAaYOoUvC0v6W8ybCNbBiO6JDbX1+aC4xrlpKVZsnvDMB8v0kfdVMcxh6StjlWmNP9MtUnYX/AC45J1EPa5pYTnNiIkHoQjeKFNkdwvJ6x5wreHxQItAA1AgH5KsskaEcX2Q08E8wcjqbv7gPOFZPC3P9+oSOX5CusLMuaQ2Lk7RzVWrxillLgXPA/SCR6xC45JXotFutiVuFtLYl3kfohNfCVKeQPirSD2ntIgsg6OG/iiTuLZmzTYSSJbqZPKE7D06rpc9xgj3A0N8tZKEcnEzjYJ4t7MsqS+jDXG8fC7w5LI4nDupuyvBa4bFek4Si3LDLRtf0M6KLiOGpVW5aoFusEHoQrQyKXRv8nm4dtZS4cOdZoLugWvpYLDUz3acnmST9VN/FnRoDR0C6lj/SEs69Iz1Dgld2jC0byQPkidH2WJu+p5NH3KLsxcWIvzT3OLtHLUkBSlJaGYGnRwzwwF0uE3JIt8gjQdKAnCFczPTksdA63b6HRZ0+gJSXYfKaShdLjTR/uDs+urT5jTzVvEYtrGF7rMaMxOohCg2Yj/yHxHM9tEaM7zvF0QPIfVY8PVjEPqV6jn5SXVHE/sPSFOzgdT4u50Ke1FbIO5PQOc5NPTVEH8Ifo1pcen+VWxOCqU/faR129UyaEafsrwFy6VyIoZpHLV8UR1Qms6cjun+URaJvK4si6Z6GN6okoNytIj3THrcKenBd7t0zB4DtX2dEX8eaOUOBtFySSmi/Ykog4jlAU3s9xCoxxBpOcw7ixHrqjlPBMaNNFIGjRGclJULGLQOo8Mc8udlNyYvpffyRSjw5zWxIA8ASPNS4R0OvMP7p6HY+enorBZEhwnLqObTpruEHN9IZQRVrcOAubkjfpsoaeVwIAFtQQjGGEgtJuPpsUMxtAsdmHmlthaSAbx/MrNLRlDA5gzaG4Jzag6d1JheH9qWVHdobAAg6EbgC/mjtCgy0NbG1t9/NXqVxa0bxbwSuVMeKuNAN/Bi4FozNkyc7gT4iLhJOHw0tfWAEe66C71AkqzjuNtplzaQLn7uPug9OfkrOLwDa7WVMre0ABBgEeBS8v0NfhnsX7V0md2nSc/kXWF/GSivCuKsxDJgtc2z2/p69Qs7xyk91cVLMLABliSDyMQE9lR7CHAdmZnvO18puOidwVaFi2aLH4N2WKbiL/pYQB0ET80lLEPa0NmSBcwB5woP9ea0ABjnuPKzZ6TePJJTfWe6XUsrDpsR66jySrEvZaE4p7JXVXHUlRlilfTITQqxSXRWULWiItXOaIFrqUpMh5K6ZxTxUQtMeC7NeeWifVDW+84NlRduwe60uROd/wK4XHMMB9jz2KgxYZmzAkmIt+yHtxgzxUbblGnVEGYVpEsM+a58ilHcTqxSUlUwHicSRaL7zf5ITiKpDHNk5Tctm3otTVwnMX8EMxvCZBhDH8mPUtMOT477iZ5lHOJbLY1Ovna6t1Kry0tDzlAvMH/7C4VWvgHNNpUFR77SSIV2lPaZzbh2i1Txz6cAOAHWHD5XCuUONMcYeIGk+8D+yqUMDWrAAMkfrIj56lX6XAWM/3H5jybYeael7F5Ma7B4Vxzdy/wDVHylIiDW0RYU22/pn5wuSjb/DIRNMRsfz5K/hapLQJ0VLCj3mn0/PBPwDtlKa0UxsM8NrZKjXEzeD52WwNx9FhW1Fr+EYjPSaTrofEKMSs/0vBc5qUJYTE7GCDY6Gx/x1CK4SrmHeAzNs4fQ+BF0LdATqNfK7M25Ih3UfD6X9UQOaQWw1GCZvBsehvBSY1jSLwh78VUduB4KAtk3JnqVhHmvokpNEkAzdCeNV6jX5XmKZhnINPMxqIv4Ijlg2TOIEVGjMJEZXEbDY33B3WcUwQzO6YFxmDDi0AzDu8RMXFhJ0B5DmtNw2u0sGW0WLeRGoKz+DaWFzKn6YY8k94G+URv4TEKxwcu7TKwSNX2MA7NF5L+ZKm1aOmL2GuKcLbXbrlcNHD6OjUIdR4BTb72ZxHWB8r/NGwY/wlxWHFRsTBFx/nmEFJoekwbVq0qIiabDtMAn7lUcf7QMpFrXNc4u+IRljnrKH8S4c6nUzZO0v3mwXG51pzt0VinwdzwWOH8pwzNzWew/pHTonbgtyYN9IgxfGX5szTTqUwAXtZ7wHOfvturLeJ0C3Nn1vG/gQN0mA9n6VIhzqji7kCGiORG4RPD0aTSAxjG7yAPqoZPn4o/52CHP29AWpxgaMZvBLrR1KmpMq1WkucGU9M+gP9sXKKYzh1Ktma5gkkXbY23kIHjXZSyhmjsc2WCWyHkEeJlbH8xZV9eyygrpIp8Wo06Ya3trOM3BMkczqpsM6wh4c7m3T0N03C0sjgMSHXnUDNbq7RFaNNjp7BoPQgyP+Vx9EzzNI55RSkyrZw73rt5HZNo1nMNiRH5fmrR4E+o4Pc40/6WmTHhpPqi7OFNa2THd0zkT5bBU8+tK2ZY2+9FLCYxzyA6nIPxiMvmDcHwlWKmFB90+SrY3HNpkh0Aj4dT6IRjONvP8AtjKOZuVJSeV1KOjpWNxX1YVdgwdYS0eFMaZDPN32Q7A8WHxd1/6iZb/hHKeL0zXncaea6IRjjX1OfJzf+iF1MSJMjkNE2rhmPEER8leNNrrj5KvXeymCXHTlc+myzk2IooBVfZokkiq6Oq5SVOOgG1KpHiuTXMbZhMK7vjqCn0LPI6/VQtdDh0MfZS4mzwef2VGjngwkGrRezPuON9b9OUeSA0qJIB5ozwJ+V+XZ4+YXKns6Z3xtGko1Gn9XlCSrTIGYubl6beJKgpuAMKTiznNw7g34veEbAq1Hn8m2UX8RpNsDnPr8yov9QqvP8qnIHQk/shGHoOce60kdB90fweBeIJOXwJH0WofjFdljAdrEVWkO28PLRWT8vz5p88yntaToEKsRveiGPP6pjqd7b7InQ4a92tvGyIUOFMGtz00VFjYGwCyllBIsI5Du9ROil4dg20xDJgnM4m5cTrKN8RYzsnMsJFo1lA8Bmb3XTI+Y2IU8mPidWGd6ZeZS3SYjEtpiSbn89FDjMWR3WRPPl/lC6uGJEnvTuVwZM6WkdDlRaPE2zbvHWw06pGipVvsdyLAeWpVTCsuRYCNkbYe40tsI0j8svN+RN3Ycb5dlV2CbN5+3lZKeHCBBPn/hTV8SwD+Y4M5SfySqLeK2OQTGhI1UIY82T/KKtQ9j3Oew5bRrYX9U9/D21wC+mJbo4gSPC2ifhapdc6jS32T8aHmMto1+V/QH1Xq4PhU1KT3/AAk5tdFT+Cow0VGvqw6zqgDsv3Deiu1sRRpAS5jAdGtifQKBvZ5g9sjKNHH3gZBDoPe2glUOMcDdWg05gZomBl/od9l6XjjJkuTjsMfx1EAFpzg7tuB4nZVcfRcXBxgEyNO7H9SA+zNZ9OrNZrmspgi4DWA/1E6+V1ramLZUAcyHNOjhcH9wrKCj0JyctsGtwbatMh7ASDoD3gOY5ArP8R4VqWZbfC1pz+JaDEdQtS6kS4ZTBOv+DsnYkloJdE6Zm6kdVnEeGVxPOKtFw94EeKsYLiD6ehlvI/bktTVw7KjdAR1tB/q5eKxXEmup1C1zSw8jy5g7hKoM6H8jG19jUYTiFNwJD8vMF0R11T6dRrhLHBw6GfVY6lg6jtQQObrDzKvjiIojKCCQZ7g7vgi8Zy+ZX/DQOoNNy0fRcqdDjtAtBcSDFwkS8ZB80TD4kXI6zPkpMUZa1yTEtEjq2yVl6cck5H2WsLWdlgFT0armua6bggqhgKllZlRlGmdEXaPTcJTpvAqAwSPLzVhuCNQnKM3QD7IR7HPNWnlt3b38VsGsMg5ojZtlSEXJHFkjxlRnWUzoG/ngrNLh7zrb5IqcrOQVTE8RaOZ/PmqqCEFpYBo1PortMMaNghRxFQnKBFpB015k7rmYU6vM36nXqmpIwRrcTaBa8mBOirdvWqxk7rZvNjHMc1bw3DxqR90RZSA0SvJXRSONvsDdnz13UeLoksOUd8A5epiwRqrQDtbdVUq0C390LUlszi4uzO8AxQq0+8Ie0w9p1a4agok/CgzYGLodxzBOpv8A4qiCSB/OYPiaPjA/UFn/AGrxlVzGVqdQmg4AENMQTpMagryfk/8AHynl5QdJnVDMuOwvxLi1Cjq8Odplbc/sEBre0lbK4U2ljCJzES6NCQfHkgGCrAHvAEaHmAfib/UEcpu5kRa/PNYOA2pu0I2cqx+Hjx97F530Cv4p0hz3E3943Wm4Vis7BEXHSx1QKGtc9hacoOh25T16qzwpgZVhpjMJvof88iupKNaCrNnhX2vr8vVXaY335rO4njVGiO87vfpbc9ZCz3E/bKq6RSHZtOm7v2Cyi2M3Rr8biKWHJc4gAiAJAdbQRv0Wbr+3JZm7BvvRepe/Ro181j61VzzLiXHmTJ9U+lgydk/FLbBbfRoK7HvqN/isQ0l4zdm4uAE6TFmlaHBYw0HMpEMg6NZp4iTbn1QPCcPNbKKzYgR2ujoGgdseQPVHKvDWVGgluXI0Bpd79hYTEEfRDyJFPDf8Dsg6f4XOH4UIdxinTABkxYnfzRqjVaQHNIdIkHVv+VSE1JaIZISh2C8VhXU++zTcb+m4UYY3ESXG55wS2N6fTmEYc07685Q3HYD46fdPLSf7RzTkzP8AFOFuYYcS4HQzY+HI9EAxWFW5p4jtBldAMwQ4WP7OQniPDxctu0a/qH9w2HVJbix6UkY00SuRl2DMrk3kQnhZncQJa0/Xquwh94fL5JA05CZkyCuoHv8AKZ/dL6B7Ew5h3miAYUPrCH+KIsqSAp5P0vj/AA0/sM9zajovlAOvOy3FTEuOlh8/Veb+zWL7PEMJMNd3T56L0hoT4uiOfsj7Kdb+KWnhWgyGidZU7QrWHwpNzYKraRFJsr06RNlfoYQC5uVZp0wBZOU3JstGCQganAJAnsCWiljSyUyI10VkMShqZRYHJFF2E3b6bLIcb4T/AArnODZwtW1Vov2bnfGBtT+hW6qvgWI1uFTxuNp6GDNiDBkHYjkUxO0jxHjPDzh6uXVru8x2uZv7qbB19ATb4fMiWHk0/Ir0fiXstRr4Uspggtl1OTOU37nRu0clhMH7PufhqmX/AH6FV4qUzuyBoNzayWS5I0ZK6KuNxrDe5dYDq3k8/qBt6KrTFZ4hstbIEkwLzAzHnsn4LCHMDEwZgix6ELSUcFIFrAQAf0/oPUG7SueU1BUdSxyezHDCvJuCDuN/NXcPwhzvhPotQKVNvefBOk843PMptfjTGDuAJfM2tIvDDHtlTCezQEF5hXwMPR0glAMbx1x1d5IVUxjne6PMocJy7KcoR6NTjOP2hgAChwPtGSOzLw1u5gvdE+6BzKyzmbud5JBiA33dt1SONInLJfZqvaHhjiBWosexjiczHNu2B71tAfuqPAPaD+HOVxLqbjfct6tRbhHHy7D9rWuaT8rYdlzFwv2n6rc0G9ovZ8saK1NrgHE52a5Sb5mkasTRfF0TyPlE9Io12uaHNIeHXEXb5dU0mZ/P/wAXmnsxx12HdldJpHUfp1u0L1HB0Q9ocCC1wkELo7ORplGtw7tNBfn+6JYXBhjYPeJEEka9PBWgIsAgXH/aelhwWj+ZV2Y28H+o7LUC6HVvZuk5xMuE3gG3kuWJr8dxz3F2Ytm+UAADyK5Dxo3lZmWOblLQPlr1VQ2ynmrVBzZj4vBVHD6n8hLEDLOMFgVawEFt9vuqxdmpieS7htS99/slkriUxvYQzfJep8Dr9vSY8fEL+IsVjPZPgLcU92eplDdWizj4SNF6fgMEyk0MpNDWjl9UuNtDZkn2Lh8IBc3KtgLg1SMCrxb7J2l0NAPJL2fNOLgNSFC7Fja5/NgjSQrkThqjxFaBa5On1v0UTqjj0H5yTGME8/otYrkWDjBFhf8AOSY+s49AkZFwLRt9wlY4ESNFnYnJkbGNcJnNP5so6mDphp/ltP5rOqVoDHklwh5tOpMadVZlABUpAU4LQAx0BwGztA7w5+SE8c4YaVcYqnYxlqtsGubqSZ3Eao1lAJafdcIPhp8k6i2Q6k+8CxNyW7O8Rv5c1kYwXHCym1uIogOp1PiEQCb7aAoG7jU6numxvEdR1Gq0+IwIw1V2HqNnC4kkC1mPcbZeTTqORWG4vwo4OuWVJLTdrv1N2d481KeFPZ6GL5Da4sI4l4yvDnSJEuEau9yoyNWHR3JZ6ux8kOMRyNvI7oiaRqFlNhYASYc4wBPwg8iRpzUFak95dQqWr07MMiHAXLSdzHu80kI0NOVOmUcrW9VHUxXJQFpmIM8oM+itU+HPIl3dbzNvrorUiXkfSKjnkpsqd7G7STudvLcrqdFNaQvFsn4Zjn0icsFrveY4S10aSFteE+0bXsaKjmUz3hU7pu34QzlEaFY2lRRTAcLfUPdFt3GzR4u0Up/bRaKpbKDqAzHL7smCdY2Wt9jcXVo913+wbnNaNbs5k8lRrvw+FANQ9o8/DY+jfuYWe4n7SVasQRTAsMuv/b9oTwi12Tnki9I2PtN7X6ta/smH9N6x8tGDxWDr8ZNxSaGSffPeqHqXbIY9/wA01Ws5iR9ZxMlxJO5JSqMLljFgVjMxJP5ATqlO7vX86Lg0tIjvW30AS4k94RySBJMIZaRyUNEw7wKfg9TpeD+BMqCHeKFBTD+CxzqT21KbiHDQ/Y9CvW/ZfjrMWwuFntjO3keY5grxam+wPRbD/wAaY/JijTOlZhHm3vBThqReatWeo1akRaZQ7iPEXMjQZpjXUbffyRDEe7PI/WyH8QIDO0iTSOcRrb3o6lpIVWcjbGYai6oA57nCblmmloJ1IOqIMbFhZID+6eCgKKEj7EHyKUJxEjxRMQ17EEeBPIc/VNoO25k+o1A+qfTuCDtYzuq5JFoEgx5/CfPRYxYr0M4gmLyDyPNPZpqfPVc18j67weSp1hkqB4EhxgxNid4Cxi7VZmHUfkeagIJAI99l28y3dh+nopwVHXEEEc/ny8CsYWsxlVjXRMd4SBmEaiDodoWd49wVmLommSMwl1GpYkdCTtsUe7UU3B2jKhuDqH7GOR0PgFHi6XZuzwezce+ACSxx/wDY3k0k94efNFP0FOjxShhalOq6hUY6WnKRBMHl4HVE8dwZ7srsRUaxtNoDXaPPKSfeO1pI5Lf+1fCalSk40IFdsHQd8DW5HvAaHVedcPxRqy2sXF8yHO96RcTN8w+ylO47R2Yv+1cSGtxKlSP8mmXPiHPqggz4e8fOPBC6tR9QgvcTGg2H9rRYeSM8bpZnNJae0g9o/Z52cOsaqLh3DH1CGsaXTuBYeJ0A8UOSfQfHx7B9Ogr+C4Y+oYY0nrsPE7LR4fgNOmJrODnN+FpGT/k8/ZCeM+1zGDJQa10H3RamOvN5TKDfYJZox6L1LhtGg3PWc0kbSAzwnV3gEE4x7YkjJQGVuziIj+xug8Ss1jcfUrOmo8ujTkOgGyrEqiil0c08kpdjn1S4lziSTqSSSfElOJTqVLc+n7pj0QIaVwSFOCJhVycAuQGoecSIiEtWrmjbzk+apypm1e5lAA5u3I5dB4LUhORLhaneHopsYLgqqyxnlCu4lndSvsaJLhnW8EV4LjzRr06se48H7H6oJg3X8QrYUZaZ0x3E+gKxBaTrvbdQUnSEM9kOK9thqbnaxlPi230hFa9nnkYP5+bqz2jlmqK2BqODMrhdjsh8J7p/6lquyh7gBVubVm5f+TLjzIJ/6q5SJgTrugITJ0qMFOBRANqWIPOx+yixTd+dj4HfyKmeJEc0ylcQfArBI6DyDB+LX+4a+R1U72SCJiRrv4+K6iCBB528Nkr6gGp/PDdYxX4fVsWO95hiTq4fq6qzWrBrS46AT18BzPRRwSZAAtGY6xyhODBYm5G5/LLGBlXDvruD4yNAgSdRrPMHYhGKIhoBJdtJ38VRx/FKVETUeB0FyfJMwePFZsglomDzE6eAWSMWjh4GVujfc6D9Plt6LF+1Hso6tUFbDhoc4/zASGgOEQ4TzvK1/C6VVpd2mUNPwiSQRvmN3TrJ6aLJ+1ntE7DVXsrUrEZqLmH/AHB8Wf8ASQU8kmtlIScXoRvCqQa3tv5r26htm/8AbUoRxn2ppUGmlTgkf+unZg8XDX5rLcX9o61eQTkYdWN08zqVa9n+JYCnRaMRQL6rXm+RrmlhcwmZ1IAMchmHxJIpR1EpknOe5ATjHGK2IkOdDf0CzR+/mhJC23E+J8NNCo2jQcKga5tJxY24cxgl5/W0gnN/d+pVOHY3A0Tlex2IDaoyudSa3PTqdj2mZpcS0sFOqGwdas7lMRaMpG90reZ2W1HF8LDmtyvzVsG8s7NtCjWdSdU7QltqdBpbUa24A7ridZNqnxLhtF2GoupMqspF/wDE1Oypvc8gMNMB7SQRnDpDXEWy5ntJLiAw4qWULyttgOPYBtFrqmFpOrFzDWb2QDXBtXutpQYp5aYE6doYD8/emvjOI8OFCrTpM7wpBrXPogve/PUdmDy6WAdo0fCe4LvAyIJDNmPCmptlaDhuIwVNha4mrLmudmw4zVGljZpMcXzQLH5/5jXDMCJkDKi+K4xw/sqjOxa+o6nVDajcOylFQh5ouAbGQNljDESW5iDqszIxcLl0rkCmiqpW6JVyYijmaK9U91KuSseJXweoV3dcuUcnZ04uj0b/AMbn+S8f1/ZbSqbN8D9ly5PH/JDJ2VMcL0+lRv3V5KuRIihKuXLAFKY333eAXLljDqp7p8EzCi07nUpVyxiZUeKvIpkgkHoYXLlkEzJYCypIB7hNxve6f7HHvf8AB32XLlVBQc42Z7Jpu10yDoYFpG6zf/kEZuGUnG7g5kE3N9b9YHouXIPoaPZ5TUTCuXKZUQqJ2i5cmQrE2S7LlyIBHKMrlywGOZqpea5cgxojEq5ciY/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2" descr="data:image/jpeg;base64,/9j/4AAQSkZJRgABAQAAAQABAAD/2wCEAAkGBxQTEhUUExQVFhUUFhgXGBgYFxcYGhwbGBcXGBoXGBgYHCggGBolHBUVITEhJSkrLi4uFx8zODMsNygtLisBCgoKDg0OGhAQGywkHBwsLCwsLCwsLCwsLCwsLCwsLCwsLCwsLCwsLCwsLCwsLCwsLCwsLCw3LDcsLDcsLCsrK//AABEIAMIBAwMBIgACEQEDEQH/xAAcAAABBQEBAQAAAAAAAAAAAAAFAQIDBAYABwj/xAA8EAABAwIEAwUHAgUEAgMAAAABAAIRAyEEEjFBBVFhEyJxgZEGMkKhscHwUtEUI2Jy4RUzgpIHQxai8f/EABkBAAMBAQEAAAAAAAAAAAAAAAECAwAEBf/EACURAAICAgICAwEBAAMAAAAAAAABAhEDIRIxE0EEIlFhMgUjQv/aAAwDAQACEQMRAD8A85fTsqzca+nma2NZg31RF1Pn9UK4mzKWuG8grgxtS0z1J3HaGVOK1pu6PABQ1MZUOrymuYXRAlSDBP8A0/RdCUInO3N+yAuJ3KTKrrMA7eAk/gytzRuDKYalyothsA0i8nzVbhLMznhwBiPLVbyKn/DcKZShQ4jQI3jwGyYHun7fuguIFvNNCV7FyKlRXXQuXKpynLlIKDomDCmOAcLuho5oWhlFsqpIVsspt+IuPhCc3B1KhGSm4z0MepshZuLKatcLp5qjRzIHzR7AexFZ4Je5tMxIHvSeRg28bqx7N+z9Sniw2syMgLwdQYIiCOqWU1ToeEJWrRrhwinka0sBLQBOhsNZCHO4OCe6S06w4T81o4QzEYZ/aFzbkQeWu3puuJRTO/k0CKnD6jLls9RdVq2iNUsZUBykZjMXtpcmfD6KYVadWRUbcCSDtodR4hB4X2hlmXRkK/vN8foJVXEvBJPNa7E+zzHEPY8t5DUGeuqFY/gFRtw0OHT6xqrQ12RybQKoO7vkg7MVlqOO0R6IjmLWkEEETqI+qz5XRFHLJ0GuHvkOedT8gFIHTJPkOQVfCg5Gt8z9lJWNlq2ZsYTmcOQVqemqqULmdI0U9RhO4WZkQVnXPorNNoiT+mfC4uqxpGfNT8bD6U0yMuZrdwe6RI0529EGvQU/bIzxFgsBMbrkIlIm4IXyM19N40AiFX4uwGmY2goq2gDebJ7sM0iInxuvMjNKVnqyjaoy3DqkPb6eqLVHjkpOyDZaAAR8woDZXk1N2SiuKpj8PhHEd0WHX91EGEdVNQpudYNcZ5Aq5RwpaQ2o0gm7Z3A1sEGmthVSdAym4MOh1UXDKZFeoIMOFrea0woNbeAB13Tw4Ed0A9AUiyOnrso8Kvb6M5xfhdR8ZGGSb7Kq/wBn67gIYL2nMIn6rZ95sZ2i+kEx4KN8g6AJ4ZZpVRHJjxu2nsB4H2DeQDVqtb/SBJ9dkQo+zFKnJEmDrEkIl/HMAl5hRf6mXd1mQci5x9YCd5Je2c6xL0igMK0Ehrc1+Ued91LQwgk56YcDzP2SYiliPiqQD+loATW1HtHeIJG9pcPDmkyTbX0DDG47ZfoUKVO7KTGnoFP25P4FQ/iQIzEXHipO2ESCD039FBuXtlVXoufxTwDGWYsDpPku9ncVWqCoawDS1+UAcgLmd9UPbinzGUDxdb1RAHuy1wa8CYzAp4zpVRqthmE15jVUOH8Szd18B3MaHrOx6KfGVI0vYm176D6z5KiWxr0VcXXdnc0jugac4Ekzy280zOx7Xi9Muy5t9yQPWVZwuLDmw6Z0JO5P4UlXhjDdpI10M6wfqAfVWtIk0NxFBwcC2zWjLmBkgb29EzCY1zveF8waNiZvPQAJ7cKQ7TLoJBkEAS4kHyCSpi2OJDmyATcbDT/HmmFEJo4gZXNDpmzhy6oPxD2HouvTLqR5e8PnotBgmsmWnnANst7/ADV6Frro3FS7PP8AFezFdkloDx/SfshFTCVJgtI8bL1bIo62Ga4Q4Bw6hFSYjxo8rp4UtUjndFusZ7OU3e6Sw+oWX47wOpQbmJaWTAcDBk9EydiuNAdmYuGXXny6qDioAIvJm+5TRi8maNSI8FRJk3TJbEbVCLkhK5OTPQcGC6QIt91a/hubh+eKEtq6FpN0Qw1JromZPVebFQSuR35MmTlURz6VEnvd4/mwTm16dP3aY9B90YbwtlNmd9o25Tt1QmqynIhg81R5owWkTUJz9kn8e4nL3Wk+f0VHHU6j3Cb5fdIEROqumBpHoo6dW9z8lB/Kb9Fo/Hrdktel2lKKgyk/I8wqXDcFVYdgJ1Fj6/ZW3YkgWKuOwza7BcjkQbg/nNPjmpLYZqUXok7MuaQdDzM35jqqBrU2nK8uO35Gq7AcCPau7Zz3N1DpiT1RoYGi0Q1oHXX6qtpdCbZDRosiWhsHpM+Ko4vgpcQaDhSd8QLZB6tV2iGUye9Y7bBOGJa7Qi28qbl+jqLqjLYzh79O2fUO7RIS4TgrzqyI0JddaKviwTlDmz0/bcqFtKROeY1j6EJZZJLpGjiX/qQPdgKjBfvt1tq3wG4QnGuc0ZhdpOrfodx5rU4XEOfIYzQ+84/ZVeI4Qk53DIYjtGXH/Ju6WE7f2GlCujJuxRPOPGFZwtSmRBGV3PWf2RT/AEUROUE8wSGny2VEuNIkZQ3wH76roqNaJvIo+h9N75gAn6K5SxFZpgHIeRVb/UWNbOYF0RFwb/JQ/wCsQIIzAbG3z1WVBbk1o0tLEtcB2rYcPibKs0sOIOV2YOiYOgEmAOuixf8ArD9jA2GqjOMfPvHyMfROrE4y9m7weLvkLYy7zba1/GEmNawuDfdJIk3EgXAGxvCyuCxtVgkPkbAiQfEq5S4y2o8CsMpj3r3vMAbTACaK2ZrQVrcPcHOdTvBIgnTaesST4lJhsVUDmsvN5DtBv8mj5otgRLAZDs0uJGklSV6Ui1jzi8bgeKN/ovEpUcVUqMzMblPOQRrcBEALX138V1OmAAAIAEAJSgwjV577e8WLqgoN92nc9XO/ZbXjXEBQovqn4BYcybAeq8erPLiS4ySST4m6aCJ5ZeiMpEtuSbHJWOYaQuSylWMa3BvmmDqR9kS4ZigHDQec+qC8FcO807K+x7Q4ZvdBv4LzpR+zR6VX9jV8Xxo7IQdRzGnggdMuOgJ8lM3iWHaO53uUD7lQf/IJnLSiNy4fQKj+PF9sgs7j0iw3C1HbR4lTM4ST7zvQIYONVC4AkNDrWGhTm06lV0BxcRc3sj4scPRvLOQVqYeiz33DzP2CgHFmNfkpmWuIi0AGL+pAQjE8PLXfhlc3DzYAlU4co60Kp8ZfY1NbFNHxXIka/ZQ08Nn9+qSOTRlj7oY1wI74IG4vLSdHdQeStcNxAaYOoUvC0v6W8ybCNbBiO6JDbX1+aC4xrlpKVZsnvDMB8v0kfdVMcxh6StjlWmNP9MtUnYX/AC45J1EPa5pYTnNiIkHoQjeKFNkdwvJ6x5wreHxQItAA1AgH5KsskaEcX2Q08E8wcjqbv7gPOFZPC3P9+oSOX5CusLMuaQ2Lk7RzVWrxillLgXPA/SCR6xC45JXotFutiVuFtLYl3kfohNfCVKeQPirSD2ntIgsg6OG/iiTuLZmzTYSSJbqZPKE7D06rpc9xgj3A0N8tZKEcnEzjYJ4t7MsqS+jDXG8fC7w5LI4nDupuyvBa4bFek4Si3LDLRtf0M6KLiOGpVW5aoFusEHoQrQyKXRv8nm4dtZS4cOdZoLugWvpYLDUz3acnmST9VN/FnRoDR0C6lj/SEs69Iz1Dgld2jC0byQPkidH2WJu+p5NH3KLsxcWIvzT3OLtHLUkBSlJaGYGnRwzwwF0uE3JIt8gjQdKAnCFczPTksdA63b6HRZ0+gJSXYfKaShdLjTR/uDs+urT5jTzVvEYtrGF7rMaMxOohCg2Yj/yHxHM9tEaM7zvF0QPIfVY8PVjEPqV6jn5SXVHE/sPSFOzgdT4u50Ke1FbIO5PQOc5NPTVEH8Ifo1pcen+VWxOCqU/faR129UyaEafsrwFy6VyIoZpHLV8UR1Qms6cjun+URaJvK4si6Z6GN6okoNytIj3THrcKenBd7t0zB4DtX2dEX8eaOUOBtFySSmi/Ykog4jlAU3s9xCoxxBpOcw7ixHrqjlPBMaNNFIGjRGclJULGLQOo8Mc8udlNyYvpffyRSjw5zWxIA8ASPNS4R0OvMP7p6HY+enorBZEhwnLqObTpruEHN9IZQRVrcOAubkjfpsoaeVwIAFtQQjGGEgtJuPpsUMxtAsdmHmlthaSAbx/MrNLRlDA5gzaG4Jzag6d1JheH9qWVHdobAAg6EbgC/mjtCgy0NbG1t9/NXqVxa0bxbwSuVMeKuNAN/Bi4FozNkyc7gT4iLhJOHw0tfWAEe66C71AkqzjuNtplzaQLn7uPug9OfkrOLwDa7WVMre0ABBgEeBS8v0NfhnsX7V0md2nSc/kXWF/GSivCuKsxDJgtc2z2/p69Qs7xyk91cVLMLABliSDyMQE9lR7CHAdmZnvO18puOidwVaFi2aLH4N2WKbiL/pYQB0ET80lLEPa0NmSBcwB5woP9ea0ABjnuPKzZ6TePJJTfWe6XUsrDpsR66jySrEvZaE4p7JXVXHUlRlilfTITQqxSXRWULWiItXOaIFrqUpMh5K6ZxTxUQtMeC7NeeWifVDW+84NlRduwe60uROd/wK4XHMMB9jz2KgxYZmzAkmIt+yHtxgzxUbblGnVEGYVpEsM+a58ilHcTqxSUlUwHicSRaL7zf5ITiKpDHNk5Tctm3otTVwnMX8EMxvCZBhDH8mPUtMOT477iZ5lHOJbLY1Ovna6t1Kry0tDzlAvMH/7C4VWvgHNNpUFR77SSIV2lPaZzbh2i1Txz6cAOAHWHD5XCuUONMcYeIGk+8D+yqUMDWrAAMkfrIj56lX6XAWM/3H5jybYeael7F5Ma7B4Vxzdy/wDVHylIiDW0RYU22/pn5wuSjb/DIRNMRsfz5K/hapLQJ0VLCj3mn0/PBPwDtlKa0UxsM8NrZKjXEzeD52WwNx9FhW1Fr+EYjPSaTrofEKMSs/0vBc5qUJYTE7GCDY6Gx/x1CK4SrmHeAzNs4fQ+BF0LdATqNfK7M25Ih3UfD6X9UQOaQWw1GCZvBsehvBSY1jSLwh78VUduB4KAtk3JnqVhHmvokpNEkAzdCeNV6jX5XmKZhnINPMxqIv4Ijlg2TOIEVGjMJEZXEbDY33B3WcUwQzO6YFxmDDi0AzDu8RMXFhJ0B5DmtNw2u0sGW0WLeRGoKz+DaWFzKn6YY8k94G+URv4TEKxwcu7TKwSNX2MA7NF5L+ZKm1aOmL2GuKcLbXbrlcNHD6OjUIdR4BTb72ZxHWB8r/NGwY/wlxWHFRsTBFx/nmEFJoekwbVq0qIiabDtMAn7lUcf7QMpFrXNc4u+IRljnrKH8S4c6nUzZO0v3mwXG51pzt0VinwdzwWOH8pwzNzWew/pHTonbgtyYN9IgxfGX5szTTqUwAXtZ7wHOfvturLeJ0C3Nn1vG/gQN0mA9n6VIhzqji7kCGiORG4RPD0aTSAxjG7yAPqoZPn4o/52CHP29AWpxgaMZvBLrR1KmpMq1WkucGU9M+gP9sXKKYzh1Ktma5gkkXbY23kIHjXZSyhmjsc2WCWyHkEeJlbH8xZV9eyygrpIp8Wo06Ya3trOM3BMkczqpsM6wh4c7m3T0N03C0sjgMSHXnUDNbq7RFaNNjp7BoPQgyP+Vx9EzzNI55RSkyrZw73rt5HZNo1nMNiRH5fmrR4E+o4Pc40/6WmTHhpPqi7OFNa2THd0zkT5bBU8+tK2ZY2+9FLCYxzyA6nIPxiMvmDcHwlWKmFB90+SrY3HNpkh0Aj4dT6IRjONvP8AtjKOZuVJSeV1KOjpWNxX1YVdgwdYS0eFMaZDPN32Q7A8WHxd1/6iZb/hHKeL0zXncaea6IRjjX1OfJzf+iF1MSJMjkNE2rhmPEER8leNNrrj5KvXeymCXHTlc+myzk2IooBVfZokkiq6Oq5SVOOgG1KpHiuTXMbZhMK7vjqCn0LPI6/VQtdDh0MfZS4mzwef2VGjngwkGrRezPuON9b9OUeSA0qJIB5ozwJ+V+XZ4+YXKns6Z3xtGko1Gn9XlCSrTIGYubl6beJKgpuAMKTiznNw7g34veEbAq1Hn8m2UX8RpNsDnPr8yov9QqvP8qnIHQk/shGHoOce60kdB90fweBeIJOXwJH0WofjFdljAdrEVWkO28PLRWT8vz5p88yntaToEKsRveiGPP6pjqd7b7InQ4a92tvGyIUOFMGtz00VFjYGwCyllBIsI5Du9ROil4dg20xDJgnM4m5cTrKN8RYzsnMsJFo1lA8Bmb3XTI+Y2IU8mPidWGd6ZeZS3SYjEtpiSbn89FDjMWR3WRPPl/lC6uGJEnvTuVwZM6WkdDlRaPE2zbvHWw06pGipVvsdyLAeWpVTCsuRYCNkbYe40tsI0j8svN+RN3Ycb5dlV2CbN5+3lZKeHCBBPn/hTV8SwD+Y4M5SfySqLeK2OQTGhI1UIY82T/KKtQ9j3Oew5bRrYX9U9/D21wC+mJbo4gSPC2ifhapdc6jS32T8aHmMto1+V/QH1Xq4PhU1KT3/AAk5tdFT+Cow0VGvqw6zqgDsv3Deiu1sRRpAS5jAdGtifQKBvZ5g9sjKNHH3gZBDoPe2glUOMcDdWg05gZomBl/od9l6XjjJkuTjsMfx1EAFpzg7tuB4nZVcfRcXBxgEyNO7H9SA+zNZ9OrNZrmspgi4DWA/1E6+V1ramLZUAcyHNOjhcH9wrKCj0JyctsGtwbatMh7ASDoD3gOY5ArP8R4VqWZbfC1pz+JaDEdQtS6kS4ZTBOv+DsnYkloJdE6Zm6kdVnEeGVxPOKtFw94EeKsYLiD6ehlvI/bktTVw7KjdAR1tB/q5eKxXEmup1C1zSw8jy5g7hKoM6H8jG19jUYTiFNwJD8vMF0R11T6dRrhLHBw6GfVY6lg6jtQQObrDzKvjiIojKCCQZ7g7vgi8Zy+ZX/DQOoNNy0fRcqdDjtAtBcSDFwkS8ZB80TD4kXI6zPkpMUZa1yTEtEjq2yVl6cck5H2WsLWdlgFT0armua6bggqhgKllZlRlGmdEXaPTcJTpvAqAwSPLzVhuCNQnKM3QD7IR7HPNWnlt3b38VsGsMg5ojZtlSEXJHFkjxlRnWUzoG/ngrNLh7zrb5IqcrOQVTE8RaOZ/PmqqCEFpYBo1PortMMaNghRxFQnKBFpB015k7rmYU6vM36nXqmpIwRrcTaBa8mBOirdvWqxk7rZvNjHMc1bw3DxqR90RZSA0SvJXRSONvsDdnz13UeLoksOUd8A5epiwRqrQDtbdVUq0C390LUlszi4uzO8AxQq0+8Ie0w9p1a4agok/CgzYGLodxzBOpv8A4qiCSB/OYPiaPjA/UFn/AGrxlVzGVqdQmg4AENMQTpMagryfk/8AHynl5QdJnVDMuOwvxLi1Cjq8Odplbc/sEBre0lbK4U2ljCJzES6NCQfHkgGCrAHvAEaHmAfib/UEcpu5kRa/PNYOA2pu0I2cqx+Hjx97F530Cv4p0hz3E3943Wm4Vis7BEXHSx1QKGtc9hacoOh25T16qzwpgZVhpjMJvof88iupKNaCrNnhX2vr8vVXaY335rO4njVGiO87vfpbc9ZCz3E/bKq6RSHZtOm7v2Cyi2M3Rr8biKWHJc4gAiAJAdbQRv0Wbr+3JZm7BvvRepe/Ro181j61VzzLiXHmTJ9U+lgydk/FLbBbfRoK7HvqN/isQ0l4zdm4uAE6TFmlaHBYw0HMpEMg6NZp4iTbn1QPCcPNbKKzYgR2ujoGgdseQPVHKvDWVGgluXI0Bpd79hYTEEfRDyJFPDf8Dsg6f4XOH4UIdxinTABkxYnfzRqjVaQHNIdIkHVv+VSE1JaIZISh2C8VhXU++zTcb+m4UYY3ESXG55wS2N6fTmEYc07685Q3HYD46fdPLSf7RzTkzP8AFOFuYYcS4HQzY+HI9EAxWFW5p4jtBldAMwQ4WP7OQniPDxctu0a/qH9w2HVJbix6UkY00SuRl2DMrk3kQnhZncQJa0/Xquwh94fL5JA05CZkyCuoHv8AKZ/dL6B7Ew5h3miAYUPrCH+KIsqSAp5P0vj/AA0/sM9zajovlAOvOy3FTEuOlh8/Veb+zWL7PEMJMNd3T56L0hoT4uiOfsj7Kdb+KWnhWgyGidZU7QrWHwpNzYKraRFJsr06RNlfoYQC5uVZp0wBZOU3JstGCQganAJAnsCWiljSyUyI10VkMShqZRYHJFF2E3b6bLIcb4T/AArnODZwtW1Vov2bnfGBtT+hW6qvgWI1uFTxuNp6GDNiDBkHYjkUxO0jxHjPDzh6uXVru8x2uZv7qbB19ATb4fMiWHk0/Ir0fiXstRr4Uspggtl1OTOU37nRu0clhMH7PufhqmX/AH6FV4qUzuyBoNzayWS5I0ZK6KuNxrDe5dYDq3k8/qBt6KrTFZ4hstbIEkwLzAzHnsn4LCHMDEwZgix6ELSUcFIFrAQAf0/oPUG7SueU1BUdSxyezHDCvJuCDuN/NXcPwhzvhPotQKVNvefBOk843PMptfjTGDuAJfM2tIvDDHtlTCezQEF5hXwMPR0glAMbx1x1d5IVUxjne6PMocJy7KcoR6NTjOP2hgAChwPtGSOzLw1u5gvdE+6BzKyzmbud5JBiA33dt1SONInLJfZqvaHhjiBWosexjiczHNu2B71tAfuqPAPaD+HOVxLqbjfct6tRbhHHy7D9rWuaT8rYdlzFwv2n6rc0G9ovZ8saK1NrgHE52a5Sb5mkasTRfF0TyPlE9Io12uaHNIeHXEXb5dU0mZ/P/wAXmnsxx12HdldJpHUfp1u0L1HB0Q9ocCC1wkELo7ORplGtw7tNBfn+6JYXBhjYPeJEEka9PBWgIsAgXH/aelhwWj+ZV2Y28H+o7LUC6HVvZuk5xMuE3gG3kuWJr8dxz3F2Ytm+UAADyK5Dxo3lZmWOblLQPlr1VQ2ynmrVBzZj4vBVHD6n8hLEDLOMFgVawEFt9vuqxdmpieS7htS99/slkriUxvYQzfJep8Dr9vSY8fEL+IsVjPZPgLcU92eplDdWizj4SNF6fgMEyk0MpNDWjl9UuNtDZkn2Lh8IBc3KtgLg1SMCrxb7J2l0NAPJL2fNOLgNSFC7Fja5/NgjSQrkThqjxFaBa5On1v0UTqjj0H5yTGME8/otYrkWDjBFhf8AOSY+s49AkZFwLRt9wlY4ESNFnYnJkbGNcJnNP5so6mDphp/ltP5rOqVoDHklwh5tOpMadVZlABUpAU4LQAx0BwGztA7w5+SE8c4YaVcYqnYxlqtsGubqSZ3Eao1lAJafdcIPhp8k6i2Q6k+8CxNyW7O8Rv5c1kYwXHCym1uIogOp1PiEQCb7aAoG7jU6numxvEdR1Gq0+IwIw1V2HqNnC4kkC1mPcbZeTTqORWG4vwo4OuWVJLTdrv1N2d481KeFPZ6GL5Da4sI4l4yvDnSJEuEau9yoyNWHR3JZ6ux8kOMRyNvI7oiaRqFlNhYASYc4wBPwg8iRpzUFak95dQqWr07MMiHAXLSdzHu80kI0NOVOmUcrW9VHUxXJQFpmIM8oM+itU+HPIl3dbzNvrorUiXkfSKjnkpsqd7G7STudvLcrqdFNaQvFsn4Zjn0icsFrveY4S10aSFteE+0bXsaKjmUz3hU7pu34QzlEaFY2lRRTAcLfUPdFt3GzR4u0Up/bRaKpbKDqAzHL7smCdY2Wt9jcXVo913+wbnNaNbs5k8lRrvw+FANQ9o8/DY+jfuYWe4n7SVasQRTAsMuv/b9oTwi12Tnki9I2PtN7X6ta/smH9N6x8tGDxWDr8ZNxSaGSffPeqHqXbIY9/wA01Ws5iR9ZxMlxJO5JSqMLljFgVjMxJP5ATqlO7vX86Lg0tIjvW30AS4k94RySBJMIZaRyUNEw7wKfg9TpeD+BMqCHeKFBTD+CxzqT21KbiHDQ/Y9CvW/ZfjrMWwuFntjO3keY5grxam+wPRbD/wAaY/JijTOlZhHm3vBThqReatWeo1akRaZQ7iPEXMjQZpjXUbffyRDEe7PI/WyH8QIDO0iTSOcRrb3o6lpIVWcjbGYai6oA57nCblmmloJ1IOqIMbFhZID+6eCgKKEj7EHyKUJxEjxRMQ17EEeBPIc/VNoO25k+o1A+qfTuCDtYzuq5JFoEgx5/CfPRYxYr0M4gmLyDyPNPZpqfPVc18j67weSp1hkqB4EhxgxNid4Cxi7VZmHUfkeagIJAI99l28y3dh+nopwVHXEEEc/ny8CsYWsxlVjXRMd4SBmEaiDodoWd49wVmLommSMwl1GpYkdCTtsUe7UU3B2jKhuDqH7GOR0PgFHi6XZuzwezce+ACSxx/wDY3k0k94efNFP0FOjxShhalOq6hUY6WnKRBMHl4HVE8dwZ7srsRUaxtNoDXaPPKSfeO1pI5Lf+1fCalSk40IFdsHQd8DW5HvAaHVedcPxRqy2sXF8yHO96RcTN8w+ylO47R2Yv+1cSGtxKlSP8mmXPiHPqggz4e8fOPBC6tR9QgvcTGg2H9rRYeSM8bpZnNJae0g9o/Z52cOsaqLh3DH1CGsaXTuBYeJ0A8UOSfQfHx7B9Ogr+C4Y+oYY0nrsPE7LR4fgNOmJrODnN+FpGT/k8/ZCeM+1zGDJQa10H3RamOvN5TKDfYJZox6L1LhtGg3PWc0kbSAzwnV3gEE4x7YkjJQGVuziIj+xug8Ss1jcfUrOmo8ujTkOgGyrEqiil0c08kpdjn1S4lziSTqSSSfElOJTqVLc+n7pj0QIaVwSFOCJhVycAuQGoecSIiEtWrmjbzk+apypm1e5lAA5u3I5dB4LUhORLhaneHopsYLgqqyxnlCu4lndSvsaJLhnW8EV4LjzRr06se48H7H6oJg3X8QrYUZaZ0x3E+gKxBaTrvbdQUnSEM9kOK9thqbnaxlPi230hFa9nnkYP5+bqz2jlmqK2BqODMrhdjsh8J7p/6lquyh7gBVubVm5f+TLjzIJ/6q5SJgTrugITJ0qMFOBRANqWIPOx+yixTd+dj4HfyKmeJEc0ylcQfArBI6DyDB+LX+4a+R1U72SCJiRrv4+K6iCBB528Nkr6gGp/PDdYxX4fVsWO95hiTq4fq6qzWrBrS46AT18BzPRRwSZAAtGY6xyhODBYm5G5/LLGBlXDvruD4yNAgSdRrPMHYhGKIhoBJdtJ38VRx/FKVETUeB0FyfJMwePFZsglomDzE6eAWSMWjh4GVujfc6D9Plt6LF+1Hso6tUFbDhoc4/zASGgOEQ4TzvK1/C6VVpd2mUNPwiSQRvmN3TrJ6aLJ+1ntE7DVXsrUrEZqLmH/AHB8Wf8ASQU8kmtlIScXoRvCqQa3tv5r26htm/8AbUoRxn2ppUGmlTgkf+unZg8XDX5rLcX9o61eQTkYdWN08zqVa9n+JYCnRaMRQL6rXm+RrmlhcwmZ1IAMchmHxJIpR1EpknOe5ATjHGK2IkOdDf0CzR+/mhJC23E+J8NNCo2jQcKga5tJxY24cxgl5/W0gnN/d+pVOHY3A0Tlex2IDaoyudSa3PTqdj2mZpcS0sFOqGwdas7lMRaMpG90reZ2W1HF8LDmtyvzVsG8s7NtCjWdSdU7QltqdBpbUa24A7ridZNqnxLhtF2GoupMqspF/wDE1Oypvc8gMNMB7SQRnDpDXEWy5ntJLiAw4qWULyttgOPYBtFrqmFpOrFzDWb2QDXBtXutpQYp5aYE6doYD8/emvjOI8OFCrTpM7wpBrXPogve/PUdmDy6WAdo0fCe4LvAyIJDNmPCmptlaDhuIwVNha4mrLmudmw4zVGljZpMcXzQLH5/5jXDMCJkDKi+K4xw/sqjOxa+o6nVDajcOylFQh5ouAbGQNljDESW5iDqszIxcLl0rkCmiqpW6JVyYijmaK9U91KuSseJXweoV3dcuUcnZ04uj0b/AMbn+S8f1/ZbSqbN8D9ly5PH/JDJ2VMcL0+lRv3V5KuRIihKuXLAFKY333eAXLljDqp7p8EzCi07nUpVyxiZUeKvIpkgkHoYXLlkEzJYCypIB7hNxve6f7HHvf8AB32XLlVBQc42Z7Jpu10yDoYFpG6zf/kEZuGUnG7g5kE3N9b9YHouXIPoaPZ5TUTCuXKZUQqJ2i5cmQrE2S7LlyIBHKMrlywGOZqpea5cgxojEq5ciY/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6" name="Picture 34" descr="https://encrypted-tbn1.gstatic.com/images?q=tbn:ANd9GcQmNk_KRioj4l-LQUt5LBMemFOhmGkXaMX6kLwjlmZ1SmZ-fyl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5308"/>
            <a:ext cx="201930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67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729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Скарби рідного краю</vt:lpstr>
      <vt:lpstr>План</vt:lpstr>
      <vt:lpstr>Вступ </vt:lpstr>
      <vt:lpstr>Народні ремесла</vt:lpstr>
      <vt:lpstr>Презентация PowerPoint</vt:lpstr>
      <vt:lpstr>Архітектура  </vt:lpstr>
      <vt:lpstr>Література </vt:lpstr>
      <vt:lpstr> Художники </vt:lpstr>
      <vt:lpstr>Висновок 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Скарби рідного краю</dc:title>
  <dc:creator>User</dc:creator>
  <cp:lastModifiedBy>User</cp:lastModifiedBy>
  <cp:revision>10</cp:revision>
  <dcterms:created xsi:type="dcterms:W3CDTF">2014-05-11T15:07:11Z</dcterms:created>
  <dcterms:modified xsi:type="dcterms:W3CDTF">2014-05-12T13:29:45Z</dcterms:modified>
</cp:coreProperties>
</file>