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FEFA-B345-42EC-9132-745A8A167A47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5B0F-30C7-4E7C-9DA6-EBE3BD1A7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ngelina\Desktop\d06747668f772f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492896"/>
            <a:ext cx="8100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Свято Пасхи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d06747668f772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843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437053_900de2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5616624" cy="5952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uxfon.com_82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10535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776864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вічка-яйця-і-паска-1397744394_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280920" cy="5904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7" y="332656"/>
            <a:ext cx="6864163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33889869_0007xp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704856" cy="5846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2492896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Кінець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9407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Великодні традиції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66"/>
                </a:solidFill>
              </a:rPr>
              <a:t>       З ранку </a:t>
            </a:r>
            <a:r>
              <a:rPr lang="ru-RU" sz="1800" dirty="0" err="1" smtClean="0">
                <a:solidFill>
                  <a:srgbClr val="FF0066"/>
                </a:solidFill>
              </a:rPr>
              <a:t>після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служби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прийнято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христосуватися</a:t>
            </a:r>
            <a:r>
              <a:rPr lang="ru-RU" sz="1800" dirty="0" smtClean="0">
                <a:solidFill>
                  <a:srgbClr val="FF0066"/>
                </a:solidFill>
              </a:rPr>
              <a:t> . За православною </a:t>
            </a:r>
            <a:r>
              <a:rPr lang="ru-RU" sz="1800" dirty="0" err="1" smtClean="0">
                <a:solidFill>
                  <a:srgbClr val="FF0066"/>
                </a:solidFill>
              </a:rPr>
              <a:t>традицією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пасхальний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стіл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завжди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намагалися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зробити</a:t>
            </a:r>
            <a:r>
              <a:rPr lang="ru-RU" sz="1800" dirty="0" smtClean="0">
                <a:solidFill>
                  <a:srgbClr val="FF0066"/>
                </a:solidFill>
              </a:rPr>
              <a:t> особливо </a:t>
            </a:r>
            <a:r>
              <a:rPr lang="ru-RU" sz="1800" dirty="0" err="1" smtClean="0">
                <a:solidFill>
                  <a:srgbClr val="FF0066"/>
                </a:solidFill>
              </a:rPr>
              <a:t>ошатним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урочистим</a:t>
            </a:r>
            <a:r>
              <a:rPr lang="ru-RU" sz="1800" dirty="0" smtClean="0">
                <a:solidFill>
                  <a:srgbClr val="FF0066"/>
                </a:solidFill>
              </a:rPr>
              <a:t> . У </a:t>
            </a:r>
            <a:r>
              <a:rPr lang="ru-RU" sz="1800" dirty="0" err="1" smtClean="0">
                <a:solidFill>
                  <a:srgbClr val="FF0066"/>
                </a:solidFill>
              </a:rPr>
              <a:t>це</a:t>
            </a:r>
            <a:r>
              <a:rPr lang="ru-RU" sz="1800" dirty="0" smtClean="0">
                <a:solidFill>
                  <a:srgbClr val="FF0066"/>
                </a:solidFill>
              </a:rPr>
              <a:t> свято </a:t>
            </a:r>
            <a:r>
              <a:rPr lang="ru-RU" sz="1800" dirty="0" err="1" smtClean="0">
                <a:solidFill>
                  <a:srgbClr val="FF0066"/>
                </a:solidFill>
              </a:rPr>
              <a:t>прийнято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дарувати</a:t>
            </a:r>
            <a:r>
              <a:rPr lang="ru-RU" sz="1800" dirty="0" smtClean="0">
                <a:solidFill>
                  <a:srgbClr val="FF0066"/>
                </a:solidFill>
              </a:rPr>
              <a:t> один одному </a:t>
            </a:r>
            <a:r>
              <a:rPr lang="ru-RU" sz="1800" dirty="0" err="1" smtClean="0">
                <a:solidFill>
                  <a:srgbClr val="FF0066"/>
                </a:solidFill>
              </a:rPr>
              <a:t>подарунки</a:t>
            </a:r>
            <a:r>
              <a:rPr lang="ru-RU" sz="1800" dirty="0" smtClean="0">
                <a:solidFill>
                  <a:srgbClr val="FF0066"/>
                </a:solidFill>
              </a:rPr>
              <a:t>. </a:t>
            </a:r>
            <a:r>
              <a:rPr lang="ru-RU" sz="1800" dirty="0" err="1" smtClean="0">
                <a:solidFill>
                  <a:srgbClr val="FF0066"/>
                </a:solidFill>
              </a:rPr>
              <a:t>Існує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давня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традиція</a:t>
            </a:r>
            <a:r>
              <a:rPr lang="ru-RU" sz="1800" dirty="0" smtClean="0">
                <a:solidFill>
                  <a:srgbClr val="FF0066"/>
                </a:solidFill>
              </a:rPr>
              <a:t> , коли </a:t>
            </a:r>
            <a:r>
              <a:rPr lang="ru-RU" sz="1800" dirty="0" err="1" smtClean="0">
                <a:solidFill>
                  <a:srgbClr val="FF0066"/>
                </a:solidFill>
              </a:rPr>
              <a:t>б'ють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дзвони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слід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умитися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джерела</a:t>
            </a:r>
            <a:r>
              <a:rPr lang="ru-RU" sz="1800" dirty="0" smtClean="0">
                <a:solidFill>
                  <a:srgbClr val="FF0066"/>
                </a:solidFill>
              </a:rPr>
              <a:t> для </a:t>
            </a:r>
            <a:r>
              <a:rPr lang="ru-RU" sz="1800" dirty="0" err="1" smtClean="0">
                <a:solidFill>
                  <a:srgbClr val="FF0066"/>
                </a:solidFill>
              </a:rPr>
              <a:t>придбання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здоров'я</a:t>
            </a:r>
            <a:r>
              <a:rPr lang="ru-RU" sz="1800" dirty="0" smtClean="0">
                <a:solidFill>
                  <a:srgbClr val="FF0066"/>
                </a:solidFill>
              </a:rPr>
              <a:t> .</a:t>
            </a:r>
            <a:r>
              <a:rPr lang="ru-RU" sz="1800" dirty="0" err="1" smtClean="0">
                <a:solidFill>
                  <a:srgbClr val="FF0066"/>
                </a:solidFill>
              </a:rPr>
              <a:t>Також</a:t>
            </a:r>
            <a:r>
              <a:rPr lang="ru-RU" sz="1800" dirty="0" smtClean="0">
                <a:solidFill>
                  <a:srgbClr val="FF0066"/>
                </a:solidFill>
              </a:rPr>
              <a:t> для того , </a:t>
            </a:r>
            <a:r>
              <a:rPr lang="ru-RU" sz="1800" dirty="0" err="1" smtClean="0">
                <a:solidFill>
                  <a:srgbClr val="FF0066"/>
                </a:solidFill>
              </a:rPr>
              <a:t>щоб</a:t>
            </a:r>
            <a:r>
              <a:rPr lang="ru-RU" sz="1800" dirty="0" smtClean="0">
                <a:solidFill>
                  <a:srgbClr val="FF0066"/>
                </a:solidFill>
              </a:rPr>
              <a:t> весь </a:t>
            </a:r>
            <a:r>
              <a:rPr lang="ru-RU" sz="1800" dirty="0" err="1" smtClean="0">
                <a:solidFill>
                  <a:srgbClr val="FF0066"/>
                </a:solidFill>
              </a:rPr>
              <a:t>рік</a:t>
            </a:r>
            <a:r>
              <a:rPr lang="ru-RU" sz="1800" dirty="0" smtClean="0">
                <a:solidFill>
                  <a:srgbClr val="FF0066"/>
                </a:solidFill>
              </a:rPr>
              <a:t> Вас </a:t>
            </a:r>
            <a:r>
              <a:rPr lang="ru-RU" sz="1800" dirty="0" err="1" smtClean="0">
                <a:solidFill>
                  <a:srgbClr val="FF0066"/>
                </a:solidFill>
              </a:rPr>
              <a:t>супроводжувала</a:t>
            </a:r>
            <a:r>
              <a:rPr lang="ru-RU" sz="1800" dirty="0" smtClean="0">
                <a:solidFill>
                  <a:srgbClr val="FF0066"/>
                </a:solidFill>
              </a:rPr>
              <a:t> удача , </a:t>
            </a:r>
            <a:r>
              <a:rPr lang="ru-RU" sz="1800" dirty="0" err="1" smtClean="0">
                <a:solidFill>
                  <a:srgbClr val="FF0066"/>
                </a:solidFill>
              </a:rPr>
              <a:t>необхідно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зустріти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недільний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світанок</a:t>
            </a:r>
            <a:r>
              <a:rPr lang="ru-RU" sz="1800" dirty="0" smtClean="0">
                <a:solidFill>
                  <a:srgbClr val="FF0066"/>
                </a:solidFill>
              </a:rPr>
              <a:t> на </a:t>
            </a:r>
            <a:r>
              <a:rPr lang="ru-RU" sz="1800" dirty="0" err="1" smtClean="0">
                <a:solidFill>
                  <a:srgbClr val="FF0066"/>
                </a:solidFill>
              </a:rPr>
              <a:t>вулиці</a:t>
            </a:r>
            <a:r>
              <a:rPr lang="ru-RU" sz="1800" dirty="0" smtClean="0">
                <a:solidFill>
                  <a:srgbClr val="FF0066"/>
                </a:solidFill>
              </a:rPr>
              <a:t>. Для </a:t>
            </a:r>
            <a:r>
              <a:rPr lang="ru-RU" sz="1800" dirty="0" err="1" smtClean="0">
                <a:solidFill>
                  <a:srgbClr val="FF0066"/>
                </a:solidFill>
              </a:rPr>
              <a:t>заспокоєння</a:t>
            </a:r>
            <a:r>
              <a:rPr lang="ru-RU" sz="1800" dirty="0" smtClean="0">
                <a:solidFill>
                  <a:srgbClr val="FF0066"/>
                </a:solidFill>
              </a:rPr>
              <a:t> душ </a:t>
            </a:r>
            <a:r>
              <a:rPr lang="ru-RU" sz="1800" dirty="0" err="1" smtClean="0">
                <a:solidFill>
                  <a:srgbClr val="FF0066"/>
                </a:solidFill>
              </a:rPr>
              <a:t>померлих</a:t>
            </a:r>
            <a:r>
              <a:rPr lang="ru-RU" sz="1800" dirty="0" smtClean="0">
                <a:solidFill>
                  <a:srgbClr val="FF0066"/>
                </a:solidFill>
              </a:rPr>
              <a:t> , до того як </a:t>
            </a:r>
            <a:r>
              <a:rPr lang="ru-RU" sz="1800" dirty="0" err="1" smtClean="0">
                <a:solidFill>
                  <a:srgbClr val="FF0066"/>
                </a:solidFill>
              </a:rPr>
              <a:t>сісти</a:t>
            </a:r>
            <a:r>
              <a:rPr lang="ru-RU" sz="1800" dirty="0" smtClean="0">
                <a:solidFill>
                  <a:srgbClr val="FF0066"/>
                </a:solidFill>
              </a:rPr>
              <a:t> за </a:t>
            </a:r>
            <a:r>
              <a:rPr lang="ru-RU" sz="1800" dirty="0" err="1" smtClean="0">
                <a:solidFill>
                  <a:srgbClr val="FF0066"/>
                </a:solidFill>
              </a:rPr>
              <a:t>святковий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стіл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необхідно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поставити</a:t>
            </a:r>
            <a:r>
              <a:rPr lang="ru-RU" sz="1800" dirty="0" smtClean="0">
                <a:solidFill>
                  <a:srgbClr val="FF0066"/>
                </a:solidFill>
              </a:rPr>
              <a:t> перед </a:t>
            </a:r>
            <a:r>
              <a:rPr lang="ru-RU" sz="1800" dirty="0" err="1" smtClean="0">
                <a:solidFill>
                  <a:srgbClr val="FF0066"/>
                </a:solidFill>
              </a:rPr>
              <a:t>іконою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горщик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медом.Перша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неділя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після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Великодня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наступна</a:t>
            </a:r>
            <a:r>
              <a:rPr lang="ru-RU" sz="1800" dirty="0" smtClean="0">
                <a:solidFill>
                  <a:srgbClr val="FF0066"/>
                </a:solidFill>
              </a:rPr>
              <a:t> за ним </a:t>
            </a:r>
            <a:r>
              <a:rPr lang="ru-RU" sz="1800" dirty="0" err="1" smtClean="0">
                <a:solidFill>
                  <a:srgbClr val="FF0066"/>
                </a:solidFill>
              </a:rPr>
              <a:t>тиждень</a:t>
            </a:r>
            <a:r>
              <a:rPr lang="ru-RU" sz="1800" dirty="0" smtClean="0">
                <a:solidFill>
                  <a:srgbClr val="FF0066"/>
                </a:solidFill>
              </a:rPr>
              <a:t>- </a:t>
            </a:r>
            <a:r>
              <a:rPr lang="ru-RU" sz="1800" dirty="0" err="1" smtClean="0">
                <a:solidFill>
                  <a:srgbClr val="FF0066"/>
                </a:solidFill>
              </a:rPr>
              <a:t>це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був</a:t>
            </a:r>
            <a:r>
              <a:rPr lang="ru-RU" sz="1800" dirty="0" smtClean="0">
                <a:solidFill>
                  <a:srgbClr val="FF0066"/>
                </a:solidFill>
              </a:rPr>
              <a:t> час </a:t>
            </a:r>
            <a:r>
              <a:rPr lang="ru-RU" sz="1800" dirty="0" err="1" smtClean="0">
                <a:solidFill>
                  <a:srgbClr val="FF0066"/>
                </a:solidFill>
              </a:rPr>
              <a:t>весіль</a:t>
            </a:r>
            <a:r>
              <a:rPr lang="ru-RU" sz="1800" dirty="0" smtClean="0">
                <a:solidFill>
                  <a:srgbClr val="FF0066"/>
                </a:solidFill>
              </a:rPr>
              <a:t> , тому </a:t>
            </a:r>
            <a:r>
              <a:rPr lang="ru-RU" sz="1800" dirty="0" err="1" smtClean="0">
                <a:solidFill>
                  <a:srgbClr val="FF0066"/>
                </a:solidFill>
              </a:rPr>
              <a:t>що</a:t>
            </a:r>
            <a:r>
              <a:rPr lang="ru-RU" sz="1800" dirty="0" smtClean="0">
                <a:solidFill>
                  <a:srgbClr val="FF0066"/>
                </a:solidFill>
              </a:rPr>
              <a:t> в </a:t>
            </a:r>
            <a:r>
              <a:rPr lang="ru-RU" sz="1800" dirty="0" err="1" smtClean="0">
                <a:solidFill>
                  <a:srgbClr val="FF0066"/>
                </a:solidFill>
              </a:rPr>
              <a:t>цю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неділю</a:t>
            </a:r>
            <a:r>
              <a:rPr lang="ru-RU" sz="1800" dirty="0" smtClean="0">
                <a:solidFill>
                  <a:srgbClr val="FF0066"/>
                </a:solidFill>
              </a:rPr>
              <a:t> - перший день </a:t>
            </a:r>
            <a:r>
              <a:rPr lang="ru-RU" sz="1800" dirty="0" err="1" smtClean="0">
                <a:solidFill>
                  <a:srgbClr val="FF0066"/>
                </a:solidFill>
              </a:rPr>
              <a:t>після</a:t>
            </a:r>
            <a:r>
              <a:rPr lang="ru-RU" sz="1800" dirty="0" smtClean="0">
                <a:solidFill>
                  <a:srgbClr val="FF0066"/>
                </a:solidFill>
              </a:rPr>
              <a:t> Великого посту , </a:t>
            </a:r>
            <a:r>
              <a:rPr lang="ru-RU" sz="1800" dirty="0" err="1" smtClean="0">
                <a:solidFill>
                  <a:srgbClr val="FF0066"/>
                </a:solidFill>
              </a:rPr>
              <a:t>дозволяється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здійснювати</a:t>
            </a:r>
            <a:r>
              <a:rPr lang="ru-RU" sz="1800" dirty="0" smtClean="0">
                <a:solidFill>
                  <a:srgbClr val="FF0066"/>
                </a:solidFill>
              </a:rPr>
              <a:t> обряд </a:t>
            </a:r>
            <a:r>
              <a:rPr lang="ru-RU" sz="1800" dirty="0" err="1" smtClean="0">
                <a:solidFill>
                  <a:srgbClr val="FF0066"/>
                </a:solidFill>
              </a:rPr>
              <a:t>вінчання.У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деяких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країнах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існує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традиція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грати</a:t>
            </a:r>
            <a:r>
              <a:rPr lang="ru-RU" sz="1800" dirty="0" smtClean="0">
                <a:solidFill>
                  <a:srgbClr val="FF0066"/>
                </a:solidFill>
              </a:rPr>
              <a:t> на </a:t>
            </a:r>
            <a:r>
              <a:rPr lang="ru-RU" sz="1800" dirty="0" err="1" smtClean="0">
                <a:solidFill>
                  <a:srgbClr val="FF0066"/>
                </a:solidFill>
              </a:rPr>
              <a:t>Великдень</a:t>
            </a:r>
            <a:r>
              <a:rPr lang="ru-RU" sz="1800" dirty="0" smtClean="0">
                <a:solidFill>
                  <a:srgbClr val="FF0066"/>
                </a:solidFill>
              </a:rPr>
              <a:t> у футбол , де </a:t>
            </a:r>
            <a:r>
              <a:rPr lang="ru-RU" sz="1800" dirty="0" err="1" smtClean="0">
                <a:solidFill>
                  <a:srgbClr val="FF0066"/>
                </a:solidFill>
              </a:rPr>
              <a:t>замість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м'яча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використовується</a:t>
            </a:r>
            <a:r>
              <a:rPr lang="ru-RU" sz="1800" dirty="0" smtClean="0">
                <a:solidFill>
                  <a:srgbClr val="FF0066"/>
                </a:solidFill>
              </a:rPr>
              <a:t> маленький </a:t>
            </a:r>
            <a:r>
              <a:rPr lang="ru-RU" sz="1800" dirty="0" err="1" smtClean="0">
                <a:solidFill>
                  <a:srgbClr val="FF0066"/>
                </a:solidFill>
              </a:rPr>
              <a:t>дерев'яний</a:t>
            </a:r>
            <a:r>
              <a:rPr lang="ru-RU" sz="1800" dirty="0" smtClean="0">
                <a:solidFill>
                  <a:srgbClr val="FF0066"/>
                </a:solidFill>
              </a:rPr>
              <a:t> бочонок. </a:t>
            </a:r>
            <a:r>
              <a:rPr lang="ru-RU" sz="1800" dirty="0" err="1" smtClean="0">
                <a:solidFill>
                  <a:srgbClr val="FF0066"/>
                </a:solidFill>
              </a:rPr>
              <a:t>Ще</a:t>
            </a:r>
            <a:r>
              <a:rPr lang="ru-RU" sz="1800" dirty="0" smtClean="0">
                <a:solidFill>
                  <a:srgbClr val="FF0066"/>
                </a:solidFill>
              </a:rPr>
              <a:t> в свято </a:t>
            </a:r>
            <a:r>
              <a:rPr lang="ru-RU" sz="1800" dirty="0" err="1" smtClean="0">
                <a:solidFill>
                  <a:srgbClr val="FF0066"/>
                </a:solidFill>
              </a:rPr>
              <a:t>Великодня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можна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погойдатися</a:t>
            </a:r>
            <a:r>
              <a:rPr lang="ru-RU" sz="1800" dirty="0" smtClean="0">
                <a:solidFill>
                  <a:srgbClr val="FF0066"/>
                </a:solidFill>
              </a:rPr>
              <a:t> на </a:t>
            </a:r>
            <a:r>
              <a:rPr lang="ru-RU" sz="1800" dirty="0" err="1" smtClean="0">
                <a:solidFill>
                  <a:srgbClr val="FF0066"/>
                </a:solidFill>
              </a:rPr>
              <a:t>гойдалки</a:t>
            </a:r>
            <a:r>
              <a:rPr lang="ru-RU" sz="1800" dirty="0" smtClean="0">
                <a:solidFill>
                  <a:srgbClr val="FF0066"/>
                </a:solidFill>
              </a:rPr>
              <a:t> , так як </a:t>
            </a:r>
            <a:r>
              <a:rPr lang="ru-RU" sz="1800" dirty="0" err="1" smtClean="0">
                <a:solidFill>
                  <a:srgbClr val="FF0066"/>
                </a:solidFill>
              </a:rPr>
              <a:t>вважається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що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кожним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підйомом</a:t>
            </a:r>
            <a:r>
              <a:rPr lang="ru-RU" sz="1800" dirty="0" smtClean="0">
                <a:solidFill>
                  <a:srgbClr val="FF0066"/>
                </a:solidFill>
              </a:rPr>
              <a:t> при </a:t>
            </a:r>
            <a:r>
              <a:rPr lang="ru-RU" sz="1800" dirty="0" err="1" smtClean="0">
                <a:solidFill>
                  <a:srgbClr val="FF0066"/>
                </a:solidFill>
              </a:rPr>
              <a:t>катанні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піднімається</a:t>
            </a:r>
            <a:r>
              <a:rPr lang="ru-RU" sz="1800" dirty="0" smtClean="0">
                <a:solidFill>
                  <a:srgbClr val="FF0066"/>
                </a:solidFill>
              </a:rPr>
              <a:t> Ваш </a:t>
            </a:r>
            <a:r>
              <a:rPr lang="ru-RU" sz="1800" dirty="0" err="1" smtClean="0">
                <a:solidFill>
                  <a:srgbClr val="FF0066"/>
                </a:solidFill>
              </a:rPr>
              <a:t>добробут</a:t>
            </a:r>
            <a:r>
              <a:rPr lang="ru-RU" sz="1800" dirty="0" smtClean="0">
                <a:solidFill>
                  <a:srgbClr val="FF0066"/>
                </a:solidFill>
              </a:rPr>
              <a:t> . </a:t>
            </a:r>
            <a:r>
              <a:rPr lang="ru-RU" sz="1800" dirty="0" err="1" smtClean="0">
                <a:solidFill>
                  <a:srgbClr val="FF0066"/>
                </a:solidFill>
              </a:rPr>
              <a:t>Дуже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важливе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значення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надається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великодньому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вогню</a:t>
            </a:r>
            <a:r>
              <a:rPr lang="ru-RU" sz="1800" dirty="0" smtClean="0">
                <a:solidFill>
                  <a:srgbClr val="FF0066"/>
                </a:solidFill>
              </a:rPr>
              <a:t>. </a:t>
            </a:r>
            <a:r>
              <a:rPr lang="ru-RU" sz="1800" dirty="0" err="1" smtClean="0">
                <a:solidFill>
                  <a:srgbClr val="FF0066"/>
                </a:solidFill>
              </a:rPr>
              <a:t>Потрібно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запалити</a:t>
            </a:r>
            <a:r>
              <a:rPr lang="ru-RU" sz="1800" dirty="0" smtClean="0">
                <a:solidFill>
                  <a:srgbClr val="FF0066"/>
                </a:solidFill>
              </a:rPr>
              <a:t> в </a:t>
            </a:r>
            <a:r>
              <a:rPr lang="ru-RU" sz="1800" dirty="0" err="1" smtClean="0">
                <a:solidFill>
                  <a:srgbClr val="FF0066"/>
                </a:solidFill>
              </a:rPr>
              <a:t>церкві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свічку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і</a:t>
            </a:r>
            <a:r>
              <a:rPr lang="ru-RU" sz="1800" dirty="0" smtClean="0">
                <a:solidFill>
                  <a:srgbClr val="FF0066"/>
                </a:solidFill>
              </a:rPr>
              <a:t> принести </a:t>
            </a:r>
            <a:r>
              <a:rPr lang="ru-RU" sz="1800" dirty="0" err="1" smtClean="0">
                <a:solidFill>
                  <a:srgbClr val="FF0066"/>
                </a:solidFill>
              </a:rPr>
              <a:t>її</a:t>
            </a:r>
            <a:r>
              <a:rPr lang="ru-RU" sz="1800" dirty="0" smtClean="0">
                <a:solidFill>
                  <a:srgbClr val="FF0066"/>
                </a:solidFill>
              </a:rPr>
              <a:t> в </a:t>
            </a:r>
            <a:r>
              <a:rPr lang="ru-RU" sz="1800" dirty="0" err="1" smtClean="0">
                <a:solidFill>
                  <a:srgbClr val="FF0066"/>
                </a:solidFill>
              </a:rPr>
              <a:t>будинок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недогарок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сховати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під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дахом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зберігати</a:t>
            </a:r>
            <a:r>
              <a:rPr lang="ru-RU" sz="1800" dirty="0" smtClean="0">
                <a:solidFill>
                  <a:srgbClr val="FF0066"/>
                </a:solidFill>
              </a:rPr>
              <a:t> весь </a:t>
            </a:r>
            <a:r>
              <a:rPr lang="ru-RU" sz="1800" dirty="0" err="1" smtClean="0">
                <a:solidFill>
                  <a:srgbClr val="FF0066"/>
                </a:solidFill>
              </a:rPr>
              <a:t>рік</a:t>
            </a:r>
            <a:r>
              <a:rPr lang="ru-RU" sz="1800" dirty="0" smtClean="0">
                <a:solidFill>
                  <a:srgbClr val="FF0066"/>
                </a:solidFill>
              </a:rPr>
              <a:t>. </a:t>
            </a:r>
            <a:r>
              <a:rPr lang="ru-RU" sz="1800" dirty="0" err="1" smtClean="0">
                <a:solidFill>
                  <a:srgbClr val="FF0066"/>
                </a:solidFill>
              </a:rPr>
              <a:t>Після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цього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будинок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будуть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обходити</a:t>
            </a:r>
            <a:r>
              <a:rPr lang="ru-RU" sz="1800" dirty="0" smtClean="0">
                <a:solidFill>
                  <a:srgbClr val="FF0066"/>
                </a:solidFill>
              </a:rPr>
              <a:t> стороною </a:t>
            </a:r>
            <a:r>
              <a:rPr lang="ru-RU" sz="1800" dirty="0" err="1" smtClean="0">
                <a:solidFill>
                  <a:srgbClr val="FF0066"/>
                </a:solidFill>
              </a:rPr>
              <a:t>всі</a:t>
            </a:r>
            <a:r>
              <a:rPr lang="ru-RU" sz="1800" dirty="0" smtClean="0">
                <a:solidFill>
                  <a:srgbClr val="FF0066"/>
                </a:solidFill>
              </a:rPr>
              <a:t> грози .У </a:t>
            </a:r>
            <a:r>
              <a:rPr lang="ru-RU" sz="1800" dirty="0" err="1" smtClean="0">
                <a:solidFill>
                  <a:srgbClr val="FF0066"/>
                </a:solidFill>
              </a:rPr>
              <a:t>ніч</a:t>
            </a:r>
            <a:r>
              <a:rPr lang="ru-RU" sz="1800" dirty="0" smtClean="0">
                <a:solidFill>
                  <a:srgbClr val="FF0066"/>
                </a:solidFill>
              </a:rPr>
              <a:t> на </a:t>
            </a:r>
            <a:r>
              <a:rPr lang="ru-RU" sz="1800" dirty="0" err="1" smtClean="0">
                <a:solidFill>
                  <a:srgbClr val="FF0066"/>
                </a:solidFill>
              </a:rPr>
              <a:t>Великдень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вважається</a:t>
            </a:r>
            <a:r>
              <a:rPr lang="ru-RU" sz="1800" dirty="0" smtClean="0">
                <a:solidFill>
                  <a:srgbClr val="FF0066"/>
                </a:solidFill>
              </a:rPr>
              <a:t> доброю </a:t>
            </a:r>
            <a:r>
              <a:rPr lang="ru-RU" sz="1800" dirty="0" err="1" smtClean="0">
                <a:solidFill>
                  <a:srgbClr val="FF0066"/>
                </a:solidFill>
              </a:rPr>
              <a:t>прикметою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скупатися</a:t>
            </a:r>
            <a:r>
              <a:rPr lang="ru-RU" sz="1800" dirty="0" smtClean="0">
                <a:solidFill>
                  <a:srgbClr val="FF0066"/>
                </a:solidFill>
              </a:rPr>
              <a:t> в </a:t>
            </a:r>
            <a:r>
              <a:rPr lang="ru-RU" sz="1800" dirty="0" err="1" smtClean="0">
                <a:solidFill>
                  <a:srgbClr val="FF0066"/>
                </a:solidFill>
              </a:rPr>
              <a:t>джерелі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набрати</a:t>
            </a:r>
            <a:r>
              <a:rPr lang="ru-RU" sz="1800" dirty="0" smtClean="0">
                <a:solidFill>
                  <a:srgbClr val="FF0066"/>
                </a:solidFill>
              </a:rPr>
              <a:t> води </a:t>
            </a:r>
            <a:r>
              <a:rPr lang="ru-RU" sz="1800" dirty="0" err="1" smtClean="0">
                <a:solidFill>
                  <a:srgbClr val="FF0066"/>
                </a:solidFill>
              </a:rPr>
              <a:t>і</a:t>
            </a:r>
            <a:r>
              <a:rPr lang="ru-RU" sz="1800" dirty="0" smtClean="0">
                <a:solidFill>
                  <a:srgbClr val="FF0066"/>
                </a:solidFill>
              </a:rPr>
              <a:t> принести </a:t>
            </a:r>
            <a:r>
              <a:rPr lang="ru-RU" sz="1800" dirty="0" err="1" smtClean="0">
                <a:solidFill>
                  <a:srgbClr val="FF0066"/>
                </a:solidFill>
              </a:rPr>
              <a:t>її</a:t>
            </a:r>
            <a:r>
              <a:rPr lang="ru-RU" sz="1800" dirty="0" smtClean="0">
                <a:solidFill>
                  <a:srgbClr val="FF0066"/>
                </a:solidFill>
              </a:rPr>
              <a:t> в </a:t>
            </a:r>
            <a:r>
              <a:rPr lang="ru-RU" sz="1800" dirty="0" err="1" smtClean="0">
                <a:solidFill>
                  <a:srgbClr val="FF0066"/>
                </a:solidFill>
              </a:rPr>
              <a:t>дім</a:t>
            </a:r>
            <a:r>
              <a:rPr lang="ru-RU" sz="1800" dirty="0" smtClean="0">
                <a:solidFill>
                  <a:srgbClr val="FF0066"/>
                </a:solidFill>
              </a:rPr>
              <a:t> . Все </a:t>
            </a:r>
            <a:r>
              <a:rPr lang="ru-RU" sz="1800" dirty="0" err="1" smtClean="0">
                <a:solidFill>
                  <a:srgbClr val="FF0066"/>
                </a:solidFill>
              </a:rPr>
              <a:t>це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необхідно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проробити</a:t>
            </a:r>
            <a:r>
              <a:rPr lang="ru-RU" sz="1800" dirty="0" smtClean="0">
                <a:solidFill>
                  <a:srgbClr val="FF0066"/>
                </a:solidFill>
              </a:rPr>
              <a:t> , не </a:t>
            </a:r>
            <a:r>
              <a:rPr lang="ru-RU" sz="1800" dirty="0" err="1" smtClean="0">
                <a:solidFill>
                  <a:srgbClr val="FF0066"/>
                </a:solidFill>
              </a:rPr>
              <a:t>зронивши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ні</a:t>
            </a:r>
            <a:r>
              <a:rPr lang="ru-RU" sz="1800" dirty="0" smtClean="0">
                <a:solidFill>
                  <a:srgbClr val="FF0066"/>
                </a:solidFill>
              </a:rPr>
              <a:t> слова , для </a:t>
            </a:r>
            <a:r>
              <a:rPr lang="ru-RU" sz="1800" dirty="0" err="1" smtClean="0">
                <a:solidFill>
                  <a:srgbClr val="FF0066"/>
                </a:solidFill>
              </a:rPr>
              <a:t>щастя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благополуччя</a:t>
            </a:r>
            <a:r>
              <a:rPr lang="ru-RU" sz="1800" dirty="0" smtClean="0">
                <a:solidFill>
                  <a:srgbClr val="FF0066"/>
                </a:solidFill>
              </a:rPr>
              <a:t>. У день </a:t>
            </a:r>
            <a:r>
              <a:rPr lang="ru-RU" sz="1800" dirty="0" err="1" smtClean="0">
                <a:solidFill>
                  <a:srgbClr val="FF0066"/>
                </a:solidFill>
              </a:rPr>
              <a:t>Великодня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прийнято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надягати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новий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одяг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що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символізує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кінець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поганої</a:t>
            </a:r>
            <a:r>
              <a:rPr lang="ru-RU" sz="1800" dirty="0" smtClean="0">
                <a:solidFill>
                  <a:srgbClr val="FF0066"/>
                </a:solidFill>
              </a:rPr>
              <a:t> погоди </a:t>
            </a:r>
            <a:r>
              <a:rPr lang="ru-RU" sz="1800" dirty="0" err="1" smtClean="0">
                <a:solidFill>
                  <a:srgbClr val="FF0066"/>
                </a:solidFill>
              </a:rPr>
              <a:t>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настання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весни</a:t>
            </a:r>
            <a:r>
              <a:rPr lang="ru-RU" sz="1800" dirty="0" smtClean="0">
                <a:solidFill>
                  <a:srgbClr val="FF0066"/>
                </a:solidFill>
              </a:rPr>
              <a:t> .</a:t>
            </a:r>
            <a:endParaRPr lang="ru-RU" sz="1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52928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Великодні символи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7332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</a:rPr>
              <a:t>       </a:t>
            </a:r>
            <a:r>
              <a:rPr lang="ru-RU" dirty="0" err="1" smtClean="0">
                <a:solidFill>
                  <a:srgbClr val="FF0066"/>
                </a:solidFill>
              </a:rPr>
              <a:t>Найпоширенішими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невід'ємними</a:t>
            </a:r>
            <a:r>
              <a:rPr lang="ru-RU" dirty="0" smtClean="0">
                <a:solidFill>
                  <a:srgbClr val="FF0066"/>
                </a:solidFill>
              </a:rPr>
              <a:t> символами </a:t>
            </a:r>
            <a:r>
              <a:rPr lang="ru-RU" dirty="0" err="1" smtClean="0">
                <a:solidFill>
                  <a:srgbClr val="FF0066"/>
                </a:solidFill>
              </a:rPr>
              <a:t>Великодня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звичайно</a:t>
            </a:r>
            <a:r>
              <a:rPr lang="ru-RU" dirty="0" smtClean="0">
                <a:solidFill>
                  <a:srgbClr val="FF0066"/>
                </a:solidFill>
              </a:rPr>
              <a:t> ж </a:t>
            </a:r>
            <a:r>
              <a:rPr lang="ru-RU" dirty="0" err="1" smtClean="0">
                <a:solidFill>
                  <a:srgbClr val="FF0066"/>
                </a:solidFill>
              </a:rPr>
              <a:t>є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фарбовані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яйця</a:t>
            </a:r>
            <a:r>
              <a:rPr lang="ru-RU" dirty="0" smtClean="0">
                <a:solidFill>
                  <a:srgbClr val="FF0066"/>
                </a:solidFill>
              </a:rPr>
              <a:t> , </a:t>
            </a:r>
            <a:r>
              <a:rPr lang="ru-RU" dirty="0" err="1" smtClean="0">
                <a:solidFill>
                  <a:srgbClr val="FF0066"/>
                </a:solidFill>
              </a:rPr>
              <a:t>паска</a:t>
            </a:r>
            <a:r>
              <a:rPr lang="ru-RU" dirty="0" smtClean="0">
                <a:solidFill>
                  <a:srgbClr val="FF0066"/>
                </a:solidFill>
              </a:rPr>
              <a:t> , вони </a:t>
            </a:r>
            <a:r>
              <a:rPr lang="ru-RU" dirty="0" err="1" smtClean="0">
                <a:solidFill>
                  <a:srgbClr val="FF0066"/>
                </a:solidFill>
              </a:rPr>
              <a:t>завжди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займають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найпочесніше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місце</a:t>
            </a:r>
            <a:r>
              <a:rPr lang="ru-RU" dirty="0" smtClean="0">
                <a:solidFill>
                  <a:srgbClr val="FF0066"/>
                </a:solidFill>
              </a:rPr>
              <a:t> на </a:t>
            </a:r>
            <a:r>
              <a:rPr lang="ru-RU" dirty="0" err="1" smtClean="0">
                <a:solidFill>
                  <a:srgbClr val="FF0066"/>
                </a:solidFill>
              </a:rPr>
              <a:t>великодньому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столі.Здавна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прийнято</a:t>
            </a:r>
            <a:r>
              <a:rPr lang="ru-RU" dirty="0" smtClean="0">
                <a:solidFill>
                  <a:srgbClr val="FF0066"/>
                </a:solidFill>
              </a:rPr>
              <a:t>, </a:t>
            </a:r>
            <a:r>
              <a:rPr lang="ru-RU" dirty="0" err="1" smtClean="0">
                <a:solidFill>
                  <a:srgbClr val="FF0066"/>
                </a:solidFill>
              </a:rPr>
              <a:t>що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першою</a:t>
            </a:r>
            <a:r>
              <a:rPr lang="ru-RU" dirty="0" smtClean="0">
                <a:solidFill>
                  <a:srgbClr val="FF0066"/>
                </a:solidFill>
              </a:rPr>
              <a:t>  </a:t>
            </a:r>
            <a:r>
              <a:rPr lang="ru-RU" dirty="0" err="1" smtClean="0">
                <a:solidFill>
                  <a:srgbClr val="FF0066"/>
                </a:solidFill>
              </a:rPr>
              <a:t>їжею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після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сорокаденного</a:t>
            </a:r>
            <a:r>
              <a:rPr lang="ru-RU" dirty="0" smtClean="0">
                <a:solidFill>
                  <a:srgbClr val="FF0066"/>
                </a:solidFill>
              </a:rPr>
              <a:t> посту </a:t>
            </a:r>
            <a:r>
              <a:rPr lang="ru-RU" dirty="0" err="1" smtClean="0">
                <a:solidFill>
                  <a:srgbClr val="FF0066"/>
                </a:solidFill>
              </a:rPr>
              <a:t>має</a:t>
            </a:r>
            <a:r>
              <a:rPr lang="ru-RU" dirty="0" smtClean="0">
                <a:solidFill>
                  <a:srgbClr val="FF0066"/>
                </a:solidFill>
              </a:rPr>
              <a:t> стати </a:t>
            </a:r>
            <a:r>
              <a:rPr lang="ru-RU" dirty="0" err="1" smtClean="0">
                <a:solidFill>
                  <a:srgbClr val="FF0066"/>
                </a:solidFill>
              </a:rPr>
              <a:t>освячене</a:t>
            </a:r>
            <a:r>
              <a:rPr lang="ru-RU" dirty="0" smtClean="0">
                <a:solidFill>
                  <a:srgbClr val="FF0066"/>
                </a:solidFill>
              </a:rPr>
              <a:t> в </a:t>
            </a:r>
            <a:r>
              <a:rPr lang="ru-RU" dirty="0" err="1" smtClean="0">
                <a:solidFill>
                  <a:srgbClr val="FF0066"/>
                </a:solidFill>
              </a:rPr>
              <a:t>церкві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фарбоване</a:t>
            </a:r>
            <a:r>
              <a:rPr lang="ru-RU" dirty="0" smtClean="0">
                <a:solidFill>
                  <a:srgbClr val="FF0066"/>
                </a:solidFill>
              </a:rPr>
              <a:t> яйце , </a:t>
            </a:r>
            <a:r>
              <a:rPr lang="ru-RU" dirty="0" err="1" smtClean="0">
                <a:solidFill>
                  <a:srgbClr val="FF0066"/>
                </a:solidFill>
              </a:rPr>
              <a:t>Традиція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фарбувати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яйця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з'явилася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дуже</a:t>
            </a:r>
            <a:r>
              <a:rPr lang="ru-RU" dirty="0" smtClean="0">
                <a:solidFill>
                  <a:srgbClr val="FF0066"/>
                </a:solidFill>
              </a:rPr>
              <a:t> давно : </a:t>
            </a:r>
            <a:r>
              <a:rPr lang="ru-RU" dirty="0" err="1" smtClean="0">
                <a:solidFill>
                  <a:srgbClr val="FF0066"/>
                </a:solidFill>
              </a:rPr>
              <a:t>варені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яйця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фарбують</a:t>
            </a:r>
            <a:r>
              <a:rPr lang="ru-RU" dirty="0" smtClean="0">
                <a:solidFill>
                  <a:srgbClr val="FF0066"/>
                </a:solidFill>
              </a:rPr>
              <a:t> в </a:t>
            </a:r>
            <a:r>
              <a:rPr lang="ru-RU" dirty="0" err="1" smtClean="0">
                <a:solidFill>
                  <a:srgbClr val="FF0066"/>
                </a:solidFill>
              </a:rPr>
              <a:t>найрізноманітніші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кольори</a:t>
            </a:r>
            <a:r>
              <a:rPr lang="ru-RU" dirty="0" smtClean="0">
                <a:solidFill>
                  <a:srgbClr val="FF0066"/>
                </a:solidFill>
              </a:rPr>
              <a:t> та </a:t>
            </a:r>
            <a:r>
              <a:rPr lang="ru-RU" dirty="0" err="1" smtClean="0">
                <a:solidFill>
                  <a:srgbClr val="FF0066"/>
                </a:solidFill>
              </a:rPr>
              <a:t>їх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поєднання</a:t>
            </a:r>
            <a:r>
              <a:rPr lang="ru-RU" dirty="0" smtClean="0">
                <a:solidFill>
                  <a:srgbClr val="FF0066"/>
                </a:solidFill>
              </a:rPr>
              <a:t> , </a:t>
            </a:r>
            <a:r>
              <a:rPr lang="ru-RU" dirty="0" err="1" smtClean="0">
                <a:solidFill>
                  <a:srgbClr val="FF0066"/>
                </a:solidFill>
              </a:rPr>
              <a:t>деякі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майстри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розписують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їх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вручну</a:t>
            </a:r>
            <a:r>
              <a:rPr lang="ru-RU" dirty="0" smtClean="0">
                <a:solidFill>
                  <a:srgbClr val="FF0066"/>
                </a:solidFill>
              </a:rPr>
              <a:t> , </a:t>
            </a:r>
            <a:r>
              <a:rPr lang="ru-RU" dirty="0" err="1" smtClean="0">
                <a:solidFill>
                  <a:srgbClr val="FF0066"/>
                </a:solidFill>
              </a:rPr>
              <a:t>зображуючи</a:t>
            </a:r>
            <a:r>
              <a:rPr lang="ru-RU" dirty="0" smtClean="0">
                <a:solidFill>
                  <a:srgbClr val="FF0066"/>
                </a:solidFill>
              </a:rPr>
              <a:t> на них лики </a:t>
            </a:r>
            <a:r>
              <a:rPr lang="ru-RU" dirty="0" err="1" smtClean="0">
                <a:solidFill>
                  <a:srgbClr val="FF0066"/>
                </a:solidFill>
              </a:rPr>
              <a:t>святих</a:t>
            </a:r>
            <a:r>
              <a:rPr lang="ru-RU" dirty="0" smtClean="0">
                <a:solidFill>
                  <a:srgbClr val="FF0066"/>
                </a:solidFill>
              </a:rPr>
              <a:t> , церкви та </a:t>
            </a:r>
            <a:r>
              <a:rPr lang="ru-RU" dirty="0" err="1" smtClean="0">
                <a:solidFill>
                  <a:srgbClr val="FF0066"/>
                </a:solidFill>
              </a:rPr>
              <a:t>інші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атрибути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цього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чудового</a:t>
            </a:r>
            <a:r>
              <a:rPr lang="ru-RU" dirty="0" smtClean="0">
                <a:solidFill>
                  <a:srgbClr val="FF0066"/>
                </a:solidFill>
              </a:rPr>
              <a:t> свята . </a:t>
            </a:r>
            <a:r>
              <a:rPr lang="ru-RU" dirty="0" err="1" smtClean="0">
                <a:solidFill>
                  <a:srgbClr val="FF0066"/>
                </a:solidFill>
              </a:rPr>
              <a:t>Звідси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з'явилася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назва</a:t>
            </a:r>
            <a:r>
              <a:rPr lang="ru-RU" dirty="0" smtClean="0">
                <a:solidFill>
                  <a:srgbClr val="FF0066"/>
                </a:solidFill>
              </a:rPr>
              <a:t> « </a:t>
            </a:r>
            <a:r>
              <a:rPr lang="ru-RU" dirty="0" err="1" smtClean="0">
                <a:solidFill>
                  <a:srgbClr val="FF0066"/>
                </a:solidFill>
              </a:rPr>
              <a:t>крашанка</a:t>
            </a:r>
            <a:r>
              <a:rPr lang="ru-RU" dirty="0" smtClean="0">
                <a:solidFill>
                  <a:srgbClr val="FF0066"/>
                </a:solidFill>
              </a:rPr>
              <a:t> » </a:t>
            </a:r>
            <a:r>
              <a:rPr lang="ru-RU" dirty="0" err="1" smtClean="0">
                <a:solidFill>
                  <a:srgbClr val="FF0066"/>
                </a:solidFill>
              </a:rPr>
              <a:t>або</a:t>
            </a:r>
            <a:r>
              <a:rPr lang="ru-RU" dirty="0" smtClean="0">
                <a:solidFill>
                  <a:srgbClr val="FF0066"/>
                </a:solidFill>
              </a:rPr>
              <a:t> « </a:t>
            </a:r>
            <a:r>
              <a:rPr lang="ru-RU" dirty="0" err="1" smtClean="0">
                <a:solidFill>
                  <a:srgbClr val="FF0066"/>
                </a:solidFill>
              </a:rPr>
              <a:t>писанка</a:t>
            </a:r>
            <a:r>
              <a:rPr lang="ru-RU" dirty="0" smtClean="0">
                <a:solidFill>
                  <a:srgbClr val="FF0066"/>
                </a:solidFill>
              </a:rPr>
              <a:t>» . Ними </a:t>
            </a:r>
            <a:r>
              <a:rPr lang="ru-RU" dirty="0" err="1" smtClean="0">
                <a:solidFill>
                  <a:srgbClr val="FF0066"/>
                </a:solidFill>
              </a:rPr>
              <a:t>прийнято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обмінюватися</a:t>
            </a:r>
            <a:r>
              <a:rPr lang="ru-RU" dirty="0" smtClean="0">
                <a:solidFill>
                  <a:srgbClr val="FF0066"/>
                </a:solidFill>
              </a:rPr>
              <a:t> при </a:t>
            </a:r>
            <a:r>
              <a:rPr lang="ru-RU" dirty="0" err="1" smtClean="0">
                <a:solidFill>
                  <a:srgbClr val="FF0066"/>
                </a:solidFill>
              </a:rPr>
              <a:t>зустрічі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усіма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знайомими.На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Великдень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завжди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печеться</a:t>
            </a:r>
            <a:r>
              <a:rPr lang="ru-RU" dirty="0" smtClean="0">
                <a:solidFill>
                  <a:srgbClr val="FF0066"/>
                </a:solidFill>
              </a:rPr>
              <a:t> солодка </a:t>
            </a:r>
            <a:r>
              <a:rPr lang="ru-RU" dirty="0" err="1" smtClean="0">
                <a:solidFill>
                  <a:srgbClr val="FF0066"/>
                </a:solidFill>
              </a:rPr>
              <a:t>сирна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паска</a:t>
            </a:r>
            <a:r>
              <a:rPr lang="ru-RU" dirty="0" smtClean="0">
                <a:solidFill>
                  <a:srgbClr val="FF0066"/>
                </a:solidFill>
              </a:rPr>
              <a:t> , </a:t>
            </a:r>
            <a:r>
              <a:rPr lang="ru-RU" dirty="0" err="1" smtClean="0">
                <a:solidFill>
                  <a:srgbClr val="FF0066"/>
                </a:solidFill>
              </a:rPr>
              <a:t>її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також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прийнято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освячуватив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церкві</a:t>
            </a:r>
            <a:r>
              <a:rPr lang="ru-RU" dirty="0" smtClean="0">
                <a:solidFill>
                  <a:srgbClr val="FF0066"/>
                </a:solidFill>
              </a:rPr>
              <a:t>. </a:t>
            </a:r>
            <a:r>
              <a:rPr lang="ru-RU" dirty="0" err="1" smtClean="0">
                <a:solidFill>
                  <a:srgbClr val="FF0066"/>
                </a:solidFill>
              </a:rPr>
              <a:t>Печеться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паска</a:t>
            </a:r>
            <a:r>
              <a:rPr lang="ru-RU" dirty="0" smtClean="0">
                <a:solidFill>
                  <a:srgbClr val="FF0066"/>
                </a:solidFill>
              </a:rPr>
              <a:t> в </a:t>
            </a:r>
            <a:r>
              <a:rPr lang="ru-RU" dirty="0" err="1" smtClean="0">
                <a:solidFill>
                  <a:srgbClr val="FF0066"/>
                </a:solidFill>
              </a:rPr>
              <a:t>четвер</a:t>
            </a:r>
            <a:r>
              <a:rPr lang="ru-RU" dirty="0" smtClean="0">
                <a:solidFill>
                  <a:srgbClr val="FF0066"/>
                </a:solidFill>
              </a:rPr>
              <a:t> перед святом , а в </a:t>
            </a:r>
            <a:r>
              <a:rPr lang="ru-RU" dirty="0" err="1" smtClean="0">
                <a:solidFill>
                  <a:srgbClr val="FF0066"/>
                </a:solidFill>
              </a:rPr>
              <a:t>ніч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суботи</a:t>
            </a:r>
            <a:r>
              <a:rPr lang="ru-RU" dirty="0" smtClean="0">
                <a:solidFill>
                  <a:srgbClr val="FF0066"/>
                </a:solidFill>
              </a:rPr>
              <a:t> на </a:t>
            </a:r>
            <a:r>
              <a:rPr lang="ru-RU" dirty="0" err="1" smtClean="0">
                <a:solidFill>
                  <a:srgbClr val="FF0066"/>
                </a:solidFill>
              </a:rPr>
              <a:t>неділю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освячується.Паска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символізує</a:t>
            </a:r>
            <a:r>
              <a:rPr lang="ru-RU" dirty="0" smtClean="0">
                <a:solidFill>
                  <a:srgbClr val="FF0066"/>
                </a:solidFill>
              </a:rPr>
              <a:t> те , як Христос </a:t>
            </a:r>
            <a:r>
              <a:rPr lang="ru-RU" dirty="0" err="1" smtClean="0">
                <a:solidFill>
                  <a:srgbClr val="FF0066"/>
                </a:solidFill>
              </a:rPr>
              <a:t>куштував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учнями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хліб</a:t>
            </a:r>
            <a:r>
              <a:rPr lang="ru-RU" dirty="0" smtClean="0">
                <a:solidFill>
                  <a:srgbClr val="FF0066"/>
                </a:solidFill>
              </a:rPr>
              <a:t> , </a:t>
            </a:r>
            <a:r>
              <a:rPr lang="ru-RU" dirty="0" err="1" smtClean="0">
                <a:solidFill>
                  <a:srgbClr val="FF0066"/>
                </a:solidFill>
              </a:rPr>
              <a:t>щоб</a:t>
            </a:r>
            <a:r>
              <a:rPr lang="ru-RU" dirty="0" smtClean="0">
                <a:solidFill>
                  <a:srgbClr val="FF0066"/>
                </a:solidFill>
              </a:rPr>
              <a:t> вони </a:t>
            </a:r>
            <a:r>
              <a:rPr lang="ru-RU" dirty="0" err="1" smtClean="0">
                <a:solidFill>
                  <a:srgbClr val="FF0066"/>
                </a:solidFill>
              </a:rPr>
              <a:t>увірували</a:t>
            </a:r>
            <a:r>
              <a:rPr lang="ru-RU" dirty="0" smtClean="0">
                <a:solidFill>
                  <a:srgbClr val="FF0066"/>
                </a:solidFill>
              </a:rPr>
              <a:t> в </a:t>
            </a:r>
            <a:r>
              <a:rPr lang="ru-RU" dirty="0" err="1" smtClean="0">
                <a:solidFill>
                  <a:srgbClr val="FF0066"/>
                </a:solidFill>
              </a:rPr>
              <a:t>його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воскресіння</a:t>
            </a:r>
            <a:r>
              <a:rPr lang="ru-RU" dirty="0" smtClean="0">
                <a:solidFill>
                  <a:srgbClr val="FF0066"/>
                </a:solidFill>
              </a:rPr>
              <a:t> . </a:t>
            </a:r>
            <a:r>
              <a:rPr lang="ru-RU" dirty="0" err="1" smtClean="0">
                <a:solidFill>
                  <a:srgbClr val="FF0066"/>
                </a:solidFill>
              </a:rPr>
              <a:t>Випікається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паска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дріжджового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тіста</a:t>
            </a:r>
            <a:r>
              <a:rPr lang="ru-RU" dirty="0" smtClean="0">
                <a:solidFill>
                  <a:srgbClr val="FF0066"/>
                </a:solidFill>
              </a:rPr>
              <a:t> у великих </a:t>
            </a:r>
            <a:r>
              <a:rPr lang="ru-RU" dirty="0" err="1" smtClean="0">
                <a:solidFill>
                  <a:srgbClr val="FF0066"/>
                </a:solidFill>
              </a:rPr>
              <a:t>циліндричних</a:t>
            </a:r>
            <a:r>
              <a:rPr lang="ru-RU" dirty="0" smtClean="0">
                <a:solidFill>
                  <a:srgbClr val="FF0066"/>
                </a:solidFill>
              </a:rPr>
              <a:t> формах. </a:t>
            </a:r>
            <a:r>
              <a:rPr lang="ru-RU" dirty="0" err="1" smtClean="0">
                <a:solidFill>
                  <a:srgbClr val="FF0066"/>
                </a:solidFill>
              </a:rPr>
              <a:t>Паска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може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зберігатися</a:t>
            </a:r>
            <a:r>
              <a:rPr lang="ru-RU" dirty="0" smtClean="0">
                <a:solidFill>
                  <a:srgbClr val="FF0066"/>
                </a:solidFill>
              </a:rPr>
              <a:t> до 40 </a:t>
            </a:r>
            <a:r>
              <a:rPr lang="ru-RU" dirty="0" err="1" smtClean="0">
                <a:solidFill>
                  <a:srgbClr val="FF0066"/>
                </a:solidFill>
              </a:rPr>
              <a:t>днів</a:t>
            </a:r>
            <a:r>
              <a:rPr lang="ru-RU" dirty="0" smtClean="0">
                <a:solidFill>
                  <a:srgbClr val="FF0066"/>
                </a:solidFill>
              </a:rPr>
              <a:t>. У </a:t>
            </a:r>
            <a:r>
              <a:rPr lang="ru-RU" dirty="0" err="1" smtClean="0">
                <a:solidFill>
                  <a:srgbClr val="FF0066"/>
                </a:solidFill>
              </a:rPr>
              <a:t>давнину</a:t>
            </a:r>
            <a:r>
              <a:rPr lang="ru-RU" dirty="0" smtClean="0">
                <a:solidFill>
                  <a:srgbClr val="FF0066"/>
                </a:solidFill>
              </a:rPr>
              <a:t>, </a:t>
            </a:r>
            <a:r>
              <a:rPr lang="ru-RU" dirty="0" err="1" smtClean="0">
                <a:solidFill>
                  <a:srgbClr val="FF0066"/>
                </a:solidFill>
              </a:rPr>
              <a:t>шматочок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від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освяченого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паски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вважався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лікувальним</a:t>
            </a:r>
            <a:r>
              <a:rPr lang="ru-RU" dirty="0" smtClean="0">
                <a:solidFill>
                  <a:srgbClr val="FF0066"/>
                </a:solidFill>
              </a:rPr>
              <a:t> , зараз же </a:t>
            </a:r>
            <a:r>
              <a:rPr lang="ru-RU" dirty="0" err="1" smtClean="0">
                <a:solidFill>
                  <a:srgbClr val="FF0066"/>
                </a:solidFill>
              </a:rPr>
              <a:t>багато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хто</a:t>
            </a:r>
            <a:r>
              <a:rPr lang="ru-RU" dirty="0" smtClean="0">
                <a:solidFill>
                  <a:srgbClr val="FF0066"/>
                </a:solidFill>
              </a:rPr>
              <a:t> про </a:t>
            </a:r>
            <a:r>
              <a:rPr lang="ru-RU" dirty="0" err="1" smtClean="0">
                <a:solidFill>
                  <a:srgbClr val="FF0066"/>
                </a:solidFill>
              </a:rPr>
              <a:t>це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smtClean="0">
                <a:solidFill>
                  <a:srgbClr val="FF0066"/>
                </a:solidFill>
              </a:rPr>
              <a:t>даже </a:t>
            </a:r>
            <a:r>
              <a:rPr lang="ru-RU" dirty="0" smtClean="0">
                <a:solidFill>
                  <a:srgbClr val="FF0066"/>
                </a:solidFill>
              </a:rPr>
              <a:t>не </a:t>
            </a:r>
            <a:r>
              <a:rPr lang="ru-RU" dirty="0" err="1" smtClean="0">
                <a:solidFill>
                  <a:srgbClr val="FF0066"/>
                </a:solidFill>
              </a:rPr>
              <a:t>знають</a:t>
            </a:r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раша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136904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943791_490007_1301311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6489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80920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uk-UA" dirty="0" smtClean="0"/>
              <a:t>Пасхальна  атрибутика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66"/>
                </a:solidFill>
              </a:rPr>
              <a:t>        </a:t>
            </a:r>
            <a:r>
              <a:rPr lang="ru-RU" sz="1800" dirty="0" err="1" smtClean="0">
                <a:solidFill>
                  <a:srgbClr val="FF0066"/>
                </a:solidFill>
              </a:rPr>
              <a:t>Найголовнішим</a:t>
            </a:r>
            <a:r>
              <a:rPr lang="ru-RU" sz="1800" dirty="0" smtClean="0">
                <a:solidFill>
                  <a:srgbClr val="FF0066"/>
                </a:solidFill>
              </a:rPr>
              <a:t> атрибутом </a:t>
            </a:r>
            <a:r>
              <a:rPr lang="ru-RU" sz="1800" dirty="0" err="1" smtClean="0">
                <a:solidFill>
                  <a:srgbClr val="FF0066"/>
                </a:solidFill>
              </a:rPr>
              <a:t>Великодня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є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звичайно</a:t>
            </a:r>
            <a:r>
              <a:rPr lang="ru-RU" sz="1800" dirty="0" smtClean="0">
                <a:solidFill>
                  <a:srgbClr val="FF0066"/>
                </a:solidFill>
              </a:rPr>
              <a:t> ж </a:t>
            </a:r>
            <a:r>
              <a:rPr lang="ru-RU" sz="1800" dirty="0" err="1" smtClean="0">
                <a:solidFill>
                  <a:srgbClr val="FF0066"/>
                </a:solidFill>
              </a:rPr>
              <a:t>ікона</a:t>
            </a:r>
            <a:r>
              <a:rPr lang="ru-RU" sz="1800" dirty="0" smtClean="0">
                <a:solidFill>
                  <a:srgbClr val="FF0066"/>
                </a:solidFill>
              </a:rPr>
              <a:t> , яка </a:t>
            </a:r>
            <a:r>
              <a:rPr lang="ru-RU" sz="1800" dirty="0" err="1" smtClean="0">
                <a:solidFill>
                  <a:srgbClr val="FF0066"/>
                </a:solidFill>
              </a:rPr>
              <a:t>зображує</a:t>
            </a:r>
            <a:r>
              <a:rPr lang="ru-RU" sz="1800" dirty="0" smtClean="0">
                <a:solidFill>
                  <a:srgbClr val="FF0066"/>
                </a:solidFill>
              </a:rPr>
              <a:t> лик </a:t>
            </a:r>
            <a:r>
              <a:rPr lang="ru-RU" sz="1800" dirty="0" err="1" smtClean="0">
                <a:solidFill>
                  <a:srgbClr val="FF0066"/>
                </a:solidFill>
              </a:rPr>
              <a:t>Ісуса</a:t>
            </a:r>
            <a:r>
              <a:rPr lang="ru-RU" sz="1800" dirty="0" smtClean="0">
                <a:solidFill>
                  <a:srgbClr val="FF0066"/>
                </a:solidFill>
              </a:rPr>
              <a:t> Христа. </a:t>
            </a:r>
            <a:r>
              <a:rPr lang="ru-RU" sz="1800" dirty="0" err="1" smtClean="0">
                <a:solidFill>
                  <a:srgbClr val="FF0066"/>
                </a:solidFill>
              </a:rPr>
              <a:t>Адже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саме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його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воскресіння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святкується</a:t>
            </a:r>
            <a:r>
              <a:rPr lang="ru-RU" sz="1800" dirty="0" smtClean="0">
                <a:solidFill>
                  <a:srgbClr val="FF0066"/>
                </a:solidFill>
              </a:rPr>
              <a:t> в </a:t>
            </a:r>
            <a:r>
              <a:rPr lang="ru-RU" sz="1800" dirty="0" err="1" smtClean="0">
                <a:solidFill>
                  <a:srgbClr val="FF0066"/>
                </a:solidFill>
              </a:rPr>
              <a:t>це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чудове</a:t>
            </a:r>
            <a:r>
              <a:rPr lang="ru-RU" sz="1800" dirty="0" smtClean="0">
                <a:solidFill>
                  <a:srgbClr val="FF0066"/>
                </a:solidFill>
              </a:rPr>
              <a:t> свято . </a:t>
            </a:r>
            <a:r>
              <a:rPr lang="ru-RU" sz="1800" dirty="0" err="1" smtClean="0">
                <a:solidFill>
                  <a:srgbClr val="FF0066"/>
                </a:solidFill>
              </a:rPr>
              <a:t>Ікона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символізує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вічне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життя</a:t>
            </a:r>
            <a:r>
              <a:rPr lang="ru-RU" sz="1800" dirty="0" smtClean="0">
                <a:solidFill>
                  <a:srgbClr val="FF0066"/>
                </a:solidFill>
              </a:rPr>
              <a:t> .</a:t>
            </a:r>
            <a:r>
              <a:rPr lang="ru-RU" sz="1800" dirty="0" err="1" smtClean="0">
                <a:solidFill>
                  <a:srgbClr val="FF0066"/>
                </a:solidFill>
              </a:rPr>
              <a:t>Невід'ємним</a:t>
            </a:r>
            <a:r>
              <a:rPr lang="ru-RU" sz="1800" dirty="0" smtClean="0">
                <a:solidFill>
                  <a:srgbClr val="FF0066"/>
                </a:solidFill>
              </a:rPr>
              <a:t> атрибутом свята Пасхи став </a:t>
            </a:r>
            <a:r>
              <a:rPr lang="ru-RU" sz="1800" dirty="0" err="1" smtClean="0">
                <a:solidFill>
                  <a:srgbClr val="FF0066"/>
                </a:solidFill>
              </a:rPr>
              <a:t>великодній</a:t>
            </a:r>
            <a:r>
              <a:rPr lang="ru-RU" sz="1800" dirty="0" smtClean="0">
                <a:solidFill>
                  <a:srgbClr val="FF0066"/>
                </a:solidFill>
              </a:rPr>
              <a:t> кролик. </a:t>
            </a:r>
            <a:r>
              <a:rPr lang="ru-RU" sz="1800" dirty="0" err="1" smtClean="0">
                <a:solidFill>
                  <a:srgbClr val="FF0066"/>
                </a:solidFill>
              </a:rPr>
              <a:t>Він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символізує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родючість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процвітання</a:t>
            </a:r>
            <a:r>
              <a:rPr lang="ru-RU" sz="1800" dirty="0" smtClean="0">
                <a:solidFill>
                  <a:srgbClr val="FF0066"/>
                </a:solidFill>
              </a:rPr>
              <a:t> . У </a:t>
            </a:r>
            <a:r>
              <a:rPr lang="ru-RU" sz="1800" dirty="0" err="1" smtClean="0">
                <a:solidFill>
                  <a:srgbClr val="FF0066"/>
                </a:solidFill>
              </a:rPr>
              <a:t>багатьох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християнських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країнах</a:t>
            </a:r>
            <a:r>
              <a:rPr lang="ru-RU" sz="1800" dirty="0" smtClean="0">
                <a:solidFill>
                  <a:srgbClr val="FF0066"/>
                </a:solidFill>
              </a:rPr>
              <a:t> , кролика в </a:t>
            </a:r>
            <a:r>
              <a:rPr lang="ru-RU" sz="1800" dirty="0" err="1" smtClean="0">
                <a:solidFill>
                  <a:srgbClr val="FF0066"/>
                </a:solidFill>
              </a:rPr>
              <a:t>цей</a:t>
            </a:r>
            <a:r>
              <a:rPr lang="ru-RU" sz="1800" dirty="0" smtClean="0">
                <a:solidFill>
                  <a:srgbClr val="FF0066"/>
                </a:solidFill>
              </a:rPr>
              <a:t> день </a:t>
            </a:r>
            <a:r>
              <a:rPr lang="ru-RU" sz="1800" dirty="0" err="1" smtClean="0">
                <a:solidFill>
                  <a:srgbClr val="FF0066"/>
                </a:solidFill>
              </a:rPr>
              <a:t>можна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зустріти</a:t>
            </a:r>
            <a:r>
              <a:rPr lang="ru-RU" sz="1800" dirty="0" smtClean="0">
                <a:solidFill>
                  <a:srgbClr val="FF0066"/>
                </a:solidFill>
              </a:rPr>
              <a:t> практично </a:t>
            </a:r>
            <a:r>
              <a:rPr lang="ru-RU" sz="1800" dirty="0" err="1" smtClean="0">
                <a:solidFill>
                  <a:srgbClr val="FF0066"/>
                </a:solidFill>
              </a:rPr>
              <a:t>скрізь</a:t>
            </a:r>
            <a:r>
              <a:rPr lang="ru-RU" sz="1800" dirty="0" smtClean="0">
                <a:solidFill>
                  <a:srgbClr val="FF0066"/>
                </a:solidFill>
              </a:rPr>
              <a:t>. На </a:t>
            </a:r>
            <a:r>
              <a:rPr lang="ru-RU" sz="1800" dirty="0" err="1" smtClean="0">
                <a:solidFill>
                  <a:srgbClr val="FF0066"/>
                </a:solidFill>
              </a:rPr>
              <a:t>вулицях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міста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веселяться</a:t>
            </a:r>
            <a:r>
              <a:rPr lang="ru-RU" sz="1800" dirty="0" smtClean="0">
                <a:solidFill>
                  <a:srgbClr val="FF0066"/>
                </a:solidFill>
              </a:rPr>
              <a:t> люди </a:t>
            </a:r>
            <a:r>
              <a:rPr lang="ru-RU" sz="1800" dirty="0" err="1" smtClean="0">
                <a:solidFill>
                  <a:srgbClr val="FF0066"/>
                </a:solidFill>
              </a:rPr>
              <a:t>одягнені</a:t>
            </a:r>
            <a:r>
              <a:rPr lang="ru-RU" sz="1800" dirty="0" smtClean="0">
                <a:solidFill>
                  <a:srgbClr val="FF0066"/>
                </a:solidFill>
              </a:rPr>
              <a:t> в </a:t>
            </a:r>
            <a:r>
              <a:rPr lang="ru-RU" sz="1800" dirty="0" err="1" smtClean="0">
                <a:solidFill>
                  <a:srgbClr val="FF0066"/>
                </a:solidFill>
              </a:rPr>
              <a:t>костюми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кроликів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зображення</a:t>
            </a:r>
            <a:r>
              <a:rPr lang="ru-RU" sz="1800" dirty="0" smtClean="0">
                <a:solidFill>
                  <a:srgbClr val="FF0066"/>
                </a:solidFill>
              </a:rPr>
              <a:t> кролика на </a:t>
            </a:r>
            <a:r>
              <a:rPr lang="ru-RU" sz="1800" dirty="0" err="1" smtClean="0">
                <a:solidFill>
                  <a:srgbClr val="FF0066"/>
                </a:solidFill>
              </a:rPr>
              <a:t>святкової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скатертини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фіранках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або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навіть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тарілках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величезна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безліч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кондитерських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виробів</a:t>
            </a:r>
            <a:r>
              <a:rPr lang="ru-RU" sz="1800" dirty="0" smtClean="0">
                <a:solidFill>
                  <a:srgbClr val="FF0066"/>
                </a:solidFill>
              </a:rPr>
              <a:t> у </a:t>
            </a:r>
            <a:r>
              <a:rPr lang="ru-RU" sz="1800" dirty="0" err="1" smtClean="0">
                <a:solidFill>
                  <a:srgbClr val="FF0066"/>
                </a:solidFill>
              </a:rPr>
              <a:t>вигляді</a:t>
            </a:r>
            <a:r>
              <a:rPr lang="ru-RU" sz="1800" dirty="0" smtClean="0">
                <a:solidFill>
                  <a:srgbClr val="FF0066"/>
                </a:solidFill>
              </a:rPr>
              <a:t> пасхального </a:t>
            </a:r>
            <a:r>
              <a:rPr lang="ru-RU" sz="1800" dirty="0" err="1" smtClean="0">
                <a:solidFill>
                  <a:srgbClr val="FF0066"/>
                </a:solidFill>
              </a:rPr>
              <a:t>кролика.Ще</a:t>
            </a:r>
            <a:r>
              <a:rPr lang="ru-RU" sz="1800" dirty="0" smtClean="0">
                <a:solidFill>
                  <a:srgbClr val="FF0066"/>
                </a:solidFill>
              </a:rPr>
              <a:t> одним атрибутом </a:t>
            </a:r>
            <a:r>
              <a:rPr lang="ru-RU" sz="1800" dirty="0" err="1" smtClean="0">
                <a:solidFill>
                  <a:srgbClr val="FF0066"/>
                </a:solidFill>
              </a:rPr>
              <a:t>Великодня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є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ягня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який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символізує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Агнця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Божого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тобто</a:t>
            </a:r>
            <a:r>
              <a:rPr lang="ru-RU" sz="1800" dirty="0" smtClean="0">
                <a:solidFill>
                  <a:srgbClr val="FF0066"/>
                </a:solidFill>
              </a:rPr>
              <a:t> Христа. </a:t>
            </a:r>
            <a:r>
              <a:rPr lang="ru-RU" sz="1800" dirty="0" err="1" smtClean="0">
                <a:solidFill>
                  <a:srgbClr val="FF0066"/>
                </a:solidFill>
              </a:rPr>
              <a:t>Статуетками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які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зображують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ягняти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прийнято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прикрашати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святковий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стіл</a:t>
            </a:r>
            <a:r>
              <a:rPr lang="ru-RU" sz="1800" dirty="0" smtClean="0">
                <a:solidFill>
                  <a:srgbClr val="FF0066"/>
                </a:solidFill>
              </a:rPr>
              <a:t> , а в </a:t>
            </a:r>
            <a:r>
              <a:rPr lang="ru-RU" sz="1800" dirty="0" err="1" smtClean="0">
                <a:solidFill>
                  <a:srgbClr val="FF0066"/>
                </a:solidFill>
              </a:rPr>
              <a:t>деяких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країнах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ягня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є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головним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святковим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блюдом.Пасхальна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свічка</a:t>
            </a:r>
            <a:r>
              <a:rPr lang="ru-RU" sz="1800" dirty="0" smtClean="0">
                <a:solidFill>
                  <a:srgbClr val="FF0066"/>
                </a:solidFill>
              </a:rPr>
              <a:t> - </a:t>
            </a:r>
            <a:r>
              <a:rPr lang="ru-RU" sz="1800" dirty="0" err="1" smtClean="0">
                <a:solidFill>
                  <a:srgbClr val="FF0066"/>
                </a:solidFill>
              </a:rPr>
              <a:t>також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важливий</a:t>
            </a:r>
            <a:r>
              <a:rPr lang="ru-RU" sz="1800" dirty="0" smtClean="0">
                <a:solidFill>
                  <a:srgbClr val="FF0066"/>
                </a:solidFill>
              </a:rPr>
              <a:t> атрибут свята. </a:t>
            </a:r>
            <a:r>
              <a:rPr lang="ru-RU" sz="1800" dirty="0" err="1" smtClean="0">
                <a:solidFill>
                  <a:srgbClr val="FF0066"/>
                </a:solidFill>
              </a:rPr>
              <a:t>Відстоюючи</a:t>
            </a:r>
            <a:r>
              <a:rPr lang="ru-RU" sz="1800" dirty="0" smtClean="0">
                <a:solidFill>
                  <a:srgbClr val="FF0066"/>
                </a:solidFill>
              </a:rPr>
              <a:t> службу в </a:t>
            </a:r>
            <a:r>
              <a:rPr lang="ru-RU" sz="1800" dirty="0" err="1" smtClean="0">
                <a:solidFill>
                  <a:srgbClr val="FF0066"/>
                </a:solidFill>
              </a:rPr>
              <a:t>церкві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прийнято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тримати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</a:t>
            </a:r>
            <a:r>
              <a:rPr lang="ru-RU" sz="1800" dirty="0" smtClean="0">
                <a:solidFill>
                  <a:srgbClr val="FF0066"/>
                </a:solidFill>
              </a:rPr>
              <a:t> руках </a:t>
            </a:r>
            <a:r>
              <a:rPr lang="ru-RU" sz="1800" dirty="0" err="1" smtClean="0">
                <a:solidFill>
                  <a:srgbClr val="FF0066"/>
                </a:solidFill>
              </a:rPr>
              <a:t>запалену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свічку</a:t>
            </a:r>
            <a:r>
              <a:rPr lang="ru-RU" sz="1800" dirty="0" smtClean="0">
                <a:solidFill>
                  <a:srgbClr val="FF0066"/>
                </a:solidFill>
              </a:rPr>
              <a:t>. </a:t>
            </a:r>
            <a:r>
              <a:rPr lang="ru-RU" sz="1800" dirty="0" err="1" smtClean="0">
                <a:solidFill>
                  <a:srgbClr val="FF0066"/>
                </a:solidFill>
              </a:rPr>
              <a:t>Палаючої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її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потрібно</a:t>
            </a:r>
            <a:r>
              <a:rPr lang="ru-RU" sz="1800" dirty="0" smtClean="0">
                <a:solidFill>
                  <a:srgbClr val="FF0066"/>
                </a:solidFill>
              </a:rPr>
              <a:t> донести до </a:t>
            </a:r>
            <a:r>
              <a:rPr lang="ru-RU" sz="1800" dirty="0" err="1" smtClean="0">
                <a:solidFill>
                  <a:srgbClr val="FF0066"/>
                </a:solidFill>
              </a:rPr>
              <a:t>будинку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і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запалити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цим</a:t>
            </a:r>
            <a:r>
              <a:rPr lang="ru-RU" sz="1800" dirty="0" smtClean="0">
                <a:solidFill>
                  <a:srgbClr val="FF0066"/>
                </a:solidFill>
              </a:rPr>
              <a:t> вогнем </a:t>
            </a:r>
            <a:r>
              <a:rPr lang="ru-RU" sz="1800" dirty="0" err="1" smtClean="0">
                <a:solidFill>
                  <a:srgbClr val="FF0066"/>
                </a:solidFill>
              </a:rPr>
              <a:t>домашнє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вогнище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що</a:t>
            </a:r>
            <a:r>
              <a:rPr lang="ru-RU" sz="1800" dirty="0" smtClean="0">
                <a:solidFill>
                  <a:srgbClr val="FF0066"/>
                </a:solidFill>
              </a:rPr>
              <a:t> б у </a:t>
            </a:r>
            <a:r>
              <a:rPr lang="ru-RU" sz="1800" dirty="0" err="1" smtClean="0">
                <a:solidFill>
                  <a:srgbClr val="FF0066"/>
                </a:solidFill>
              </a:rPr>
              <a:t>вашому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будинку</a:t>
            </a:r>
            <a:r>
              <a:rPr lang="ru-RU" sz="1800" dirty="0" smtClean="0">
                <a:solidFill>
                  <a:srgbClr val="FF0066"/>
                </a:solidFill>
              </a:rPr>
              <a:t> все </a:t>
            </a:r>
            <a:r>
              <a:rPr lang="ru-RU" sz="1800" dirty="0" err="1" smtClean="0">
                <a:solidFill>
                  <a:srgbClr val="FF0066"/>
                </a:solidFill>
              </a:rPr>
              <a:t>було</a:t>
            </a:r>
            <a:r>
              <a:rPr lang="ru-RU" sz="1800" dirty="0" smtClean="0">
                <a:solidFill>
                  <a:srgbClr val="FF0066"/>
                </a:solidFill>
              </a:rPr>
              <a:t> благополучно . Таким чином , як </a:t>
            </a:r>
            <a:r>
              <a:rPr lang="ru-RU" sz="1800" dirty="0" err="1" smtClean="0">
                <a:solidFill>
                  <a:srgbClr val="FF0066"/>
                </a:solidFill>
              </a:rPr>
              <a:t>би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відбувається</a:t>
            </a:r>
            <a:r>
              <a:rPr lang="ru-RU" sz="1800" dirty="0" smtClean="0">
                <a:solidFill>
                  <a:srgbClr val="FF0066"/>
                </a:solidFill>
              </a:rPr>
              <a:t> процедура </a:t>
            </a:r>
            <a:r>
              <a:rPr lang="ru-RU" sz="1800" dirty="0" err="1" smtClean="0">
                <a:solidFill>
                  <a:srgbClr val="FF0066"/>
                </a:solidFill>
              </a:rPr>
              <a:t>освячення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будинку</a:t>
            </a:r>
            <a:r>
              <a:rPr lang="ru-RU" sz="1800" dirty="0" smtClean="0">
                <a:solidFill>
                  <a:srgbClr val="FF0066"/>
                </a:solidFill>
              </a:rPr>
              <a:t> .</a:t>
            </a:r>
            <a:r>
              <a:rPr lang="ru-RU" sz="1800" dirty="0" err="1" smtClean="0">
                <a:solidFill>
                  <a:srgbClr val="FF0066"/>
                </a:solidFill>
              </a:rPr>
              <a:t>Ще</a:t>
            </a:r>
            <a:r>
              <a:rPr lang="ru-RU" sz="1800" dirty="0" smtClean="0">
                <a:solidFill>
                  <a:srgbClr val="FF0066"/>
                </a:solidFill>
              </a:rPr>
              <a:t> один </a:t>
            </a:r>
            <a:r>
              <a:rPr lang="ru-RU" sz="1800" dirty="0" err="1" smtClean="0">
                <a:solidFill>
                  <a:srgbClr val="FF0066"/>
                </a:solidFill>
              </a:rPr>
              <a:t>популярний</a:t>
            </a:r>
            <a:r>
              <a:rPr lang="ru-RU" sz="1800" dirty="0" smtClean="0">
                <a:solidFill>
                  <a:srgbClr val="FF0066"/>
                </a:solidFill>
              </a:rPr>
              <a:t> атрибут </a:t>
            </a:r>
            <a:r>
              <a:rPr lang="ru-RU" sz="1800" dirty="0" err="1" smtClean="0">
                <a:solidFill>
                  <a:srgbClr val="FF0066"/>
                </a:solidFill>
              </a:rPr>
              <a:t>Великодня</a:t>
            </a:r>
            <a:r>
              <a:rPr lang="ru-RU" sz="1800" dirty="0" smtClean="0">
                <a:solidFill>
                  <a:srgbClr val="FF0066"/>
                </a:solidFill>
              </a:rPr>
              <a:t> - </a:t>
            </a:r>
            <a:r>
              <a:rPr lang="ru-RU" sz="1800" dirty="0" err="1" smtClean="0">
                <a:solidFill>
                  <a:srgbClr val="FF0066"/>
                </a:solidFill>
              </a:rPr>
              <a:t>це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пасхальний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вінок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або</a:t>
            </a:r>
            <a:r>
              <a:rPr lang="ru-RU" sz="1800" dirty="0" smtClean="0">
                <a:solidFill>
                  <a:srgbClr val="FF0066"/>
                </a:solidFill>
              </a:rPr>
              <a:t> букет. </a:t>
            </a:r>
            <a:r>
              <a:rPr lang="ru-RU" sz="1800" dirty="0" err="1" smtClean="0">
                <a:solidFill>
                  <a:srgbClr val="FF0066"/>
                </a:solidFill>
              </a:rPr>
              <a:t>Великодній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вінок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є</a:t>
            </a:r>
            <a:r>
              <a:rPr lang="ru-RU" sz="1800" dirty="0" smtClean="0">
                <a:solidFill>
                  <a:srgbClr val="FF0066"/>
                </a:solidFill>
              </a:rPr>
              <a:t> символом </a:t>
            </a:r>
            <a:r>
              <a:rPr lang="ru-RU" sz="1800" dirty="0" err="1" smtClean="0">
                <a:solidFill>
                  <a:srgbClr val="FF0066"/>
                </a:solidFill>
              </a:rPr>
              <a:t>вічного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життя</a:t>
            </a:r>
            <a:r>
              <a:rPr lang="ru-RU" sz="1800" dirty="0" smtClean="0">
                <a:solidFill>
                  <a:srgbClr val="FF0066"/>
                </a:solidFill>
              </a:rPr>
              <a:t> .</a:t>
            </a:r>
            <a:r>
              <a:rPr lang="ru-RU" sz="1800" dirty="0" smtClean="0">
                <a:solidFill>
                  <a:srgbClr val="FF0066"/>
                </a:solidFill>
              </a:rPr>
              <a:t>Так </a:t>
            </a:r>
            <a:r>
              <a:rPr lang="ru-RU" sz="1800" dirty="0" smtClean="0">
                <a:solidFill>
                  <a:srgbClr val="FF0066"/>
                </a:solidFill>
              </a:rPr>
              <a:t>як </a:t>
            </a:r>
            <a:r>
              <a:rPr lang="ru-RU" sz="1800" dirty="0" err="1" smtClean="0">
                <a:solidFill>
                  <a:srgbClr val="FF0066"/>
                </a:solidFill>
              </a:rPr>
              <a:t>Великдень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крім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усього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іншого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ще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й</a:t>
            </a:r>
            <a:r>
              <a:rPr lang="ru-RU" sz="1800" dirty="0" smtClean="0">
                <a:solidFill>
                  <a:srgbClr val="FF0066"/>
                </a:solidFill>
              </a:rPr>
              <a:t> свято </a:t>
            </a:r>
            <a:r>
              <a:rPr lang="ru-RU" sz="1800" dirty="0" err="1" smtClean="0">
                <a:solidFill>
                  <a:srgbClr val="FF0066"/>
                </a:solidFill>
              </a:rPr>
              <a:t>весни</a:t>
            </a:r>
            <a:r>
              <a:rPr lang="ru-RU" sz="1800" dirty="0" smtClean="0">
                <a:solidFill>
                  <a:srgbClr val="FF0066"/>
                </a:solidFill>
              </a:rPr>
              <a:t> , </a:t>
            </a:r>
            <a:r>
              <a:rPr lang="ru-RU" sz="1800" dirty="0" err="1" smtClean="0">
                <a:solidFill>
                  <a:srgbClr val="FF0066"/>
                </a:solidFill>
              </a:rPr>
              <a:t>пасхальним</a:t>
            </a:r>
            <a:r>
              <a:rPr lang="ru-RU" sz="1800" dirty="0" smtClean="0">
                <a:solidFill>
                  <a:srgbClr val="FF0066"/>
                </a:solidFill>
              </a:rPr>
              <a:t> букетом </a:t>
            </a:r>
            <a:r>
              <a:rPr lang="ru-RU" sz="1800" dirty="0" err="1" smtClean="0">
                <a:solidFill>
                  <a:srgbClr val="FF0066"/>
                </a:solidFill>
              </a:rPr>
              <a:t>може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вважатися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будь-який</a:t>
            </a:r>
            <a:r>
              <a:rPr lang="ru-RU" sz="1800" dirty="0" smtClean="0">
                <a:solidFill>
                  <a:srgbClr val="FF0066"/>
                </a:solidFill>
              </a:rPr>
              <a:t> букет </a:t>
            </a:r>
            <a:r>
              <a:rPr lang="ru-RU" sz="1800" dirty="0" err="1" smtClean="0">
                <a:solidFill>
                  <a:srgbClr val="FF0066"/>
                </a:solidFill>
              </a:rPr>
              <a:t>з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живих</a:t>
            </a:r>
            <a:r>
              <a:rPr lang="ru-RU" sz="1800" dirty="0" smtClean="0">
                <a:solidFill>
                  <a:srgbClr val="FF0066"/>
                </a:solidFill>
              </a:rPr>
              <a:t> </a:t>
            </a:r>
            <a:r>
              <a:rPr lang="ru-RU" sz="1800" dirty="0" err="1" smtClean="0">
                <a:solidFill>
                  <a:srgbClr val="FF0066"/>
                </a:solidFill>
              </a:rPr>
              <a:t>квітів</a:t>
            </a:r>
            <a:r>
              <a:rPr lang="ru-RU" sz="1800" dirty="0" smtClean="0">
                <a:solidFill>
                  <a:srgbClr val="FF0066"/>
                </a:solidFill>
              </a:rPr>
              <a:t>.</a:t>
            </a:r>
            <a:endParaRPr lang="ru-RU" sz="1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644</Words>
  <Application>Microsoft Office PowerPoint</Application>
  <PresentationFormat>Экран (4:3)</PresentationFormat>
  <Paragraphs>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Великодні традиції</vt:lpstr>
      <vt:lpstr>Слайд 4</vt:lpstr>
      <vt:lpstr>Великодні символи</vt:lpstr>
      <vt:lpstr>Слайд 6</vt:lpstr>
      <vt:lpstr>Слайд 7</vt:lpstr>
      <vt:lpstr>Слайд 8</vt:lpstr>
      <vt:lpstr>Пасхальна  атрибутика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Angelina</dc:creator>
  <cp:lastModifiedBy>Angelina</cp:lastModifiedBy>
  <cp:revision>14</cp:revision>
  <dcterms:created xsi:type="dcterms:W3CDTF">2014-05-20T12:45:38Z</dcterms:created>
  <dcterms:modified xsi:type="dcterms:W3CDTF">2014-05-21T10:58:06Z</dcterms:modified>
</cp:coreProperties>
</file>