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00808"/>
            <a:ext cx="4320480" cy="4536504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Античність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проявів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древніх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греків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римлян,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епохи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класичними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стиль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відомий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чудовими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пам'ятками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пір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викликають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нас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неповторною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красою і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закінченістю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75280" cy="864096"/>
          </a:xfrm>
        </p:spPr>
        <p:txBody>
          <a:bodyPr/>
          <a:lstStyle/>
          <a:p>
            <a:r>
              <a:rPr lang="uk-UA" sz="4800" dirty="0" smtClean="0"/>
              <a:t>Античний світ в архітектурі</a:t>
            </a:r>
            <a:endParaRPr lang="ru-RU" sz="4800" dirty="0"/>
          </a:p>
        </p:txBody>
      </p:sp>
      <p:pic>
        <p:nvPicPr>
          <p:cNvPr id="9218" name="Picture 2" descr="C:\Users\Маффшфка\Desktop\cariati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304" y="1640315"/>
            <a:ext cx="3567911" cy="452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55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6632"/>
            <a:ext cx="8568952" cy="230425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найвеличніших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грецького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зодчества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храми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Древні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руїни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храмів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епохи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архаїки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дерева як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будівельного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стали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вапняк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білий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мармур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правило, храм стояв на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східчастій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вікон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знаходилась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статуя божества,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будівлю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оточували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один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два ряди колони . У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напівтемному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могли бути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жерці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 народ же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бачив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храм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Мабуть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тому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древні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греки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приділяли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виду храму.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Маффшфка\Desktop\13714791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" t="6549" r="6857"/>
          <a:stretch/>
        </p:blipFill>
        <p:spPr bwMode="auto">
          <a:xfrm>
            <a:off x="1475656" y="2585158"/>
            <a:ext cx="6120680" cy="40432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9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620688"/>
            <a:ext cx="4464496" cy="5976664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грецькій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панувало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стилі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доричний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іонічний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коринфський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Найдревнішим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доричний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простим і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могутнім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доричних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племен,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створили. Колони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іонічного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стилю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святковими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стрункішими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капітелі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нагадує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подушку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закрученими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спіраль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кутами 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волютами). В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епоху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еллінізму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коринфські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капітелі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прикрашені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рослинними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мотивам,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переважають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аканта.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Маффшфка\Desktop\3greec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484785"/>
            <a:ext cx="417341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68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340768"/>
            <a:ext cx="7200800" cy="1224136"/>
          </a:xfrm>
        </p:spPr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r>
              <a:rPr lang="uk-UA" sz="32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Колізей, Рим </a:t>
            </a:r>
            <a:r>
              <a:rPr lang="uk-UA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найбільший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амфітеатр</a:t>
            </a: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Стародавнього</a:t>
            </a: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Рису, 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імператорської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могутності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43800" cy="914400"/>
          </a:xfrm>
        </p:spPr>
        <p:txBody>
          <a:bodyPr/>
          <a:lstStyle/>
          <a:p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Найвизначніші пам’ятки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C:\Users\Маффшфка\Desktop\800px-Colosseum_in_Rome,_Italy_-_April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0" y="2636912"/>
            <a:ext cx="6520157" cy="383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6775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4985" y="332657"/>
            <a:ext cx="8640960" cy="1584175"/>
          </a:xfrm>
        </p:spPr>
        <p:txBody>
          <a:bodyPr/>
          <a:lstStyle/>
          <a:p>
            <a:r>
              <a:rPr lang="ru-RU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Одеон </a:t>
            </a:r>
            <a:r>
              <a:rPr lang="ru-RU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Ірода</a:t>
            </a:r>
            <a:r>
              <a:rPr lang="ru-RU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Аттичного</a:t>
            </a:r>
            <a:r>
              <a:rPr lang="ru-RU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Афіни</a:t>
            </a:r>
            <a:r>
              <a:rPr lang="ru-RU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споруджений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південному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схилі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Акрополя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161 р.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н.е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Іродом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Аттичним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 честь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дружини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Аспасії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Анни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Регілли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Маффшфка\Desktop\800px-The_Theater_of_Herodes_Attic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912768" cy="436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04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9"/>
            <a:ext cx="8208912" cy="1728191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Пантеон -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будівля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Римі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збудована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Марком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Віпсанієм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Агріппою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«храм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богів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 VII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столітті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Пантеон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освячено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 </a:t>
            </a:r>
            <a:r>
              <a:rPr lang="ru-RU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церкву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Святої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Марії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мучеників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Маффшфка\Desktop\Rome_Pantheon_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620001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46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574900"/>
            <a:ext cx="3384376" cy="5806428"/>
          </a:xfrm>
        </p:spPr>
        <p:txBody>
          <a:bodyPr/>
          <a:lstStyle/>
          <a:p>
            <a:r>
              <a:rPr lang="ru-RU" dirty="0" err="1">
                <a:effectLst/>
              </a:rPr>
              <a:t>Ерехтейон</a:t>
            </a:r>
            <a:r>
              <a:rPr lang="ru-RU" dirty="0">
                <a:effectLst/>
              </a:rPr>
              <a:t> – </a:t>
            </a:r>
            <a:r>
              <a:rPr lang="ru-RU" dirty="0" err="1">
                <a:effectLst/>
              </a:rPr>
              <a:t>видатний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пам'ятник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древньогрецької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архітектури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виконаний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невідомим</a:t>
            </a:r>
            <a:r>
              <a:rPr lang="ru-RU" dirty="0">
                <a:effectLst/>
              </a:rPr>
              <a:t> автором (421–415 и 409–406 до </a:t>
            </a:r>
            <a:r>
              <a:rPr lang="ru-RU" dirty="0" err="1">
                <a:effectLst/>
              </a:rPr>
              <a:t>н.е</a:t>
            </a:r>
            <a:r>
              <a:rPr lang="ru-RU" dirty="0">
                <a:effectLst/>
              </a:rPr>
              <a:t>.). </a:t>
            </a:r>
            <a:r>
              <a:rPr lang="ru-RU" dirty="0" err="1">
                <a:effectLst/>
              </a:rPr>
              <a:t>Іонічний</a:t>
            </a:r>
            <a:r>
              <a:rPr lang="ru-RU" dirty="0">
                <a:effectLst/>
              </a:rPr>
              <a:t> храм, </a:t>
            </a:r>
            <a:r>
              <a:rPr lang="ru-RU" dirty="0" err="1">
                <a:effectLst/>
              </a:rPr>
              <a:t>який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знаходиться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неподалік</a:t>
            </a:r>
            <a:r>
              <a:rPr lang="ru-RU" dirty="0">
                <a:effectLst/>
              </a:rPr>
              <a:t> Парфенону, </a:t>
            </a:r>
            <a:r>
              <a:rPr lang="ru-RU" dirty="0" err="1">
                <a:effectLst/>
              </a:rPr>
              <a:t>присвячений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Афіні</a:t>
            </a:r>
            <a:r>
              <a:rPr lang="ru-RU" dirty="0">
                <a:effectLst/>
              </a:rPr>
              <a:t>, Посейдону і легендарному </a:t>
            </a:r>
            <a:r>
              <a:rPr lang="ru-RU" dirty="0" err="1">
                <a:effectLst/>
              </a:rPr>
              <a:t>цареві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Афін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Ерехтею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який</a:t>
            </a:r>
            <a:r>
              <a:rPr lang="ru-RU" dirty="0">
                <a:effectLst/>
              </a:rPr>
              <a:t> дав </a:t>
            </a:r>
            <a:r>
              <a:rPr lang="ru-RU" dirty="0" err="1">
                <a:effectLst/>
              </a:rPr>
              <a:t>назву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храмові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pic>
        <p:nvPicPr>
          <p:cNvPr id="6146" name="Picture 2" descr="C:\Users\Маффшфка\Desktop\1229878576_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64245"/>
            <a:ext cx="5364088" cy="50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19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292" y="476672"/>
            <a:ext cx="5184576" cy="1080120"/>
          </a:xfrm>
        </p:spPr>
        <p:txBody>
          <a:bodyPr/>
          <a:lstStyle/>
          <a:p>
            <a:r>
              <a:rPr lang="ru-RU" sz="2800" dirty="0" err="1">
                <a:effectLst/>
              </a:rPr>
              <a:t>Античність</a:t>
            </a:r>
            <a:r>
              <a:rPr lang="ru-RU" sz="2800" dirty="0">
                <a:effectLst/>
              </a:rPr>
              <a:t> (</a:t>
            </a:r>
            <a:r>
              <a:rPr lang="ru-RU" sz="2800" dirty="0" err="1">
                <a:effectLst/>
              </a:rPr>
              <a:t>класика</a:t>
            </a:r>
            <a:r>
              <a:rPr lang="ru-RU" sz="2800" dirty="0">
                <a:effectLst/>
              </a:rPr>
              <a:t>) у </a:t>
            </a:r>
            <a:r>
              <a:rPr lang="ru-RU" sz="2800" dirty="0" err="1">
                <a:effectLst/>
              </a:rPr>
              <a:t>сучасній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архітектурі</a:t>
            </a:r>
            <a:endParaRPr lang="ru-RU" sz="2800" dirty="0"/>
          </a:p>
        </p:txBody>
      </p:sp>
      <p:pic>
        <p:nvPicPr>
          <p:cNvPr id="7173" name="Picture 5" descr="C:\Users\Маффшфка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496">
            <a:off x="327391" y="2818709"/>
            <a:ext cx="4732620" cy="354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Маффшфка\Desktop\0309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9948">
            <a:off x="4514892" y="127313"/>
            <a:ext cx="4416971" cy="343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626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645024"/>
            <a:ext cx="6105872" cy="2887215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</a:t>
            </a:r>
          </a:p>
          <a:p>
            <a:pPr marL="18288" indent="0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підготувала учениця 9 – Б класу</a:t>
            </a:r>
            <a:b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Левчук Наталія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Маффшфка\Desktop\800px-O_Partenon_de_Aten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2273"/>
            <a:ext cx="5904656" cy="41490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01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45</TotalTime>
  <Words>289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Базовая</vt:lpstr>
      <vt:lpstr>Античний світ в архітектурі</vt:lpstr>
      <vt:lpstr>Презентация PowerPoint</vt:lpstr>
      <vt:lpstr>Презентация PowerPoint</vt:lpstr>
      <vt:lpstr>Найвизначніші пам’ятки</vt:lpstr>
      <vt:lpstr>Презентация PowerPoint</vt:lpstr>
      <vt:lpstr>Презентация PowerPoint</vt:lpstr>
      <vt:lpstr>Презентация PowerPoint</vt:lpstr>
      <vt:lpstr>Античність (класика) у сучасній архітектурі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Античний світ в архітектурі</dc:title>
  <dc:creator>Маффшфка</dc:creator>
  <cp:lastModifiedBy>Маффшфка</cp:lastModifiedBy>
  <cp:revision>6</cp:revision>
  <dcterms:created xsi:type="dcterms:W3CDTF">2014-02-16T18:40:33Z</dcterms:created>
  <dcterms:modified xsi:type="dcterms:W3CDTF">2014-02-16T19:36:37Z</dcterms:modified>
</cp:coreProperties>
</file>