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6155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515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116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3509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434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16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57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235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438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24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49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05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496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586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157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313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955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5DC99C-44E4-40CC-ACAF-7B1ECED0C4BE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02D5844-80AB-45F8-B867-5137736244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80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Сучасні листівки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420616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Зразки листівок, виготовлених за допомогою техніки вишивки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7750968" cy="5167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968" y="1740916"/>
            <a:ext cx="3835982" cy="511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76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Зразки листівок, виготовлені за допомогою техніки </a:t>
            </a:r>
            <a:r>
              <a:rPr lang="uk-UA" dirty="0" err="1" smtClean="0"/>
              <a:t>оригамі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4371668" cy="5167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668" y="1690689"/>
            <a:ext cx="4536247" cy="5167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7914" y="1690688"/>
            <a:ext cx="3265741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1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Зразки листівок, виготовлених за допомогою техніки </a:t>
            </a:r>
            <a:r>
              <a:rPr lang="uk-UA" dirty="0" err="1" smtClean="0"/>
              <a:t>пергамано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7" y="1707700"/>
            <a:ext cx="3881936" cy="5175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243" y="1707700"/>
            <a:ext cx="4207152" cy="5150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395" y="1707700"/>
            <a:ext cx="3525157" cy="515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48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Що таке – листівка?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i="1" dirty="0" err="1" smtClean="0"/>
              <a:t>Поштова</a:t>
            </a:r>
            <a:r>
              <a:rPr lang="ru-RU" i="1" dirty="0" smtClean="0"/>
              <a:t> </a:t>
            </a:r>
            <a:r>
              <a:rPr lang="ru-RU" i="1" dirty="0" err="1" smtClean="0"/>
              <a:t>листівка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i="1" dirty="0" err="1" smtClean="0"/>
              <a:t>поштівка</a:t>
            </a:r>
            <a:r>
              <a:rPr lang="ru-RU" dirty="0" smtClean="0"/>
              <a:t>, </a:t>
            </a:r>
            <a:r>
              <a:rPr lang="ru-RU" i="1" dirty="0" err="1" smtClean="0"/>
              <a:t>листівка</a:t>
            </a:r>
            <a:r>
              <a:rPr lang="ru-RU" dirty="0" smtClean="0"/>
              <a:t>, </a:t>
            </a:r>
            <a:r>
              <a:rPr lang="ru-RU" i="1" dirty="0" err="1" smtClean="0"/>
              <a:t>поштова</a:t>
            </a:r>
            <a:r>
              <a:rPr lang="ru-RU" i="1" dirty="0" smtClean="0"/>
              <a:t> </a:t>
            </a:r>
            <a:r>
              <a:rPr lang="ru-RU" i="1" dirty="0" err="1" smtClean="0"/>
              <a:t>картка</a:t>
            </a:r>
            <a:r>
              <a:rPr lang="ru-RU" i="1" dirty="0" smtClean="0"/>
              <a:t> </a:t>
            </a:r>
            <a:r>
              <a:rPr lang="ru-RU" dirty="0" smtClean="0"/>
              <a:t>— </a:t>
            </a:r>
            <a:r>
              <a:rPr lang="ru-RU" dirty="0" err="1" smtClean="0"/>
              <a:t>відкритий</a:t>
            </a:r>
            <a:r>
              <a:rPr lang="ru-RU" dirty="0" smtClean="0"/>
              <a:t> лист на </a:t>
            </a:r>
            <a:r>
              <a:rPr lang="ru-RU" dirty="0" err="1" smtClean="0"/>
              <a:t>цупкому</a:t>
            </a:r>
            <a:r>
              <a:rPr lang="ru-RU" dirty="0" smtClean="0"/>
              <a:t> </a:t>
            </a:r>
            <a:r>
              <a:rPr lang="ru-RU" dirty="0" err="1" smtClean="0"/>
              <a:t>прямокутному</a:t>
            </a:r>
            <a:r>
              <a:rPr lang="ru-RU" dirty="0" smtClean="0"/>
              <a:t> </a:t>
            </a:r>
            <a:r>
              <a:rPr lang="ru-RU" dirty="0" err="1" smtClean="0"/>
              <a:t>аркуші</a:t>
            </a:r>
            <a:r>
              <a:rPr lang="ru-RU" dirty="0" smtClean="0"/>
              <a:t> </a:t>
            </a:r>
            <a:r>
              <a:rPr lang="ru-RU" dirty="0" err="1" smtClean="0"/>
              <a:t>паперу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зазвичай</a:t>
            </a:r>
            <a:r>
              <a:rPr lang="ru-RU" dirty="0" smtClean="0"/>
              <a:t> адресу, </a:t>
            </a:r>
            <a:r>
              <a:rPr lang="ru-RU" dirty="0" err="1" smtClean="0"/>
              <a:t>поштову</a:t>
            </a:r>
            <a:r>
              <a:rPr lang="ru-RU" dirty="0" smtClean="0"/>
              <a:t> марку та </a:t>
            </a:r>
            <a:r>
              <a:rPr lang="ru-RU" dirty="0" err="1" smtClean="0"/>
              <a:t>зображення</a:t>
            </a:r>
            <a:r>
              <a:rPr lang="ru-RU" dirty="0" smtClean="0"/>
              <a:t> з одного боку і текст </a:t>
            </a:r>
            <a:r>
              <a:rPr lang="ru-RU" dirty="0" err="1" smtClean="0"/>
              <a:t>повідомлення</a:t>
            </a:r>
            <a:r>
              <a:rPr lang="ru-RU" dirty="0" smtClean="0"/>
              <a:t> з </a:t>
            </a:r>
            <a:r>
              <a:rPr lang="ru-RU" dirty="0" err="1" smtClean="0"/>
              <a:t>іншого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778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Цікаві факти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Точна дата </a:t>
            </a:r>
            <a:r>
              <a:rPr lang="ru-RU" dirty="0" err="1" smtClean="0"/>
              <a:t>появи</a:t>
            </a:r>
            <a:r>
              <a:rPr lang="ru-RU" dirty="0" smtClean="0"/>
              <a:t> на </a:t>
            </a:r>
            <a:r>
              <a:rPr lang="ru-RU" dirty="0" err="1" smtClean="0"/>
              <a:t>світ</a:t>
            </a:r>
            <a:r>
              <a:rPr lang="ru-RU" dirty="0" smtClean="0"/>
              <a:t> </a:t>
            </a:r>
            <a:r>
              <a:rPr lang="ru-RU" dirty="0" err="1" smtClean="0"/>
              <a:t>першої</a:t>
            </a:r>
            <a:r>
              <a:rPr lang="ru-RU" dirty="0" smtClean="0"/>
              <a:t> </a:t>
            </a:r>
            <a:r>
              <a:rPr lang="ru-RU" dirty="0" err="1" smtClean="0"/>
              <a:t>листівки</a:t>
            </a:r>
            <a:r>
              <a:rPr lang="ru-RU" dirty="0" smtClean="0"/>
              <a:t> </a:t>
            </a:r>
            <a:r>
              <a:rPr lang="ru-RU" dirty="0" err="1" smtClean="0"/>
              <a:t>донині</a:t>
            </a:r>
            <a:r>
              <a:rPr lang="ru-RU" dirty="0" smtClean="0"/>
              <a:t> </a:t>
            </a:r>
            <a:r>
              <a:rPr lang="ru-RU" dirty="0" err="1" smtClean="0"/>
              <a:t>невідома</a:t>
            </a:r>
            <a:r>
              <a:rPr lang="ru-RU" dirty="0" smtClean="0"/>
              <a:t>. </a:t>
            </a:r>
            <a:r>
              <a:rPr lang="ru-RU" dirty="0" err="1" smtClean="0"/>
              <a:t>Приблизно</a:t>
            </a:r>
            <a:r>
              <a:rPr lang="ru-RU" dirty="0" smtClean="0"/>
              <a:t> </a:t>
            </a:r>
            <a:r>
              <a:rPr lang="ru-RU" dirty="0" err="1" smtClean="0"/>
              <a:t>наводять</a:t>
            </a:r>
            <a:r>
              <a:rPr lang="ru-RU" dirty="0" smtClean="0"/>
              <a:t> числа 150–200 </a:t>
            </a:r>
            <a:r>
              <a:rPr lang="ru-RU" dirty="0" err="1" smtClean="0"/>
              <a:t>років</a:t>
            </a:r>
            <a:r>
              <a:rPr lang="ru-RU" dirty="0" smtClean="0"/>
              <a:t> назад. Так, за </a:t>
            </a:r>
            <a:r>
              <a:rPr lang="ru-RU" dirty="0" err="1" smtClean="0"/>
              <a:t>однією</a:t>
            </a:r>
            <a:r>
              <a:rPr lang="ru-RU" dirty="0" smtClean="0"/>
              <a:t> з </a:t>
            </a:r>
            <a:r>
              <a:rPr lang="ru-RU" dirty="0" err="1" smtClean="0"/>
              <a:t>версій</a:t>
            </a:r>
            <a:r>
              <a:rPr lang="ru-RU" dirty="0" smtClean="0"/>
              <a:t>, перша </a:t>
            </a:r>
            <a:r>
              <a:rPr lang="ru-RU" dirty="0" err="1" smtClean="0"/>
              <a:t>різдвяна</a:t>
            </a:r>
            <a:r>
              <a:rPr lang="ru-RU" dirty="0" smtClean="0"/>
              <a:t> </a:t>
            </a:r>
            <a:r>
              <a:rPr lang="ru-RU" dirty="0" err="1" smtClean="0"/>
              <a:t>листівка</a:t>
            </a:r>
            <a:r>
              <a:rPr lang="ru-RU" dirty="0" smtClean="0"/>
              <a:t> </a:t>
            </a:r>
            <a:r>
              <a:rPr lang="ru-RU" dirty="0" err="1" smtClean="0"/>
              <a:t>з'явилася</a:t>
            </a:r>
            <a:r>
              <a:rPr lang="ru-RU" dirty="0" smtClean="0"/>
              <a:t> в </a:t>
            </a:r>
            <a:r>
              <a:rPr lang="ru-RU" dirty="0" err="1" smtClean="0"/>
              <a:t>Англії</a:t>
            </a:r>
            <a:r>
              <a:rPr lang="ru-RU" dirty="0" smtClean="0"/>
              <a:t> в 1794 </a:t>
            </a:r>
            <a:r>
              <a:rPr lang="ru-RU" dirty="0" err="1" smtClean="0"/>
              <a:t>році</a:t>
            </a:r>
            <a:r>
              <a:rPr lang="ru-RU" dirty="0" smtClean="0"/>
              <a:t>. </a:t>
            </a:r>
            <a:r>
              <a:rPr lang="ru-RU" dirty="0" err="1" smtClean="0"/>
              <a:t>Якийсь</a:t>
            </a:r>
            <a:r>
              <a:rPr lang="ru-RU" dirty="0" smtClean="0"/>
              <a:t> художник </a:t>
            </a:r>
            <a:r>
              <a:rPr lang="ru-RU" dirty="0" err="1" smtClean="0"/>
              <a:t>Добсон</a:t>
            </a:r>
            <a:r>
              <a:rPr lang="ru-RU" dirty="0" smtClean="0"/>
              <a:t> у </a:t>
            </a:r>
            <a:r>
              <a:rPr lang="ru-RU" dirty="0" err="1" smtClean="0"/>
              <a:t>вигляді</a:t>
            </a:r>
            <a:r>
              <a:rPr lang="ru-RU" dirty="0" smtClean="0"/>
              <a:t> </a:t>
            </a:r>
            <a:r>
              <a:rPr lang="ru-RU" dirty="0" err="1" smtClean="0"/>
              <a:t>поздоровлення</a:t>
            </a:r>
            <a:r>
              <a:rPr lang="ru-RU" dirty="0" smtClean="0"/>
              <a:t> з святом </a:t>
            </a:r>
            <a:r>
              <a:rPr lang="ru-RU" dirty="0" err="1" smtClean="0"/>
              <a:t>відправив</a:t>
            </a:r>
            <a:r>
              <a:rPr lang="ru-RU" dirty="0" smtClean="0"/>
              <a:t> </a:t>
            </a:r>
            <a:r>
              <a:rPr lang="ru-RU" dirty="0" err="1" smtClean="0"/>
              <a:t>своєму</a:t>
            </a:r>
            <a:r>
              <a:rPr lang="ru-RU" dirty="0" smtClean="0"/>
              <a:t> </a:t>
            </a:r>
            <a:r>
              <a:rPr lang="ru-RU" dirty="0" err="1" smtClean="0"/>
              <a:t>другові</a:t>
            </a:r>
            <a:r>
              <a:rPr lang="ru-RU" dirty="0" smtClean="0"/>
              <a:t> картинку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зображенням</a:t>
            </a:r>
            <a:r>
              <a:rPr lang="ru-RU" dirty="0" smtClean="0"/>
              <a:t> </a:t>
            </a:r>
            <a:r>
              <a:rPr lang="ru-RU" dirty="0" err="1" smtClean="0"/>
              <a:t>сімейства</a:t>
            </a:r>
            <a:r>
              <a:rPr lang="ru-RU" dirty="0" smtClean="0"/>
              <a:t> </a:t>
            </a:r>
            <a:r>
              <a:rPr lang="ru-RU" dirty="0" err="1" smtClean="0"/>
              <a:t>навколо</a:t>
            </a:r>
            <a:r>
              <a:rPr lang="ru-RU" dirty="0" smtClean="0"/>
              <a:t> </a:t>
            </a:r>
            <a:r>
              <a:rPr lang="ru-RU" dirty="0" err="1" smtClean="0"/>
              <a:t>ялинки</a:t>
            </a:r>
            <a:r>
              <a:rPr lang="ru-RU" dirty="0" smtClean="0"/>
              <a:t>. </a:t>
            </a:r>
            <a:r>
              <a:rPr lang="ru-RU" dirty="0" err="1" smtClean="0"/>
              <a:t>Другові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сподобалося</a:t>
            </a:r>
            <a:r>
              <a:rPr lang="ru-RU" dirty="0" smtClean="0"/>
              <a:t>, і </a:t>
            </a:r>
            <a:r>
              <a:rPr lang="ru-RU" dirty="0" err="1" smtClean="0"/>
              <a:t>наступного</a:t>
            </a:r>
            <a:r>
              <a:rPr lang="ru-RU" dirty="0" smtClean="0"/>
              <a:t> року </a:t>
            </a:r>
            <a:r>
              <a:rPr lang="ru-RU" dirty="0" err="1" smtClean="0"/>
              <a:t>Добсон</a:t>
            </a:r>
            <a:r>
              <a:rPr lang="ru-RU" dirty="0" smtClean="0"/>
              <a:t> </a:t>
            </a:r>
            <a:r>
              <a:rPr lang="ru-RU" dirty="0" err="1" smtClean="0"/>
              <a:t>виготовив</a:t>
            </a:r>
            <a:r>
              <a:rPr lang="ru-RU" dirty="0" smtClean="0"/>
              <a:t> </a:t>
            </a:r>
            <a:r>
              <a:rPr lang="ru-RU" dirty="0" err="1" smtClean="0"/>
              <a:t>декілька</a:t>
            </a:r>
            <a:r>
              <a:rPr lang="ru-RU" dirty="0" smtClean="0"/>
              <a:t> </a:t>
            </a:r>
            <a:r>
              <a:rPr lang="ru-RU" dirty="0" err="1" smtClean="0"/>
              <a:t>десятків</a:t>
            </a:r>
            <a:r>
              <a:rPr lang="ru-RU" dirty="0" smtClean="0"/>
              <a:t> </a:t>
            </a:r>
            <a:r>
              <a:rPr lang="ru-RU" dirty="0" err="1" smtClean="0"/>
              <a:t>подібних</a:t>
            </a:r>
            <a:r>
              <a:rPr lang="ru-RU" dirty="0" smtClean="0"/>
              <a:t> </a:t>
            </a:r>
            <a:r>
              <a:rPr lang="ru-RU" dirty="0" err="1" smtClean="0"/>
              <a:t>карток</a:t>
            </a:r>
            <a:r>
              <a:rPr lang="ru-RU" dirty="0" smtClean="0"/>
              <a:t> і </a:t>
            </a:r>
            <a:r>
              <a:rPr lang="ru-RU" dirty="0" err="1" smtClean="0"/>
              <a:t>розіслав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всім</a:t>
            </a:r>
            <a:r>
              <a:rPr lang="ru-RU" dirty="0" smtClean="0"/>
              <a:t> </a:t>
            </a:r>
            <a:r>
              <a:rPr lang="ru-RU" dirty="0" err="1" smtClean="0"/>
              <a:t>своїм</a:t>
            </a:r>
            <a:r>
              <a:rPr lang="ru-RU" dirty="0" smtClean="0"/>
              <a:t> </a:t>
            </a:r>
            <a:r>
              <a:rPr lang="ru-RU" dirty="0" err="1" smtClean="0"/>
              <a:t>знайомим</a:t>
            </a:r>
            <a:r>
              <a:rPr lang="ru-RU" dirty="0" smtClean="0"/>
              <a:t>. А </a:t>
            </a:r>
            <a:r>
              <a:rPr lang="ru-RU" dirty="0" err="1" smtClean="0"/>
              <a:t>ще</a:t>
            </a:r>
            <a:r>
              <a:rPr lang="ru-RU" dirty="0" smtClean="0"/>
              <a:t> через </a:t>
            </a:r>
            <a:r>
              <a:rPr lang="ru-RU" dirty="0" err="1" smtClean="0"/>
              <a:t>декілька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 </a:t>
            </a:r>
            <a:r>
              <a:rPr lang="ru-RU" dirty="0" err="1" smtClean="0"/>
              <a:t>знайшовся</a:t>
            </a:r>
            <a:r>
              <a:rPr lang="ru-RU" dirty="0" smtClean="0"/>
              <a:t> </a:t>
            </a:r>
            <a:r>
              <a:rPr lang="ru-RU" dirty="0" err="1" smtClean="0"/>
              <a:t>підприємець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пустив </a:t>
            </a:r>
            <a:r>
              <a:rPr lang="ru-RU" dirty="0" err="1" smtClean="0"/>
              <a:t>мальовані</a:t>
            </a:r>
            <a:r>
              <a:rPr lang="ru-RU" dirty="0" smtClean="0"/>
              <a:t> </a:t>
            </a:r>
            <a:r>
              <a:rPr lang="ru-RU" dirty="0" err="1" smtClean="0"/>
              <a:t>привітальні</a:t>
            </a:r>
            <a:r>
              <a:rPr lang="ru-RU" dirty="0" smtClean="0"/>
              <a:t> </a:t>
            </a:r>
            <a:r>
              <a:rPr lang="ru-RU" dirty="0" err="1" smtClean="0"/>
              <a:t>картки</a:t>
            </a:r>
            <a:r>
              <a:rPr lang="ru-RU" dirty="0" smtClean="0"/>
              <a:t> в продаж.</a:t>
            </a:r>
          </a:p>
          <a:p>
            <a:r>
              <a:rPr lang="ru-RU" dirty="0" smtClean="0"/>
              <a:t>За </a:t>
            </a:r>
            <a:r>
              <a:rPr lang="ru-RU" dirty="0" err="1" smtClean="0"/>
              <a:t>іншою</a:t>
            </a:r>
            <a:r>
              <a:rPr lang="ru-RU" dirty="0" smtClean="0"/>
              <a:t> </a:t>
            </a:r>
            <a:r>
              <a:rPr lang="ru-RU" dirty="0" err="1" smtClean="0"/>
              <a:t>версією</a:t>
            </a:r>
            <a:r>
              <a:rPr lang="ru-RU" dirty="0" smtClean="0"/>
              <a:t>, </a:t>
            </a:r>
            <a:r>
              <a:rPr lang="ru-RU" dirty="0" err="1" smtClean="0"/>
              <a:t>вперше</a:t>
            </a:r>
            <a:r>
              <a:rPr lang="ru-RU" dirty="0" smtClean="0"/>
              <a:t> </a:t>
            </a:r>
            <a:r>
              <a:rPr lang="ru-RU" dirty="0" err="1" smtClean="0"/>
              <a:t>різдвяні</a:t>
            </a:r>
            <a:r>
              <a:rPr lang="ru-RU" dirty="0" smtClean="0"/>
              <a:t> </a:t>
            </a:r>
            <a:r>
              <a:rPr lang="ru-RU" dirty="0" err="1" smtClean="0"/>
              <a:t>листівки</a:t>
            </a:r>
            <a:r>
              <a:rPr lang="ru-RU" dirty="0" smtClean="0"/>
              <a:t> </a:t>
            </a:r>
            <a:r>
              <a:rPr lang="ru-RU" dirty="0" err="1" smtClean="0"/>
              <a:t>з'явилися</a:t>
            </a:r>
            <a:r>
              <a:rPr lang="ru-RU" dirty="0" smtClean="0"/>
              <a:t> в 1841 </a:t>
            </a:r>
            <a:r>
              <a:rPr lang="ru-RU" dirty="0" err="1" smtClean="0"/>
              <a:t>році</a:t>
            </a:r>
            <a:r>
              <a:rPr lang="ru-RU" dirty="0" smtClean="0"/>
              <a:t> у </a:t>
            </a:r>
            <a:r>
              <a:rPr lang="ru-RU" dirty="0" err="1" smtClean="0"/>
              <a:t>вітрині</a:t>
            </a:r>
            <a:r>
              <a:rPr lang="ru-RU" dirty="0" smtClean="0"/>
              <a:t> </a:t>
            </a:r>
            <a:r>
              <a:rPr lang="ru-RU" dirty="0" err="1" smtClean="0"/>
              <a:t>книжкового</a:t>
            </a:r>
            <a:r>
              <a:rPr lang="ru-RU" dirty="0" smtClean="0"/>
              <a:t> магазина в </a:t>
            </a:r>
            <a:r>
              <a:rPr lang="ru-RU" dirty="0" err="1" smtClean="0"/>
              <a:t>Шотландії</a:t>
            </a:r>
            <a:r>
              <a:rPr lang="ru-RU" dirty="0" smtClean="0"/>
              <a:t>, </a:t>
            </a:r>
            <a:r>
              <a:rPr lang="ru-RU" dirty="0" err="1" smtClean="0"/>
              <a:t>щоправда</a:t>
            </a:r>
            <a:r>
              <a:rPr lang="ru-RU" dirty="0" smtClean="0"/>
              <a:t> </a:t>
            </a:r>
            <a:r>
              <a:rPr lang="ru-RU" dirty="0" err="1" smtClean="0"/>
              <a:t>існує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думка,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шотландці</a:t>
            </a:r>
            <a:r>
              <a:rPr lang="ru-RU" dirty="0" smtClean="0"/>
              <a:t> придумали </a:t>
            </a:r>
            <a:r>
              <a:rPr lang="ru-RU" dirty="0" err="1" smtClean="0"/>
              <a:t>цю</a:t>
            </a:r>
            <a:r>
              <a:rPr lang="ru-RU" dirty="0" smtClean="0"/>
              <a:t> </a:t>
            </a:r>
            <a:r>
              <a:rPr lang="ru-RU" dirty="0" err="1" smtClean="0"/>
              <a:t>версію</a:t>
            </a:r>
            <a:r>
              <a:rPr lang="ru-RU" dirty="0" smtClean="0"/>
              <a:t>,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позбавити</a:t>
            </a:r>
            <a:r>
              <a:rPr lang="ru-RU" dirty="0" smtClean="0"/>
              <a:t> </a:t>
            </a:r>
            <a:r>
              <a:rPr lang="ru-RU" dirty="0" err="1" smtClean="0"/>
              <a:t>англійців</a:t>
            </a:r>
            <a:r>
              <a:rPr lang="ru-RU" dirty="0" smtClean="0"/>
              <a:t> </a:t>
            </a:r>
            <a:r>
              <a:rPr lang="ru-RU" dirty="0" err="1" smtClean="0"/>
              <a:t>слави</a:t>
            </a:r>
            <a:r>
              <a:rPr lang="ru-RU" dirty="0" smtClean="0"/>
              <a:t> </a:t>
            </a:r>
            <a:r>
              <a:rPr lang="ru-RU" dirty="0" err="1" smtClean="0"/>
              <a:t>першовідкривачів</a:t>
            </a:r>
            <a:r>
              <a:rPr lang="ru-RU" dirty="0" smtClean="0"/>
              <a:t>. </a:t>
            </a:r>
            <a:r>
              <a:rPr lang="ru-RU" dirty="0" err="1" smtClean="0"/>
              <a:t>Цікаво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і </a:t>
            </a:r>
            <a:r>
              <a:rPr lang="ru-RU" dirty="0" err="1" smtClean="0"/>
              <a:t>сьогодні</a:t>
            </a:r>
            <a:r>
              <a:rPr lang="ru-RU" dirty="0" smtClean="0"/>
              <a:t> </a:t>
            </a:r>
            <a:r>
              <a:rPr lang="ru-RU" dirty="0" err="1" smtClean="0"/>
              <a:t>різдвяні</a:t>
            </a:r>
            <a:r>
              <a:rPr lang="ru-RU" dirty="0" smtClean="0"/>
              <a:t> та </a:t>
            </a:r>
            <a:r>
              <a:rPr lang="ru-RU" dirty="0" err="1" smtClean="0"/>
              <a:t>новорічні</a:t>
            </a:r>
            <a:r>
              <a:rPr lang="ru-RU" dirty="0" smtClean="0"/>
              <a:t> </a:t>
            </a:r>
            <a:r>
              <a:rPr lang="ru-RU" dirty="0" err="1" smtClean="0"/>
              <a:t>листівки</a:t>
            </a:r>
            <a:r>
              <a:rPr lang="ru-RU" dirty="0" smtClean="0"/>
              <a:t>, </a:t>
            </a:r>
            <a:r>
              <a:rPr lang="ru-RU" dirty="0" err="1" smtClean="0"/>
              <a:t>користуються</a:t>
            </a:r>
            <a:r>
              <a:rPr lang="ru-RU" dirty="0" smtClean="0"/>
              <a:t> </a:t>
            </a:r>
            <a:r>
              <a:rPr lang="ru-RU" dirty="0" err="1" smtClean="0"/>
              <a:t>найбільшою</a:t>
            </a:r>
            <a:r>
              <a:rPr lang="ru-RU" dirty="0" smtClean="0"/>
              <a:t> </a:t>
            </a:r>
            <a:r>
              <a:rPr lang="ru-RU" dirty="0" err="1" smtClean="0"/>
              <a:t>популярністю</a:t>
            </a:r>
            <a:r>
              <a:rPr lang="ru-RU" dirty="0" smtClean="0"/>
              <a:t>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поштових</a:t>
            </a:r>
            <a:r>
              <a:rPr lang="ru-RU" dirty="0" smtClean="0"/>
              <a:t> </a:t>
            </a:r>
            <a:r>
              <a:rPr lang="ru-RU" dirty="0" err="1" smtClean="0"/>
              <a:t>карток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163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Поширення листівок по всьому світу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91440" lvl="0" indent="-91440"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З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другої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половині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en-US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XIX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століття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вітальні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листівки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починають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друкуватися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в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багатьох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європейських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країнах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.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Їх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кількість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вже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обчислюється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мільйонами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.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Спочатку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на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листівках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найчастіше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зображалося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немовля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Христос в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яслах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або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інші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релігійні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сюжети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.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Пізніше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з'являється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Санта Клаус і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композиції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з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квітів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,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віток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і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ялинкових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прикрас. До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Росії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вітальні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листівки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спочатку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привозилися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з-за кордону,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переважно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з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Німеччини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.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Перші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російські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різдвяні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листівки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були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випущені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з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добродійною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метою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Петербурзьким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піклувальним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комітетом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,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що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видав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до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Різдва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1898-го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серію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з десяти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листівок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за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малюнками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відомих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петербурзьких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sz="2000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художників</a:t>
            </a:r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6715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Сучасні листівки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err="1" smtClean="0"/>
              <a:t>Сучасні</a:t>
            </a:r>
            <a:r>
              <a:rPr lang="ru-RU" sz="2000" dirty="0" smtClean="0"/>
              <a:t> </a:t>
            </a:r>
            <a:r>
              <a:rPr lang="ru-RU" sz="2000" dirty="0" err="1" smtClean="0"/>
              <a:t>листівки</a:t>
            </a:r>
            <a:r>
              <a:rPr lang="ru-RU" sz="2000" dirty="0" smtClean="0"/>
              <a:t> стали </a:t>
            </a:r>
            <a:r>
              <a:rPr lang="ru-RU" sz="2000" dirty="0" err="1" smtClean="0"/>
              <a:t>яскравіші</a:t>
            </a:r>
            <a:r>
              <a:rPr lang="ru-RU" sz="2000" dirty="0" smtClean="0"/>
              <a:t> і </a:t>
            </a:r>
            <a:r>
              <a:rPr lang="ru-RU" sz="2000" dirty="0" err="1" smtClean="0"/>
              <a:t>розмаїтіші</a:t>
            </a:r>
            <a:r>
              <a:rPr lang="ru-RU" sz="2000" dirty="0" smtClean="0"/>
              <a:t>. </a:t>
            </a:r>
            <a:r>
              <a:rPr lang="ru-RU" sz="2000" dirty="0" err="1" smtClean="0"/>
              <a:t>З'явилися</a:t>
            </a:r>
            <a:r>
              <a:rPr lang="ru-RU" sz="2000" dirty="0" smtClean="0"/>
              <a:t> </a:t>
            </a:r>
            <a:r>
              <a:rPr lang="ru-RU" sz="2000" dirty="0" err="1" smtClean="0"/>
              <a:t>новорічні</a:t>
            </a:r>
            <a:r>
              <a:rPr lang="ru-RU" sz="2000" dirty="0" smtClean="0"/>
              <a:t> </a:t>
            </a:r>
            <a:r>
              <a:rPr lang="ru-RU" sz="2000" dirty="0" err="1" smtClean="0"/>
              <a:t>листівки</a:t>
            </a:r>
            <a:r>
              <a:rPr lang="ru-RU" sz="2000" dirty="0" smtClean="0"/>
              <a:t> з «приколами», </a:t>
            </a:r>
            <a:r>
              <a:rPr lang="ru-RU" sz="2000" dirty="0" err="1" smtClean="0"/>
              <a:t>чого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раніше</a:t>
            </a:r>
            <a:r>
              <a:rPr lang="ru-RU" sz="2000" dirty="0" smtClean="0"/>
              <a:t> не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і в думках, </a:t>
            </a:r>
            <a:r>
              <a:rPr lang="ru-RU" sz="2000" dirty="0" err="1" smtClean="0"/>
              <a:t>відзначається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тенденції</a:t>
            </a:r>
            <a:r>
              <a:rPr lang="ru-RU" sz="2000" dirty="0" smtClean="0"/>
              <a:t> до </a:t>
            </a:r>
            <a:r>
              <a:rPr lang="ru-RU" sz="2000" dirty="0" err="1" smtClean="0"/>
              <a:t>деякої</a:t>
            </a:r>
            <a:r>
              <a:rPr lang="ru-RU" sz="2000" dirty="0" smtClean="0"/>
              <a:t> </a:t>
            </a:r>
            <a:r>
              <a:rPr lang="ru-RU" sz="2000" dirty="0" err="1" smtClean="0"/>
              <a:t>стандартизації</a:t>
            </a:r>
            <a:r>
              <a:rPr lang="ru-RU" sz="2000" dirty="0" smtClean="0"/>
              <a:t> </a:t>
            </a:r>
            <a:r>
              <a:rPr lang="ru-RU" sz="2000" dirty="0" err="1" smtClean="0"/>
              <a:t>зображень</a:t>
            </a:r>
            <a:r>
              <a:rPr lang="ru-RU" sz="2000" dirty="0" smtClean="0"/>
              <a:t>, явно </a:t>
            </a:r>
            <a:r>
              <a:rPr lang="ru-RU" sz="2000" dirty="0" err="1" smtClean="0"/>
              <a:t>навіяної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діснеєвськими</a:t>
            </a:r>
            <a:r>
              <a:rPr lang="ru-RU" sz="2000" dirty="0" smtClean="0"/>
              <a:t> сюжетами. </a:t>
            </a:r>
            <a:r>
              <a:rPr lang="ru-RU" sz="2000" dirty="0" err="1" smtClean="0"/>
              <a:t>Чомусь</a:t>
            </a:r>
            <a:r>
              <a:rPr lang="ru-RU" sz="2000" dirty="0" smtClean="0"/>
              <a:t> </a:t>
            </a:r>
            <a:r>
              <a:rPr lang="ru-RU" sz="2000" dirty="0" err="1" smtClean="0"/>
              <a:t>геть</a:t>
            </a:r>
            <a:r>
              <a:rPr lang="ru-RU" sz="2000" dirty="0" smtClean="0"/>
              <a:t> </a:t>
            </a:r>
            <a:r>
              <a:rPr lang="ru-RU" sz="2000" dirty="0" err="1" smtClean="0"/>
              <a:t>зникли</a:t>
            </a:r>
            <a:r>
              <a:rPr lang="ru-RU" sz="2000" dirty="0" smtClean="0"/>
              <a:t> </a:t>
            </a:r>
            <a:r>
              <a:rPr lang="ru-RU" sz="2000" dirty="0" err="1" smtClean="0"/>
              <a:t>лялькові</a:t>
            </a:r>
            <a:r>
              <a:rPr lang="ru-RU" sz="2000" dirty="0" smtClean="0"/>
              <a:t> </a:t>
            </a:r>
            <a:r>
              <a:rPr lang="ru-RU" sz="2000" dirty="0" err="1" smtClean="0"/>
              <a:t>листівки</a:t>
            </a:r>
            <a:r>
              <a:rPr lang="ru-RU" sz="2000" dirty="0" smtClean="0"/>
              <a:t>[</a:t>
            </a:r>
            <a:r>
              <a:rPr lang="ru-RU" sz="2000" dirty="0" err="1" smtClean="0"/>
              <a:t>Джерело</a:t>
            </a:r>
            <a:r>
              <a:rPr lang="ru-RU" sz="2000" dirty="0" smtClean="0"/>
              <a:t>?],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були</a:t>
            </a:r>
            <a:r>
              <a:rPr lang="ru-RU" sz="2000" dirty="0" smtClean="0"/>
              <a:t> </a:t>
            </a:r>
            <a:r>
              <a:rPr lang="ru-RU" sz="2000" dirty="0" err="1" smtClean="0"/>
              <a:t>фотографіями</a:t>
            </a:r>
            <a:r>
              <a:rPr lang="ru-RU" sz="2000" dirty="0" smtClean="0"/>
              <a:t> </a:t>
            </a:r>
            <a:r>
              <a:rPr lang="ru-RU" sz="2000" dirty="0" err="1" smtClean="0"/>
              <a:t>бутафорських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засніжених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будиночків</a:t>
            </a:r>
            <a:r>
              <a:rPr lang="ru-RU" sz="2000" dirty="0" smtClean="0"/>
              <a:t> з </a:t>
            </a:r>
            <a:r>
              <a:rPr lang="ru-RU" sz="2000" dirty="0" err="1" smtClean="0"/>
              <a:t>сніговиками</a:t>
            </a:r>
            <a:r>
              <a:rPr lang="ru-RU" sz="2000" dirty="0" smtClean="0"/>
              <a:t> — </a:t>
            </a:r>
            <a:r>
              <a:rPr lang="ru-RU" sz="2000" dirty="0" err="1" smtClean="0"/>
              <a:t>завдяки</a:t>
            </a:r>
            <a:r>
              <a:rPr lang="ru-RU" sz="2000" dirty="0" smtClean="0"/>
              <a:t> </a:t>
            </a:r>
            <a:r>
              <a:rPr lang="ru-RU" sz="2000" dirty="0" err="1" smtClean="0"/>
              <a:t>тривимірності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казкового</a:t>
            </a:r>
            <a:r>
              <a:rPr lang="ru-RU" sz="2000" dirty="0" smtClean="0"/>
              <a:t> маленького </a:t>
            </a:r>
            <a:r>
              <a:rPr lang="ru-RU" sz="2000" dirty="0" err="1" smtClean="0"/>
              <a:t>світу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зображається</a:t>
            </a:r>
            <a:r>
              <a:rPr lang="ru-RU" sz="2000" dirty="0" smtClean="0"/>
              <a:t>, </a:t>
            </a:r>
            <a:r>
              <a:rPr lang="ru-RU" sz="2000" dirty="0" err="1" smtClean="0"/>
              <a:t>такі</a:t>
            </a:r>
            <a:r>
              <a:rPr lang="ru-RU" sz="2000" dirty="0" smtClean="0"/>
              <a:t> </a:t>
            </a:r>
            <a:r>
              <a:rPr lang="ru-RU" sz="2000" dirty="0" err="1" smtClean="0"/>
              <a:t>листівки</a:t>
            </a:r>
            <a:r>
              <a:rPr lang="ru-RU" sz="2000" dirty="0" smtClean="0"/>
              <a:t> </a:t>
            </a:r>
            <a:r>
              <a:rPr lang="ru-RU" sz="2000" dirty="0" err="1" smtClean="0"/>
              <a:t>володіли</a:t>
            </a:r>
            <a:r>
              <a:rPr lang="ru-RU" sz="2000" dirty="0" smtClean="0"/>
              <a:t> особливою </a:t>
            </a:r>
            <a:r>
              <a:rPr lang="ru-RU" sz="2000" dirty="0" err="1" smtClean="0"/>
              <a:t>привабливістю</a:t>
            </a:r>
            <a:r>
              <a:rPr lang="ru-RU" sz="2000" dirty="0" smtClean="0"/>
              <a:t>. </a:t>
            </a:r>
            <a:r>
              <a:rPr lang="ru-RU" sz="2000" dirty="0" err="1" smtClean="0"/>
              <a:t>Якщо</a:t>
            </a:r>
            <a:r>
              <a:rPr lang="ru-RU" sz="2000" dirty="0" smtClean="0"/>
              <a:t> </a:t>
            </a:r>
            <a:r>
              <a:rPr lang="ru-RU" sz="2000" dirty="0" err="1" smtClean="0"/>
              <a:t>раніше</a:t>
            </a:r>
            <a:r>
              <a:rPr lang="ru-RU" sz="2000" dirty="0" smtClean="0"/>
              <a:t> практично </a:t>
            </a:r>
            <a:r>
              <a:rPr lang="ru-RU" sz="2000" dirty="0" err="1" smtClean="0"/>
              <a:t>всі</a:t>
            </a:r>
            <a:r>
              <a:rPr lang="ru-RU" sz="2000" dirty="0" smtClean="0"/>
              <a:t> </a:t>
            </a:r>
            <a:r>
              <a:rPr lang="ru-RU" sz="2000" dirty="0" err="1" smtClean="0"/>
              <a:t>листівки</a:t>
            </a:r>
            <a:r>
              <a:rPr lang="ru-RU" sz="2000" dirty="0" smtClean="0"/>
              <a:t> </a:t>
            </a:r>
            <a:r>
              <a:rPr lang="ru-RU" sz="2000" dirty="0" err="1" smtClean="0"/>
              <a:t>випускалися</a:t>
            </a:r>
            <a:r>
              <a:rPr lang="ru-RU" sz="2000" dirty="0" smtClean="0"/>
              <a:t> за </a:t>
            </a:r>
            <a:r>
              <a:rPr lang="ru-RU" sz="2000" dirty="0" err="1" smtClean="0"/>
              <a:t>участю</a:t>
            </a:r>
            <a:r>
              <a:rPr lang="ru-RU" sz="2000" dirty="0" smtClean="0"/>
              <a:t> </a:t>
            </a:r>
            <a:r>
              <a:rPr lang="ru-RU" sz="2000" dirty="0" err="1" smtClean="0"/>
              <a:t>професійних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художників</a:t>
            </a:r>
            <a:r>
              <a:rPr lang="ru-RU" sz="2000" dirty="0" smtClean="0"/>
              <a:t>, то в наш час[Коли?] </a:t>
            </a:r>
            <a:r>
              <a:rPr lang="ru-RU" sz="2000" dirty="0" err="1" smtClean="0"/>
              <a:t>з'явилася</a:t>
            </a:r>
            <a:r>
              <a:rPr lang="ru-RU" sz="2000" dirty="0" smtClean="0"/>
              <a:t> велика </a:t>
            </a:r>
            <a:r>
              <a:rPr lang="ru-RU" sz="2000" dirty="0" err="1" smtClean="0"/>
              <a:t>кількість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дешевих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листівок</a:t>
            </a:r>
            <a:r>
              <a:rPr lang="ru-RU" sz="2000" dirty="0" smtClean="0"/>
              <a:t> з </a:t>
            </a:r>
            <a:r>
              <a:rPr lang="ru-RU" sz="2000" dirty="0" err="1" smtClean="0"/>
              <a:t>низькою</a:t>
            </a:r>
            <a:r>
              <a:rPr lang="ru-RU" sz="2000" dirty="0" smtClean="0"/>
              <a:t> </a:t>
            </a:r>
            <a:r>
              <a:rPr lang="ru-RU" sz="2000" dirty="0" err="1" smtClean="0"/>
              <a:t>художньою</a:t>
            </a:r>
            <a:r>
              <a:rPr lang="ru-RU" sz="2000" dirty="0" smtClean="0"/>
              <a:t> </a:t>
            </a:r>
            <a:r>
              <a:rPr lang="ru-RU" sz="2000" dirty="0" err="1" smtClean="0"/>
              <a:t>цінністю</a:t>
            </a:r>
            <a:r>
              <a:rPr lang="ru-RU" sz="2000" dirty="0" smtClean="0"/>
              <a:t> та </a:t>
            </a:r>
            <a:r>
              <a:rPr lang="ru-RU" sz="2000" dirty="0" err="1" smtClean="0"/>
              <a:t>віртуальні</a:t>
            </a:r>
            <a:r>
              <a:rPr lang="ru-RU" sz="2000" dirty="0" smtClean="0"/>
              <a:t> </a:t>
            </a:r>
            <a:r>
              <a:rPr lang="ru-RU" sz="2000" dirty="0" err="1" smtClean="0"/>
              <a:t>листівки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0127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Зразки листівок, виготовлених за допомогою техніки </a:t>
            </a:r>
            <a:r>
              <a:rPr lang="uk-UA" dirty="0" err="1" smtClean="0"/>
              <a:t>квілінга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54" y="1796954"/>
            <a:ext cx="3383553" cy="4699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907" y="1796954"/>
            <a:ext cx="2196960" cy="46993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868" y="1796954"/>
            <a:ext cx="3322242" cy="46993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111" y="1798184"/>
            <a:ext cx="2559090" cy="469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38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Зразки листівок, виготовлених за допомогою техніки </a:t>
            </a:r>
            <a:r>
              <a:rPr lang="uk-UA" dirty="0" err="1" smtClean="0"/>
              <a:t>скрапбукінг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1754"/>
            <a:ext cx="3567184" cy="4756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184" y="2101754"/>
            <a:ext cx="3353444" cy="47562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8208" t="-287" r="10489"/>
          <a:stretch/>
        </p:blipFill>
        <p:spPr>
          <a:xfrm>
            <a:off x="6920628" y="2101754"/>
            <a:ext cx="4858604" cy="476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80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Зразки листівок, виготовлених за допомогою техніки </a:t>
            </a:r>
            <a:r>
              <a:rPr lang="uk-UA" dirty="0" err="1" smtClean="0"/>
              <a:t>декупаж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22" y="1690688"/>
            <a:ext cx="8267699" cy="5167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921" y="4360985"/>
            <a:ext cx="2650270" cy="2497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921" y="1690688"/>
            <a:ext cx="2650270" cy="26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73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Зразки листівок, виготовлених за допомогою техніки Поп-</a:t>
            </a:r>
            <a:r>
              <a:rPr lang="uk-UA" dirty="0" err="1" smtClean="0"/>
              <a:t>Ап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25" y="1690688"/>
            <a:ext cx="2752506" cy="52116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631" y="1690688"/>
            <a:ext cx="6948855" cy="521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452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43</TotalTime>
  <Words>433</Words>
  <Application>Microsoft Office PowerPoint</Application>
  <PresentationFormat>Широкоэкранный</PresentationFormat>
  <Paragraphs>17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Impact</vt:lpstr>
      <vt:lpstr>Главное мероприятие</vt:lpstr>
      <vt:lpstr>Сучасні листівки</vt:lpstr>
      <vt:lpstr>Що таке – листівка?</vt:lpstr>
      <vt:lpstr>Цікаві факти</vt:lpstr>
      <vt:lpstr>Поширення листівок по всьому світу</vt:lpstr>
      <vt:lpstr>Сучасні листівки</vt:lpstr>
      <vt:lpstr>Зразки листівок, виготовлених за допомогою техніки квілінга</vt:lpstr>
      <vt:lpstr>Зразки листівок, виготовлених за допомогою техніки скрапбукінг</vt:lpstr>
      <vt:lpstr>Зразки листівок, виготовлених за допомогою техніки декупаж</vt:lpstr>
      <vt:lpstr>Зразки листівок, виготовлених за допомогою техніки Поп-Ап</vt:lpstr>
      <vt:lpstr>Зразки листівок, виготовлених за допомогою техніки вишивки</vt:lpstr>
      <vt:lpstr>Зразки листівок, виготовлені за допомогою техніки оригамі</vt:lpstr>
      <vt:lpstr>Зразки листівок, виготовлених за допомогою техніки пергамано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Сучасні листівки</dc:title>
  <dc:creator>Анастасия Темченко</dc:creator>
  <cp:lastModifiedBy>Анастасия Темченко</cp:lastModifiedBy>
  <cp:revision>6</cp:revision>
  <dcterms:created xsi:type="dcterms:W3CDTF">2015-01-26T19:09:35Z</dcterms:created>
  <dcterms:modified xsi:type="dcterms:W3CDTF">2015-02-03T19:02:05Z</dcterms:modified>
</cp:coreProperties>
</file>