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66" r:id="rId11"/>
    <p:sldId id="267" r:id="rId12"/>
    <p:sldId id="268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митрий Каленюк" initials="ДК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5-12T15:50:37.641" idx="1">
    <p:pos x="4170" y="23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6" y="260648"/>
            <a:ext cx="4072652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Міністерство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освіти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науки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1124744"/>
            <a:ext cx="4896544" cy="4339650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Реферат</a:t>
            </a:r>
          </a:p>
          <a:p>
            <a:pPr algn="ctr"/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з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художньої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культури</a:t>
            </a: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Script" pitchFamily="34" charset="0"/>
            </a:endParaRP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у формі мультимедійної презентації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на тему:</a:t>
            </a:r>
          </a:p>
          <a:p>
            <a:pPr algn="ctr"/>
            <a:r>
              <a:rPr lang="uk-UA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”Вертеп</a:t>
            </a: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 – найдавніший </a:t>
            </a:r>
            <a:r>
              <a:rPr lang="uk-UA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театр”</a:t>
            </a:r>
            <a:endParaRPr lang="uk-UA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Script" pitchFamily="34" charset="0"/>
            </a:endParaRPr>
          </a:p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3645024"/>
            <a:ext cx="2286000" cy="20882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Підготувала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:</a:t>
            </a:r>
          </a:p>
          <a:p>
            <a:pPr lvl="0" algn="ctr"/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ліцеїстка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 32 групи</a:t>
            </a:r>
          </a:p>
          <a:p>
            <a:pPr lvl="0" algn="ctr"/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ПМЛ</a:t>
            </a:r>
          </a:p>
          <a:p>
            <a:pPr lvl="0" algn="ctr"/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Тачинська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 Ю.І.</a:t>
            </a:r>
          </a:p>
          <a:p>
            <a:pPr lvl="0" algn="ctr"/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Перевірила:</a:t>
            </a:r>
          </a:p>
          <a:p>
            <a:pPr lvl="0" algn="ctr"/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Чайковська І.В.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6021288"/>
            <a:ext cx="16385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м.Івано-Франківськ</a:t>
            </a:r>
            <a:endParaRPr lang="ru-RU" sz="1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2013</a:t>
            </a:r>
            <a:endParaRPr lang="ru-RU" sz="1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build="allAtOnce"/>
      <p:bldP spid="7" grpId="0"/>
      <p:bldP spid="7" grpId="1"/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96752"/>
            <a:ext cx="540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Вертепна</a:t>
            </a:r>
            <a:r>
              <a:rPr lang="ru-RU" sz="1400" dirty="0" smtClean="0"/>
              <a:t> драма — </a:t>
            </a:r>
            <a:r>
              <a:rPr lang="ru-RU" sz="1400" dirty="0" err="1" smtClean="0"/>
              <a:t>це</a:t>
            </a:r>
            <a:r>
              <a:rPr lang="ru-RU" sz="1400" dirty="0" smtClean="0"/>
              <a:t> </a:t>
            </a:r>
            <a:r>
              <a:rPr lang="ru-RU" sz="1400" dirty="0" err="1" smtClean="0"/>
              <a:t>старовинний</a:t>
            </a:r>
            <a:r>
              <a:rPr lang="ru-RU" sz="1400" dirty="0" smtClean="0"/>
              <a:t> </a:t>
            </a:r>
            <a:r>
              <a:rPr lang="ru-RU" sz="1400" dirty="0" err="1" smtClean="0"/>
              <a:t>український</a:t>
            </a:r>
            <a:r>
              <a:rPr lang="ru-RU" sz="1400" dirty="0" smtClean="0"/>
              <a:t> </a:t>
            </a:r>
            <a:r>
              <a:rPr lang="ru-RU" sz="1400" dirty="0" err="1" smtClean="0"/>
              <a:t>народний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ляльковий</a:t>
            </a:r>
            <a:r>
              <a:rPr lang="ru-RU" sz="1400" dirty="0" smtClean="0"/>
              <a:t> театр. </a:t>
            </a:r>
            <a:r>
              <a:rPr lang="ru-RU" sz="1400" dirty="0" err="1" smtClean="0"/>
              <a:t>Найранніші</a:t>
            </a:r>
            <a:r>
              <a:rPr lang="ru-RU" sz="1400" dirty="0" smtClean="0"/>
              <a:t> </a:t>
            </a:r>
            <a:r>
              <a:rPr lang="ru-RU" sz="1400" dirty="0" err="1" smtClean="0"/>
              <a:t>згадки</a:t>
            </a:r>
            <a:r>
              <a:rPr lang="ru-RU" sz="1400" dirty="0" smtClean="0"/>
              <a:t> про вертеп </a:t>
            </a:r>
            <a:r>
              <a:rPr lang="ru-RU" sz="1400" dirty="0" err="1" smtClean="0"/>
              <a:t>датуються</a:t>
            </a:r>
            <a:r>
              <a:rPr lang="ru-RU" sz="1400" dirty="0" smtClean="0"/>
              <a:t> 1666 р., </a:t>
            </a:r>
            <a:r>
              <a:rPr lang="ru-RU" sz="1400" dirty="0" err="1" smtClean="0"/>
              <a:t>хоча</a:t>
            </a:r>
            <a:r>
              <a:rPr lang="ru-RU" sz="1400" dirty="0" smtClean="0"/>
              <a:t> </a:t>
            </a:r>
            <a:r>
              <a:rPr lang="ru-RU" sz="1400" dirty="0" err="1" smtClean="0"/>
              <a:t>звичай</a:t>
            </a:r>
            <a:r>
              <a:rPr lang="ru-RU" sz="1400" dirty="0" smtClean="0"/>
              <a:t> "</a:t>
            </a:r>
            <a:r>
              <a:rPr lang="ru-RU" sz="1400" dirty="0" err="1" smtClean="0"/>
              <a:t>ходити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ляльками" </a:t>
            </a:r>
            <a:r>
              <a:rPr lang="ru-RU" sz="1400" dirty="0" err="1" smtClean="0"/>
              <a:t>відомий</a:t>
            </a:r>
            <a:r>
              <a:rPr lang="ru-RU" sz="1400" dirty="0" smtClean="0"/>
              <a:t> </a:t>
            </a:r>
            <a:r>
              <a:rPr lang="ru-RU" sz="1400" dirty="0" err="1" smtClean="0"/>
              <a:t>ще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1573 р. </a:t>
            </a:r>
            <a:r>
              <a:rPr lang="ru-RU" sz="1400" dirty="0" err="1" smtClean="0"/>
              <a:t>Вертепні</a:t>
            </a:r>
            <a:r>
              <a:rPr lang="ru-RU" sz="1400" dirty="0" smtClean="0"/>
              <a:t> </a:t>
            </a:r>
            <a:r>
              <a:rPr lang="ru-RU" sz="1400" dirty="0" err="1" smtClean="0"/>
              <a:t>драми</a:t>
            </a:r>
            <a:r>
              <a:rPr lang="ru-RU" sz="1400" dirty="0" smtClean="0"/>
              <a:t> </a:t>
            </a:r>
            <a:r>
              <a:rPr lang="ru-RU" sz="1400" dirty="0" err="1" smtClean="0"/>
              <a:t>були</a:t>
            </a:r>
            <a:r>
              <a:rPr lang="ru-RU" sz="1400" dirty="0" smtClean="0"/>
              <a:t> </a:t>
            </a:r>
            <a:r>
              <a:rPr lang="ru-RU" sz="1400" dirty="0" err="1" smtClean="0"/>
              <a:t>найбільш</a:t>
            </a:r>
            <a:r>
              <a:rPr lang="ru-RU" sz="1400" dirty="0" smtClean="0"/>
              <a:t> </a:t>
            </a:r>
            <a:r>
              <a:rPr lang="ru-RU" sz="1400" dirty="0" err="1" smtClean="0"/>
              <a:t>популярні</a:t>
            </a:r>
            <a:r>
              <a:rPr lang="ru-RU" sz="1400" dirty="0" smtClean="0"/>
              <a:t> у </a:t>
            </a:r>
            <a:r>
              <a:rPr lang="ru-RU" sz="1400" dirty="0" err="1" smtClean="0"/>
              <a:t>другій</a:t>
            </a:r>
            <a:r>
              <a:rPr lang="ru-RU" sz="1400" dirty="0" smtClean="0"/>
              <a:t> </a:t>
            </a:r>
            <a:r>
              <a:rPr lang="ru-RU" sz="1400" dirty="0" err="1" smtClean="0"/>
              <a:t>половині</a:t>
            </a:r>
            <a:r>
              <a:rPr lang="ru-RU" sz="1400" dirty="0" smtClean="0"/>
              <a:t> </a:t>
            </a:r>
            <a:r>
              <a:rPr lang="en-US" sz="1400" dirty="0" smtClean="0"/>
              <a:t>XVIII </a:t>
            </a:r>
            <a:r>
              <a:rPr lang="ru-RU" sz="1400" dirty="0" smtClean="0"/>
              <a:t>ст., </a:t>
            </a:r>
            <a:r>
              <a:rPr lang="ru-RU" sz="1400" dirty="0" err="1" smtClean="0"/>
              <a:t>зокрема</a:t>
            </a:r>
            <a:r>
              <a:rPr lang="ru-RU" sz="1400" dirty="0" smtClean="0"/>
              <a:t> в </a:t>
            </a:r>
            <a:r>
              <a:rPr lang="ru-RU" sz="1400" dirty="0" err="1" smtClean="0"/>
              <a:t>період</a:t>
            </a:r>
            <a:r>
              <a:rPr lang="ru-RU" sz="1400" dirty="0" smtClean="0"/>
              <a:t> </a:t>
            </a:r>
            <a:r>
              <a:rPr lang="ru-RU" sz="1400" dirty="0" err="1" smtClean="0"/>
              <a:t>занепаду</a:t>
            </a:r>
            <a:r>
              <a:rPr lang="ru-RU" sz="1400" dirty="0" smtClean="0"/>
              <a:t> </a:t>
            </a:r>
            <a:r>
              <a:rPr lang="ru-RU" sz="1400" dirty="0" err="1" smtClean="0"/>
              <a:t>Києво-Могилянської</a:t>
            </a:r>
            <a:r>
              <a:rPr lang="ru-RU" sz="1400" dirty="0" smtClean="0"/>
              <a:t> </a:t>
            </a:r>
            <a:r>
              <a:rPr lang="ru-RU" sz="1400" dirty="0" err="1" smtClean="0"/>
              <a:t>академії</a:t>
            </a:r>
            <a:r>
              <a:rPr lang="ru-RU" sz="1400" dirty="0" smtClean="0"/>
              <a:t>. </a:t>
            </a:r>
            <a:r>
              <a:rPr lang="ru-RU" sz="1400" dirty="0" err="1" smtClean="0"/>
              <a:t>Вертепна</a:t>
            </a:r>
            <a:r>
              <a:rPr lang="ru-RU" sz="1400" dirty="0" smtClean="0"/>
              <a:t> </a:t>
            </a:r>
            <a:r>
              <a:rPr lang="ru-RU" sz="1400" dirty="0" err="1" smtClean="0"/>
              <a:t>вистава</a:t>
            </a:r>
            <a:r>
              <a:rPr lang="ru-RU" sz="1400" dirty="0" smtClean="0"/>
              <a:t> </a:t>
            </a:r>
            <a:r>
              <a:rPr lang="ru-RU" sz="1400" dirty="0" err="1" smtClean="0"/>
              <a:t>поділялася</a:t>
            </a:r>
            <a:r>
              <a:rPr lang="ru-RU" sz="1400" dirty="0" smtClean="0"/>
              <a:t> на </a:t>
            </a:r>
            <a:r>
              <a:rPr lang="ru-RU" sz="1400" dirty="0" err="1" smtClean="0"/>
              <a:t>дві</a:t>
            </a:r>
            <a:r>
              <a:rPr lang="ru-RU" sz="1400" dirty="0" smtClean="0"/>
              <a:t> </a:t>
            </a:r>
            <a:r>
              <a:rPr lang="ru-RU" sz="1400" dirty="0" err="1" smtClean="0"/>
              <a:t>частини</a:t>
            </a:r>
            <a:r>
              <a:rPr lang="ru-RU" sz="1400" dirty="0" smtClean="0"/>
              <a:t>: </a:t>
            </a:r>
            <a:r>
              <a:rPr lang="ru-RU" sz="1400" dirty="0" err="1" smtClean="0"/>
              <a:t>релігійну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світську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розігрувалась</a:t>
            </a:r>
            <a:r>
              <a:rPr lang="ru-RU" sz="1400" dirty="0" smtClean="0"/>
              <a:t> у </a:t>
            </a:r>
            <a:r>
              <a:rPr lang="ru-RU" sz="1400" dirty="0" err="1" smtClean="0"/>
              <a:t>гарно</a:t>
            </a:r>
            <a:r>
              <a:rPr lang="ru-RU" sz="1400" dirty="0" smtClean="0"/>
              <a:t> </a:t>
            </a:r>
            <a:r>
              <a:rPr lang="ru-RU" sz="1400" dirty="0" err="1" smtClean="0"/>
              <a:t>оздобленому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дерева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картону </a:t>
            </a:r>
            <a:r>
              <a:rPr lang="ru-RU" sz="1400" dirty="0" err="1" smtClean="0"/>
              <a:t>двоповерховому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будиночку</a:t>
            </a:r>
            <a:r>
              <a:rPr lang="ru-RU" sz="1400" dirty="0" smtClean="0"/>
              <a:t>, </a:t>
            </a:r>
            <a:r>
              <a:rPr lang="ru-RU" sz="1400" dirty="0" err="1" smtClean="0"/>
              <a:t>який</a:t>
            </a:r>
            <a:r>
              <a:rPr lang="ru-RU" sz="1400" dirty="0" smtClean="0"/>
              <a:t> носили </a:t>
            </a:r>
            <a:r>
              <a:rPr lang="ru-RU" sz="1400" dirty="0" err="1" smtClean="0"/>
              <a:t>колядники</a:t>
            </a:r>
            <a:r>
              <a:rPr lang="ru-RU" sz="1400" dirty="0" smtClean="0"/>
              <a:t>. Драматичною основою вертепу </a:t>
            </a:r>
            <a:r>
              <a:rPr lang="ru-RU" sz="1400" dirty="0" err="1" smtClean="0"/>
              <a:t>є</a:t>
            </a:r>
            <a:r>
              <a:rPr lang="ru-RU" sz="1400" dirty="0" smtClean="0"/>
              <a:t> легенда про </a:t>
            </a:r>
            <a:r>
              <a:rPr lang="ru-RU" sz="1400" dirty="0" err="1" smtClean="0"/>
              <a:t>народження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Ісуса</a:t>
            </a:r>
            <a:r>
              <a:rPr lang="ru-RU" sz="1400" dirty="0" smtClean="0"/>
              <a:t> Христа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знищення</a:t>
            </a:r>
            <a:r>
              <a:rPr lang="ru-RU" sz="1400" dirty="0" smtClean="0"/>
              <a:t> царем </a:t>
            </a:r>
            <a:r>
              <a:rPr lang="ru-RU" sz="1400" dirty="0" err="1" smtClean="0"/>
              <a:t>Іродом</a:t>
            </a:r>
            <a:r>
              <a:rPr lang="ru-RU" sz="1400" dirty="0" smtClean="0"/>
              <a:t> 40 тис. </a:t>
            </a:r>
            <a:r>
              <a:rPr lang="ru-RU" sz="1400" dirty="0" err="1" smtClean="0"/>
              <a:t>віфлеємських</a:t>
            </a:r>
            <a:r>
              <a:rPr lang="ru-RU" sz="1400" dirty="0" smtClean="0"/>
              <a:t> </a:t>
            </a:r>
            <a:r>
              <a:rPr lang="ru-RU" sz="1400" dirty="0" err="1" smtClean="0"/>
              <a:t>немовлят</a:t>
            </a:r>
            <a:r>
              <a:rPr lang="ru-RU" sz="1400" dirty="0" smtClean="0"/>
              <a:t>. </a:t>
            </a:r>
            <a:r>
              <a:rPr lang="ru-RU" sz="1400" dirty="0" err="1" smtClean="0"/>
              <a:t>Найдавніші</a:t>
            </a:r>
            <a:r>
              <a:rPr lang="ru-RU" sz="1400" dirty="0" smtClean="0"/>
              <a:t> </a:t>
            </a:r>
            <a:r>
              <a:rPr lang="ru-RU" sz="1400" dirty="0" err="1" smtClean="0"/>
              <a:t>тексти</a:t>
            </a:r>
            <a:r>
              <a:rPr lang="ru-RU" sz="1400" dirty="0" smtClean="0"/>
              <a:t> </a:t>
            </a:r>
            <a:r>
              <a:rPr lang="ru-RU" sz="1400" dirty="0" err="1" smtClean="0"/>
              <a:t>вертепної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драми</a:t>
            </a:r>
            <a:r>
              <a:rPr lang="ru-RU" sz="1400" dirty="0" smtClean="0"/>
              <a:t> </a:t>
            </a:r>
            <a:r>
              <a:rPr lang="ru-RU" sz="1400" dirty="0" err="1" smtClean="0"/>
              <a:t>збереглися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другої</a:t>
            </a:r>
            <a:r>
              <a:rPr lang="ru-RU" sz="1400" dirty="0" smtClean="0"/>
              <a:t> </a:t>
            </a:r>
            <a:r>
              <a:rPr lang="ru-RU" sz="1400" dirty="0" err="1" smtClean="0"/>
              <a:t>половини</a:t>
            </a:r>
            <a:r>
              <a:rPr lang="ru-RU" sz="1400" dirty="0" smtClean="0"/>
              <a:t> </a:t>
            </a:r>
            <a:r>
              <a:rPr lang="en-US" sz="1400" dirty="0" smtClean="0"/>
              <a:t>XVIII </a:t>
            </a:r>
            <a:r>
              <a:rPr lang="ru-RU" sz="1400" dirty="0" smtClean="0"/>
              <a:t>ст.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332656"/>
            <a:ext cx="5847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Вертепна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драма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2530" name="Picture 2" descr="http://ecotur-kmk.at.ua/etnografi/rizd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340768"/>
            <a:ext cx="2952750" cy="3810000"/>
          </a:xfrm>
          <a:prstGeom prst="rect">
            <a:avLst/>
          </a:prstGeom>
          <a:noFill/>
        </p:spPr>
      </p:pic>
      <p:pic>
        <p:nvPicPr>
          <p:cNvPr id="22532" name="Picture 4" descr="http://1.bp.blogspot.com/-iI4Q_KwQwxQ/TwQim8FPhoI/AAAAAAAAANE/CdI7DxeCavo/s1600/big_konkurs_7si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49361"/>
            <a:ext cx="4968552" cy="300863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52736"/>
            <a:ext cx="784887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   </a:t>
            </a:r>
            <a:r>
              <a:rPr lang="ru-RU" sz="1300" dirty="0" err="1" smtClean="0"/>
              <a:t>Малоросійський</a:t>
            </a:r>
            <a:r>
              <a:rPr lang="ru-RU" sz="1300" dirty="0" smtClean="0"/>
              <a:t> вертеп — </a:t>
            </a:r>
            <a:r>
              <a:rPr lang="ru-RU" sz="1300" dirty="0" err="1" smtClean="0"/>
              <a:t>це</a:t>
            </a:r>
            <a:r>
              <a:rPr lang="ru-RU" sz="1300" dirty="0" smtClean="0"/>
              <a:t> </a:t>
            </a:r>
            <a:r>
              <a:rPr lang="ru-RU" sz="1300" dirty="0" err="1" smtClean="0"/>
              <a:t>похідний</a:t>
            </a:r>
            <a:r>
              <a:rPr lang="ru-RU" sz="1300" dirty="0" smtClean="0"/>
              <a:t> театр, </a:t>
            </a:r>
            <a:r>
              <a:rPr lang="ru-RU" sz="1300" dirty="0" err="1" smtClean="0"/>
              <a:t>який</a:t>
            </a:r>
            <a:r>
              <a:rPr lang="ru-RU" sz="1300" dirty="0" smtClean="0"/>
              <a:t> </a:t>
            </a:r>
            <a:r>
              <a:rPr lang="ru-RU" sz="1300" dirty="0" err="1" smtClean="0"/>
              <a:t>представляє</a:t>
            </a:r>
            <a:r>
              <a:rPr lang="ru-RU" sz="1300" dirty="0" smtClean="0"/>
              <a:t> </a:t>
            </a:r>
            <a:r>
              <a:rPr lang="ru-RU" sz="1300" dirty="0" err="1" smtClean="0"/>
              <a:t>благочестивим</a:t>
            </a:r>
            <a:r>
              <a:rPr lang="ru-RU" sz="1300" dirty="0" smtClean="0"/>
              <a:t> </a:t>
            </a:r>
            <a:r>
              <a:rPr lang="ru-RU" sz="1300" dirty="0" err="1" smtClean="0"/>
              <a:t>християнам</a:t>
            </a:r>
            <a:r>
              <a:rPr lang="ru-RU" sz="1300" dirty="0" smtClean="0"/>
              <a:t> </a:t>
            </a:r>
            <a:r>
              <a:rPr lang="ru-RU" sz="1300" dirty="0" err="1" smtClean="0"/>
              <a:t>велику</a:t>
            </a:r>
            <a:r>
              <a:rPr lang="ru-RU" sz="1300" dirty="0" smtClean="0"/>
              <a:t> </a:t>
            </a:r>
            <a:r>
              <a:rPr lang="ru-RU" sz="1300" dirty="0" err="1" smtClean="0"/>
              <a:t>подію</a:t>
            </a:r>
            <a:r>
              <a:rPr lang="ru-RU" sz="1300" dirty="0" smtClean="0"/>
              <a:t> у </a:t>
            </a:r>
            <a:r>
              <a:rPr lang="ru-RU" sz="1300" dirty="0" err="1" smtClean="0"/>
              <a:t>світі</a:t>
            </a:r>
            <a:r>
              <a:rPr lang="ru-RU" sz="1300" dirty="0" smtClean="0"/>
              <a:t>: </a:t>
            </a:r>
            <a:r>
              <a:rPr lang="ru-RU" sz="1300" dirty="0" err="1" smtClean="0"/>
              <a:t>Різдво</a:t>
            </a:r>
            <a:r>
              <a:rPr lang="ru-RU" sz="1300" dirty="0" smtClean="0"/>
              <a:t> (</a:t>
            </a:r>
            <a:r>
              <a:rPr lang="ru-RU" sz="1300" dirty="0" err="1" smtClean="0"/>
              <a:t>народження</a:t>
            </a:r>
            <a:r>
              <a:rPr lang="ru-RU" sz="1300" dirty="0" smtClean="0"/>
              <a:t>) Спасителя. </a:t>
            </a:r>
            <a:r>
              <a:rPr lang="ru-RU" sz="1300" dirty="0" err="1" smtClean="0"/>
              <a:t>Немає</a:t>
            </a:r>
            <a:r>
              <a:rPr lang="ru-RU" sz="1300" dirty="0" smtClean="0"/>
              <a:t> </a:t>
            </a:r>
            <a:r>
              <a:rPr lang="ru-RU" sz="1300" dirty="0" err="1" smtClean="0"/>
              <a:t>сумніву</a:t>
            </a:r>
            <a:r>
              <a:rPr lang="ru-RU" sz="1300" dirty="0" smtClean="0"/>
              <a:t>, </a:t>
            </a:r>
            <a:r>
              <a:rPr lang="ru-RU" sz="1300" dirty="0" err="1" smtClean="0"/>
              <a:t>що</a:t>
            </a:r>
            <a:r>
              <a:rPr lang="ru-RU" sz="1300" dirty="0" smtClean="0"/>
              <a:t> </a:t>
            </a:r>
            <a:r>
              <a:rPr lang="ru-RU" sz="1300" dirty="0" err="1" smtClean="0"/>
              <a:t>представлялися</a:t>
            </a:r>
            <a:r>
              <a:rPr lang="ru-RU" sz="1300" dirty="0" smtClean="0"/>
              <a:t> </a:t>
            </a:r>
            <a:r>
              <a:rPr lang="ru-RU" sz="1300" dirty="0" err="1" smtClean="0"/>
              <a:t>також</a:t>
            </a:r>
            <a:r>
              <a:rPr lang="ru-RU" sz="1300" dirty="0" smtClean="0"/>
              <a:t> </a:t>
            </a:r>
            <a:r>
              <a:rPr lang="ru-RU" sz="1300" dirty="0" err="1" smtClean="0"/>
              <a:t>і</a:t>
            </a:r>
            <a:r>
              <a:rPr lang="ru-RU" sz="1300" dirty="0" smtClean="0"/>
              <a:t> </a:t>
            </a:r>
            <a:r>
              <a:rPr lang="ru-RU" sz="1300" dirty="0" err="1" smtClean="0"/>
              <a:t>інші</a:t>
            </a:r>
            <a:r>
              <a:rPr lang="ru-RU" sz="1300" dirty="0" smtClean="0"/>
              <a:t> </a:t>
            </a:r>
            <a:r>
              <a:rPr lang="ru-RU" sz="1300" dirty="0" err="1" smtClean="0"/>
              <a:t>події</a:t>
            </a:r>
            <a:r>
              <a:rPr lang="ru-RU" sz="1300" dirty="0" smtClean="0"/>
              <a:t>, </a:t>
            </a:r>
            <a:r>
              <a:rPr lang="ru-RU" sz="1300" dirty="0" err="1" smtClean="0"/>
              <a:t>взяті</a:t>
            </a:r>
            <a:r>
              <a:rPr lang="ru-RU" sz="1300" dirty="0" smtClean="0"/>
              <a:t> </a:t>
            </a:r>
            <a:r>
              <a:rPr lang="ru-RU" sz="1300" dirty="0" err="1" smtClean="0"/>
              <a:t>із</a:t>
            </a:r>
            <a:r>
              <a:rPr lang="ru-RU" sz="1300" dirty="0" smtClean="0"/>
              <a:t> священного </a:t>
            </a:r>
            <a:r>
              <a:rPr lang="ru-RU" sz="1300" dirty="0" err="1" smtClean="0"/>
              <a:t>писанія</a:t>
            </a:r>
            <a:r>
              <a:rPr lang="ru-RU" sz="1300" dirty="0" smtClean="0"/>
              <a:t>, </a:t>
            </a:r>
            <a:r>
              <a:rPr lang="ru-RU" sz="1300" dirty="0" err="1" smtClean="0"/>
              <a:t>але</a:t>
            </a:r>
            <a:r>
              <a:rPr lang="ru-RU" sz="1300" dirty="0" smtClean="0"/>
              <a:t> </a:t>
            </a:r>
            <a:r>
              <a:rPr lang="ru-RU" sz="1300" dirty="0" err="1" smtClean="0"/>
              <a:t>вцілів</a:t>
            </a:r>
            <a:r>
              <a:rPr lang="ru-RU" sz="1300" dirty="0" smtClean="0"/>
              <a:t> </a:t>
            </a:r>
            <a:r>
              <a:rPr lang="ru-RU" sz="1300" dirty="0" err="1" smtClean="0"/>
              <a:t>і</a:t>
            </a:r>
            <a:r>
              <a:rPr lang="ru-RU" sz="1300" dirty="0" smtClean="0"/>
              <a:t> </a:t>
            </a:r>
            <a:r>
              <a:rPr lang="ru-RU" sz="1300" dirty="0" err="1" smtClean="0"/>
              <a:t>дійшов</a:t>
            </a:r>
            <a:r>
              <a:rPr lang="ru-RU" sz="1300" dirty="0" smtClean="0"/>
              <a:t> до нас </a:t>
            </a:r>
            <a:r>
              <a:rPr lang="ru-RU" sz="1300" dirty="0" err="1" smtClean="0"/>
              <a:t>тільки</a:t>
            </a:r>
            <a:r>
              <a:rPr lang="ru-RU" sz="1300" dirty="0" smtClean="0"/>
              <a:t> вертеп. </a:t>
            </a:r>
            <a:r>
              <a:rPr lang="ru-RU" sz="1300" dirty="0" err="1" smtClean="0"/>
              <a:t>Первісне</a:t>
            </a:r>
            <a:r>
              <a:rPr lang="ru-RU" sz="1300" dirty="0" smtClean="0"/>
              <a:t> </a:t>
            </a:r>
            <a:r>
              <a:rPr lang="ru-RU" sz="1300" dirty="0" err="1" smtClean="0"/>
              <a:t>походження</a:t>
            </a:r>
            <a:r>
              <a:rPr lang="ru-RU" sz="1300" dirty="0" smtClean="0"/>
              <a:t> вертепу </a:t>
            </a:r>
            <a:r>
              <a:rPr lang="ru-RU" sz="1300" dirty="0" err="1" smtClean="0"/>
              <a:t>можна</a:t>
            </a:r>
            <a:r>
              <a:rPr lang="ru-RU" sz="1300" dirty="0" smtClean="0"/>
              <a:t> </a:t>
            </a:r>
            <a:r>
              <a:rPr lang="ru-RU" sz="1300" dirty="0" err="1" smtClean="0"/>
              <a:t>віднести</a:t>
            </a:r>
            <a:r>
              <a:rPr lang="ru-RU" sz="1300" dirty="0" smtClean="0"/>
              <a:t> до </a:t>
            </a:r>
            <a:r>
              <a:rPr lang="ru-RU" sz="1300" dirty="0" err="1" smtClean="0"/>
              <a:t>часів</a:t>
            </a:r>
            <a:r>
              <a:rPr lang="ru-RU" sz="1300" dirty="0" smtClean="0"/>
              <a:t> </a:t>
            </a:r>
            <a:r>
              <a:rPr lang="ru-RU" sz="1300" dirty="0" err="1" smtClean="0"/>
              <a:t>гетьмана</a:t>
            </a:r>
            <a:r>
              <a:rPr lang="ru-RU" sz="1300" dirty="0" smtClean="0"/>
              <a:t> </a:t>
            </a:r>
            <a:r>
              <a:rPr lang="ru-RU" sz="1300" dirty="0" err="1" smtClean="0"/>
              <a:t>Конашевича-Сагайдачного</a:t>
            </a:r>
            <a:r>
              <a:rPr lang="ru-RU" sz="1300" dirty="0" smtClean="0"/>
              <a:t>, </a:t>
            </a:r>
            <a:r>
              <a:rPr lang="ru-RU" sz="1300" dirty="0" err="1" smtClean="0"/>
              <a:t>до</a:t>
            </a:r>
            <a:r>
              <a:rPr lang="ru-RU" sz="1300" dirty="0" smtClean="0"/>
              <a:t> 1600 — 1620-х </a:t>
            </a:r>
            <a:r>
              <a:rPr lang="ru-RU" sz="1300" dirty="0" err="1" smtClean="0"/>
              <a:t>років</a:t>
            </a:r>
            <a:r>
              <a:rPr lang="ru-RU" sz="1300" dirty="0" smtClean="0"/>
              <a:t>, коли </a:t>
            </a:r>
            <a:r>
              <a:rPr lang="ru-RU" sz="1300" dirty="0" err="1" smtClean="0"/>
              <a:t>він</a:t>
            </a:r>
            <a:r>
              <a:rPr lang="ru-RU" sz="1300" dirty="0" smtClean="0"/>
              <a:t> почав </a:t>
            </a:r>
            <a:r>
              <a:rPr lang="ru-RU" sz="1300" dirty="0" err="1" smtClean="0"/>
              <a:t>відновлювати</a:t>
            </a:r>
            <a:r>
              <a:rPr lang="ru-RU" sz="1300" dirty="0" smtClean="0"/>
              <a:t> </a:t>
            </a:r>
            <a:r>
              <a:rPr lang="ru-RU" sz="1300" dirty="0" err="1" smtClean="0"/>
              <a:t>Києво-братську</a:t>
            </a:r>
            <a:r>
              <a:rPr lang="ru-RU" sz="1300" dirty="0" smtClean="0"/>
              <a:t> школу </a:t>
            </a:r>
            <a:r>
              <a:rPr lang="ru-RU" sz="1300" dirty="0" err="1" smtClean="0"/>
              <a:t>і</a:t>
            </a:r>
            <a:r>
              <a:rPr lang="ru-RU" sz="1300" dirty="0" smtClean="0"/>
              <a:t> </a:t>
            </a:r>
            <a:r>
              <a:rPr lang="ru-RU" sz="1300" dirty="0" err="1" smtClean="0"/>
              <a:t>академію</a:t>
            </a:r>
            <a:r>
              <a:rPr lang="ru-RU" sz="1300" dirty="0" smtClean="0"/>
              <a:t>... </a:t>
            </a:r>
            <a:r>
              <a:rPr lang="ru-RU" sz="1300" dirty="0" err="1" smtClean="0"/>
              <a:t>Малоросійський</a:t>
            </a:r>
            <a:r>
              <a:rPr lang="ru-RU" sz="1300" dirty="0" smtClean="0"/>
              <a:t> вертеп </a:t>
            </a:r>
            <a:r>
              <a:rPr lang="ru-RU" sz="1300" dirty="0" err="1" smtClean="0"/>
              <a:t>виник</a:t>
            </a:r>
            <a:r>
              <a:rPr lang="ru-RU" sz="1300" dirty="0" smtClean="0"/>
              <a:t> </a:t>
            </a:r>
            <a:r>
              <a:rPr lang="ru-RU" sz="1300" dirty="0" err="1" smtClean="0"/>
              <a:t>раніше</a:t>
            </a:r>
            <a:r>
              <a:rPr lang="ru-RU" sz="1300" dirty="0" smtClean="0"/>
              <a:t> </a:t>
            </a:r>
            <a:r>
              <a:rPr lang="ru-RU" sz="1300" dirty="0" err="1" smtClean="0"/>
              <a:t>театральних</a:t>
            </a:r>
            <a:r>
              <a:rPr lang="ru-RU" sz="1300" dirty="0" smtClean="0"/>
              <a:t> </a:t>
            </a:r>
            <a:r>
              <a:rPr lang="ru-RU" sz="1300" dirty="0" err="1" smtClean="0"/>
              <a:t>вистав</a:t>
            </a:r>
            <a:r>
              <a:rPr lang="ru-RU" sz="1300" dirty="0" smtClean="0"/>
              <a:t>, </a:t>
            </a:r>
            <a:r>
              <a:rPr lang="ru-RU" sz="1300" dirty="0" err="1" smtClean="0"/>
              <a:t>що</a:t>
            </a:r>
            <a:r>
              <a:rPr lang="ru-RU" sz="1300" dirty="0" smtClean="0"/>
              <a:t> </a:t>
            </a:r>
            <a:r>
              <a:rPr lang="ru-RU" sz="1300" dirty="0" err="1" smtClean="0"/>
              <a:t>були</a:t>
            </a:r>
            <a:r>
              <a:rPr lang="ru-RU" sz="1300" dirty="0" smtClean="0"/>
              <a:t> при </a:t>
            </a:r>
            <a:r>
              <a:rPr lang="ru-RU" sz="1300" dirty="0" err="1" smtClean="0"/>
              <a:t>царі</a:t>
            </a:r>
            <a:r>
              <a:rPr lang="ru-RU" sz="1300" dirty="0" smtClean="0"/>
              <a:t> </a:t>
            </a:r>
            <a:r>
              <a:rPr lang="ru-RU" sz="1300" dirty="0" err="1" smtClean="0"/>
              <a:t>Олексієві</a:t>
            </a:r>
            <a:r>
              <a:rPr lang="ru-RU" sz="1300" dirty="0" smtClean="0"/>
              <a:t> Михайловичу, — </a:t>
            </a:r>
            <a:r>
              <a:rPr lang="ru-RU" sz="1300" dirty="0" err="1" smtClean="0"/>
              <a:t>останні</a:t>
            </a:r>
            <a:r>
              <a:rPr lang="ru-RU" sz="1300" dirty="0" smtClean="0"/>
              <a:t> </a:t>
            </a:r>
            <a:r>
              <a:rPr lang="ru-RU" sz="1300" dirty="0" err="1" smtClean="0"/>
              <a:t>теж</a:t>
            </a:r>
            <a:r>
              <a:rPr lang="ru-RU" sz="1300" dirty="0" smtClean="0"/>
              <a:t> </a:t>
            </a:r>
            <a:r>
              <a:rPr lang="ru-RU" sz="1300" dirty="0" err="1" smtClean="0"/>
              <a:t>були</a:t>
            </a:r>
            <a:r>
              <a:rPr lang="ru-RU" sz="1300" dirty="0" smtClean="0"/>
              <a:t> </a:t>
            </a:r>
            <a:r>
              <a:rPr lang="ru-RU" sz="1300" dirty="0" err="1" smtClean="0"/>
              <a:t>взяті</a:t>
            </a:r>
            <a:r>
              <a:rPr lang="ru-RU" sz="1300" dirty="0" smtClean="0"/>
              <a:t> </a:t>
            </a:r>
            <a:r>
              <a:rPr lang="ru-RU" sz="1300" dirty="0" err="1" smtClean="0"/>
              <a:t>із</a:t>
            </a:r>
            <a:r>
              <a:rPr lang="ru-RU" sz="1300" dirty="0" smtClean="0"/>
              <a:t> Старого </a:t>
            </a:r>
            <a:r>
              <a:rPr lang="ru-RU" sz="1300" dirty="0" err="1" smtClean="0"/>
              <a:t>й</a:t>
            </a:r>
            <a:r>
              <a:rPr lang="ru-RU" sz="1300" dirty="0" smtClean="0"/>
              <a:t> Нового </a:t>
            </a:r>
            <a:r>
              <a:rPr lang="ru-RU" sz="1300" dirty="0" err="1" smtClean="0"/>
              <a:t>завіту</a:t>
            </a:r>
            <a:r>
              <a:rPr lang="ru-RU" sz="1300" dirty="0" smtClean="0"/>
              <a:t>. </a:t>
            </a:r>
            <a:r>
              <a:rPr lang="ru-RU" sz="1300" dirty="0" err="1" smtClean="0"/>
              <a:t>Втім</a:t>
            </a:r>
            <a:r>
              <a:rPr lang="ru-RU" sz="1300" dirty="0" smtClean="0"/>
              <a:t> склад </a:t>
            </a:r>
            <a:r>
              <a:rPr lang="ru-RU" sz="1300" dirty="0" err="1" smtClean="0"/>
              <a:t>рішуче</a:t>
            </a:r>
            <a:r>
              <a:rPr lang="ru-RU" sz="1300" dirty="0" smtClean="0"/>
              <a:t> той </a:t>
            </a:r>
            <a:r>
              <a:rPr lang="ru-RU" sz="1300" dirty="0" err="1" smtClean="0"/>
              <a:t>самий</a:t>
            </a:r>
            <a:r>
              <a:rPr lang="ru-RU" sz="1300" dirty="0" smtClean="0"/>
              <a:t>. </a:t>
            </a:r>
            <a:r>
              <a:rPr lang="ru-RU" sz="1300" dirty="0" err="1" smtClean="0"/>
              <a:t>Ці</a:t>
            </a:r>
            <a:r>
              <a:rPr lang="ru-RU" sz="1300" dirty="0" smtClean="0"/>
              <a:t> </a:t>
            </a:r>
            <a:r>
              <a:rPr lang="ru-RU" sz="1300" dirty="0" err="1" smtClean="0"/>
              <a:t>вистави</a:t>
            </a:r>
            <a:r>
              <a:rPr lang="ru-RU" sz="1300" dirty="0" smtClean="0"/>
              <a:t> </a:t>
            </a:r>
            <a:r>
              <a:rPr lang="ru-RU" sz="1300" dirty="0" err="1" smtClean="0"/>
              <a:t>названі</a:t>
            </a:r>
            <a:r>
              <a:rPr lang="ru-RU" sz="1300" dirty="0" smtClean="0"/>
              <a:t>: </a:t>
            </a:r>
            <a:r>
              <a:rPr lang="ru-RU" sz="1300" dirty="0" err="1" smtClean="0"/>
              <a:t>комедія</a:t>
            </a:r>
            <a:r>
              <a:rPr lang="ru-RU" sz="1300" dirty="0" smtClean="0"/>
              <a:t> «Навуходоносор» </a:t>
            </a:r>
            <a:r>
              <a:rPr lang="ru-RU" sz="1300" dirty="0" err="1" smtClean="0"/>
              <a:t>і</a:t>
            </a:r>
            <a:r>
              <a:rPr lang="ru-RU" sz="1300" dirty="0" smtClean="0"/>
              <a:t> </a:t>
            </a:r>
            <a:r>
              <a:rPr lang="ru-RU" sz="1300" dirty="0" err="1" smtClean="0"/>
              <a:t>комедія</a:t>
            </a:r>
            <a:r>
              <a:rPr lang="ru-RU" sz="1300" dirty="0" smtClean="0"/>
              <a:t> «Притча про блудного </a:t>
            </a:r>
            <a:r>
              <a:rPr lang="ru-RU" sz="1300" dirty="0" err="1" smtClean="0"/>
              <a:t>сина</a:t>
            </a:r>
            <a:r>
              <a:rPr lang="ru-RU" sz="1300" dirty="0" smtClean="0"/>
              <a:t>». І «Навуходоносор», </a:t>
            </a:r>
            <a:r>
              <a:rPr lang="ru-RU" sz="1300" dirty="0" err="1" smtClean="0"/>
              <a:t>і</a:t>
            </a:r>
            <a:r>
              <a:rPr lang="ru-RU" sz="1300" dirty="0" smtClean="0"/>
              <a:t> «</a:t>
            </a:r>
            <a:r>
              <a:rPr lang="ru-RU" sz="1300" dirty="0" err="1" smtClean="0"/>
              <a:t>Блудний</a:t>
            </a:r>
            <a:r>
              <a:rPr lang="ru-RU" sz="1300" dirty="0" smtClean="0"/>
              <a:t> </a:t>
            </a:r>
            <a:r>
              <a:rPr lang="ru-RU" sz="1300" dirty="0" err="1" smtClean="0"/>
              <a:t>син</a:t>
            </a:r>
            <a:r>
              <a:rPr lang="ru-RU" sz="1300" dirty="0" smtClean="0"/>
              <a:t>», </a:t>
            </a:r>
            <a:r>
              <a:rPr lang="ru-RU" sz="1300" dirty="0" err="1" smtClean="0"/>
              <a:t>і</a:t>
            </a:r>
            <a:r>
              <a:rPr lang="ru-RU" sz="1300" dirty="0" smtClean="0"/>
              <a:t> «Вертеп» </a:t>
            </a:r>
            <a:r>
              <a:rPr lang="ru-RU" sz="1300" dirty="0" err="1" smtClean="0"/>
              <a:t>написані</a:t>
            </a:r>
            <a:r>
              <a:rPr lang="ru-RU" sz="1300" dirty="0" smtClean="0"/>
              <a:t>, очевидно, </a:t>
            </a:r>
            <a:r>
              <a:rPr lang="ru-RU" sz="1300" dirty="0" err="1" smtClean="0"/>
              <a:t>малоросіянином</a:t>
            </a:r>
            <a:r>
              <a:rPr lang="ru-RU" sz="1300" dirty="0" smtClean="0"/>
              <a:t>, а </a:t>
            </a:r>
            <a:r>
              <a:rPr lang="ru-RU" sz="1300" dirty="0" err="1" smtClean="0"/>
              <a:t>отже</a:t>
            </a:r>
            <a:r>
              <a:rPr lang="ru-RU" sz="1300" dirty="0" smtClean="0"/>
              <a:t> в </a:t>
            </a:r>
            <a:r>
              <a:rPr lang="ru-RU" sz="1300" dirty="0" err="1" smtClean="0"/>
              <a:t>академії</a:t>
            </a:r>
            <a:r>
              <a:rPr lang="ru-RU" sz="1300" dirty="0" smtClean="0"/>
              <a:t> </a:t>
            </a:r>
            <a:r>
              <a:rPr lang="ru-RU" sz="1300" dirty="0" err="1" smtClean="0"/>
              <a:t>Київській</a:t>
            </a:r>
            <a:r>
              <a:rPr lang="ru-RU" sz="1300" dirty="0" smtClean="0"/>
              <a:t>... </a:t>
            </a:r>
            <a:br>
              <a:rPr lang="ru-RU" sz="1300" dirty="0" smtClean="0"/>
            </a:br>
            <a:r>
              <a:rPr lang="ru-RU" sz="1300" dirty="0" smtClean="0"/>
              <a:t>      Наш вертеп — </a:t>
            </a:r>
            <a:r>
              <a:rPr lang="ru-RU" sz="1300" dirty="0" err="1" smtClean="0"/>
              <a:t>це</a:t>
            </a:r>
            <a:r>
              <a:rPr lang="ru-RU" sz="1300" dirty="0" smtClean="0"/>
              <a:t> </a:t>
            </a:r>
            <a:r>
              <a:rPr lang="ru-RU" sz="1300" dirty="0" err="1" smtClean="0"/>
              <a:t>похідний</a:t>
            </a:r>
            <a:r>
              <a:rPr lang="ru-RU" sz="1300" dirty="0" smtClean="0"/>
              <a:t> (</a:t>
            </a:r>
            <a:r>
              <a:rPr lang="ru-RU" sz="1300" dirty="0" err="1" smtClean="0"/>
              <a:t>переносний</a:t>
            </a:r>
            <a:r>
              <a:rPr lang="ru-RU" sz="1300" dirty="0" smtClean="0"/>
              <a:t> — Упор.) </a:t>
            </a:r>
            <a:r>
              <a:rPr lang="ru-RU" sz="1300" dirty="0" err="1" smtClean="0"/>
              <a:t>двоповерховий</a:t>
            </a:r>
            <a:r>
              <a:rPr lang="ru-RU" sz="1300" dirty="0" smtClean="0"/>
              <a:t> домок. </a:t>
            </a:r>
            <a:r>
              <a:rPr lang="ru-RU" sz="1300" dirty="0" err="1" smtClean="0"/>
              <a:t>Зроблений</a:t>
            </a:r>
            <a:r>
              <a:rPr lang="ru-RU" sz="1300" dirty="0" smtClean="0"/>
              <a:t> </a:t>
            </a:r>
            <a:r>
              <a:rPr lang="ru-RU" sz="1300" dirty="0" err="1" smtClean="0"/>
              <a:t>з</a:t>
            </a:r>
            <a:r>
              <a:rPr lang="ru-RU" sz="1300" dirty="0" smtClean="0"/>
              <a:t> тонких </a:t>
            </a:r>
            <a:r>
              <a:rPr lang="ru-RU" sz="1300" dirty="0" err="1" smtClean="0"/>
              <a:t>дощок</a:t>
            </a:r>
            <a:r>
              <a:rPr lang="ru-RU" sz="1300" dirty="0" smtClean="0"/>
              <a:t> </a:t>
            </a:r>
            <a:r>
              <a:rPr lang="ru-RU" sz="1300" dirty="0" err="1" smtClean="0"/>
              <a:t>і</a:t>
            </a:r>
            <a:r>
              <a:rPr lang="ru-RU" sz="1300" dirty="0" smtClean="0"/>
              <a:t> картону. </a:t>
            </a:r>
            <a:r>
              <a:rPr lang="ru-RU" sz="1300" dirty="0" err="1" smtClean="0"/>
              <a:t>Горішній</a:t>
            </a:r>
            <a:r>
              <a:rPr lang="ru-RU" sz="1300" dirty="0" smtClean="0"/>
              <a:t> поверх </a:t>
            </a:r>
            <a:r>
              <a:rPr lang="ru-RU" sz="1300" dirty="0" err="1" smtClean="0"/>
              <a:t>має</a:t>
            </a:r>
            <a:r>
              <a:rPr lang="ru-RU" sz="1300" dirty="0" smtClean="0"/>
              <a:t> балюстраду, за балюстрадою </a:t>
            </a:r>
            <a:r>
              <a:rPr lang="ru-RU" sz="1300" dirty="0" err="1" smtClean="0"/>
              <a:t>грають</a:t>
            </a:r>
            <a:r>
              <a:rPr lang="ru-RU" sz="1300" dirty="0" smtClean="0"/>
              <a:t> </a:t>
            </a:r>
            <a:r>
              <a:rPr lang="ru-RU" sz="1300" dirty="0" err="1" smtClean="0"/>
              <a:t>містерію</a:t>
            </a:r>
            <a:r>
              <a:rPr lang="ru-RU" sz="1300" dirty="0" smtClean="0"/>
              <a:t>,— </a:t>
            </a:r>
            <a:r>
              <a:rPr lang="ru-RU" sz="1300" dirty="0" err="1" smtClean="0"/>
              <a:t>це</a:t>
            </a:r>
            <a:r>
              <a:rPr lang="ru-RU" sz="1300" dirty="0" smtClean="0"/>
              <a:t> </a:t>
            </a:r>
            <a:r>
              <a:rPr lang="ru-RU" sz="1300" dirty="0" err="1" smtClean="0"/>
              <a:t>Вифлиєм</a:t>
            </a:r>
            <a:r>
              <a:rPr lang="ru-RU" sz="1300" dirty="0" smtClean="0"/>
              <a:t>. У </a:t>
            </a:r>
            <a:r>
              <a:rPr lang="ru-RU" sz="1300" dirty="0" err="1" smtClean="0"/>
              <a:t>нижньому</a:t>
            </a:r>
            <a:r>
              <a:rPr lang="ru-RU" sz="1300" dirty="0" smtClean="0"/>
              <a:t> </a:t>
            </a:r>
            <a:r>
              <a:rPr lang="ru-RU" sz="1300" dirty="0" err="1" smtClean="0"/>
              <a:t>поверсі</a:t>
            </a:r>
            <a:r>
              <a:rPr lang="ru-RU" sz="1300" dirty="0" smtClean="0"/>
              <a:t> трон </a:t>
            </a:r>
            <a:r>
              <a:rPr lang="ru-RU" sz="1300" dirty="0" err="1" smtClean="0"/>
              <a:t>Ірода</a:t>
            </a:r>
            <a:r>
              <a:rPr lang="ru-RU" sz="1300" dirty="0" smtClean="0"/>
              <a:t>, </a:t>
            </a:r>
            <a:r>
              <a:rPr lang="ru-RU" sz="1300" dirty="0" err="1" smtClean="0"/>
              <a:t>підлога</a:t>
            </a:r>
            <a:r>
              <a:rPr lang="ru-RU" sz="1300" dirty="0" smtClean="0"/>
              <a:t> </a:t>
            </a:r>
            <a:r>
              <a:rPr lang="ru-RU" sz="1300" dirty="0" err="1" smtClean="0"/>
              <a:t>обклеєна</a:t>
            </a:r>
            <a:r>
              <a:rPr lang="ru-RU" sz="1300" dirty="0" smtClean="0"/>
              <a:t> </a:t>
            </a:r>
            <a:r>
              <a:rPr lang="ru-RU" sz="1300" dirty="0" err="1" smtClean="0"/>
              <a:t>хутром</a:t>
            </a:r>
            <a:r>
              <a:rPr lang="ru-RU" sz="1300" dirty="0" smtClean="0"/>
              <a:t> для того, </a:t>
            </a:r>
            <a:r>
              <a:rPr lang="ru-RU" sz="1300" dirty="0" err="1" smtClean="0"/>
              <a:t>щоб</a:t>
            </a:r>
            <a:r>
              <a:rPr lang="ru-RU" sz="1300" dirty="0" smtClean="0"/>
              <a:t> не видно </a:t>
            </a:r>
            <a:r>
              <a:rPr lang="ru-RU" sz="1300" dirty="0" err="1" smtClean="0"/>
              <a:t>було</a:t>
            </a:r>
            <a:r>
              <a:rPr lang="ru-RU" sz="1300" dirty="0" smtClean="0"/>
              <a:t> </a:t>
            </a:r>
            <a:r>
              <a:rPr lang="ru-RU" sz="1300" dirty="0" err="1" smtClean="0"/>
              <a:t>щілин</a:t>
            </a:r>
            <a:r>
              <a:rPr lang="ru-RU" sz="1300" dirty="0" smtClean="0"/>
              <a:t>, </a:t>
            </a:r>
            <a:r>
              <a:rPr lang="ru-RU" sz="1300" dirty="0" err="1" smtClean="0"/>
              <a:t>якими</a:t>
            </a:r>
            <a:r>
              <a:rPr lang="ru-RU" sz="1300" dirty="0" smtClean="0"/>
              <a:t> </a:t>
            </a:r>
            <a:r>
              <a:rPr lang="ru-RU" sz="1300" dirty="0" err="1" smtClean="0"/>
              <a:t>рухаються</a:t>
            </a:r>
            <a:r>
              <a:rPr lang="ru-RU" sz="1300" dirty="0" smtClean="0"/>
              <a:t> ляльки. </a:t>
            </a:r>
            <a:r>
              <a:rPr lang="ru-RU" sz="1300" dirty="0" err="1" smtClean="0"/>
              <a:t>Кожна</a:t>
            </a:r>
            <a:r>
              <a:rPr lang="ru-RU" sz="1300" dirty="0" smtClean="0"/>
              <a:t> лялька </a:t>
            </a:r>
            <a:r>
              <a:rPr lang="ru-RU" sz="1300" dirty="0" err="1" smtClean="0"/>
              <a:t>прикріплена</a:t>
            </a:r>
            <a:r>
              <a:rPr lang="ru-RU" sz="1300" dirty="0" smtClean="0"/>
              <a:t> до дроту; </a:t>
            </a:r>
            <a:r>
              <a:rPr lang="ru-RU" sz="1300" dirty="0" err="1" smtClean="0"/>
              <a:t>під</a:t>
            </a:r>
            <a:r>
              <a:rPr lang="ru-RU" sz="1300" dirty="0" smtClean="0"/>
              <a:t> </a:t>
            </a:r>
            <a:r>
              <a:rPr lang="ru-RU" sz="1300" dirty="0" err="1" smtClean="0"/>
              <a:t>підлогою</a:t>
            </a:r>
            <a:r>
              <a:rPr lang="ru-RU" sz="1300" dirty="0" smtClean="0"/>
              <a:t> — </a:t>
            </a:r>
            <a:r>
              <a:rPr lang="ru-RU" sz="1300" dirty="0" err="1" smtClean="0"/>
              <a:t>кінець</a:t>
            </a:r>
            <a:r>
              <a:rPr lang="ru-RU" sz="1300" dirty="0" smtClean="0"/>
              <a:t> </a:t>
            </a:r>
            <a:r>
              <a:rPr lang="ru-RU" sz="1300" dirty="0" err="1" smtClean="0"/>
              <a:t>цього</a:t>
            </a:r>
            <a:r>
              <a:rPr lang="ru-RU" sz="1300" dirty="0" smtClean="0"/>
              <a:t> дроту; за </a:t>
            </a:r>
            <a:r>
              <a:rPr lang="ru-RU" sz="1300" dirty="0" err="1" smtClean="0"/>
              <a:t>цей</a:t>
            </a:r>
            <a:r>
              <a:rPr lang="ru-RU" sz="1300" dirty="0" smtClean="0"/>
              <a:t> </a:t>
            </a:r>
            <a:r>
              <a:rPr lang="ru-RU" sz="1300" dirty="0" err="1" smtClean="0"/>
              <a:t>кінець</a:t>
            </a:r>
            <a:r>
              <a:rPr lang="ru-RU" sz="1300" dirty="0" smtClean="0"/>
              <a:t>, </a:t>
            </a:r>
            <a:r>
              <a:rPr lang="ru-RU" sz="1300" dirty="0" err="1" smtClean="0"/>
              <a:t>придержуючи</a:t>
            </a:r>
            <a:r>
              <a:rPr lang="ru-RU" sz="1300" dirty="0" smtClean="0"/>
              <a:t> ляльку, </a:t>
            </a:r>
            <a:r>
              <a:rPr lang="ru-RU" sz="1300" dirty="0" err="1" smtClean="0"/>
              <a:t>ляльковод</a:t>
            </a:r>
            <a:r>
              <a:rPr lang="ru-RU" sz="1300" dirty="0" smtClean="0"/>
              <a:t> </a:t>
            </a:r>
            <a:r>
              <a:rPr lang="ru-RU" sz="1300" dirty="0" err="1" smtClean="0"/>
              <a:t>спрямовує</a:t>
            </a:r>
            <a:r>
              <a:rPr lang="ru-RU" sz="1300" dirty="0" smtClean="0"/>
              <a:t> </a:t>
            </a:r>
            <a:r>
              <a:rPr lang="ru-RU" sz="1300" dirty="0" err="1" smtClean="0"/>
              <a:t>її</a:t>
            </a:r>
            <a:r>
              <a:rPr lang="ru-RU" sz="1300" dirty="0" smtClean="0"/>
              <a:t> в </a:t>
            </a:r>
            <a:r>
              <a:rPr lang="ru-RU" sz="1300" dirty="0" err="1" smtClean="0"/>
              <a:t>двері</a:t>
            </a:r>
            <a:r>
              <a:rPr lang="ru-RU" sz="1300" dirty="0" smtClean="0"/>
              <a:t> </a:t>
            </a:r>
            <a:r>
              <a:rPr lang="ru-RU" sz="1300" dirty="0" err="1" smtClean="0"/>
              <a:t>і</a:t>
            </a:r>
            <a:r>
              <a:rPr lang="ru-RU" sz="1300" dirty="0" smtClean="0"/>
              <a:t> водить у </a:t>
            </a:r>
            <a:r>
              <a:rPr lang="ru-RU" sz="1300" dirty="0" err="1" smtClean="0"/>
              <a:t>потрібному</a:t>
            </a:r>
            <a:r>
              <a:rPr lang="ru-RU" sz="1300" dirty="0" smtClean="0"/>
              <a:t> </a:t>
            </a:r>
            <a:r>
              <a:rPr lang="ru-RU" sz="1300" dirty="0" err="1" smtClean="0"/>
              <a:t>напрямі</a:t>
            </a:r>
            <a:r>
              <a:rPr lang="ru-RU" sz="1300" dirty="0" smtClean="0"/>
              <a:t>. </a:t>
            </a:r>
            <a:r>
              <a:rPr lang="ru-RU" sz="1300" dirty="0" err="1" smtClean="0"/>
              <a:t>Розмова</a:t>
            </a:r>
            <a:r>
              <a:rPr lang="ru-RU" sz="1300" dirty="0" smtClean="0"/>
              <a:t> </a:t>
            </a:r>
            <a:r>
              <a:rPr lang="ru-RU" sz="1300" dirty="0" err="1" smtClean="0"/>
              <a:t>від</a:t>
            </a:r>
            <a:r>
              <a:rPr lang="ru-RU" sz="1300" dirty="0" smtClean="0"/>
              <a:t> </a:t>
            </a:r>
            <a:r>
              <a:rPr lang="ru-RU" sz="1300" dirty="0" err="1" smtClean="0"/>
              <a:t>імені</a:t>
            </a:r>
            <a:r>
              <a:rPr lang="ru-RU" sz="1300" dirty="0" smtClean="0"/>
              <a:t> </a:t>
            </a:r>
            <a:r>
              <a:rPr lang="ru-RU" sz="1300" dirty="0" err="1" smtClean="0"/>
              <a:t>ляльок</a:t>
            </a:r>
            <a:r>
              <a:rPr lang="ru-RU" sz="1300" dirty="0" smtClean="0"/>
              <a:t> </a:t>
            </a:r>
            <a:r>
              <a:rPr lang="ru-RU" sz="1300" dirty="0" err="1" smtClean="0"/>
              <a:t>відбувається</a:t>
            </a:r>
            <a:r>
              <a:rPr lang="ru-RU" sz="1300" dirty="0" smtClean="0"/>
              <a:t> </a:t>
            </a:r>
            <a:r>
              <a:rPr lang="ru-RU" sz="1300" dirty="0" err="1" smtClean="0"/>
              <a:t>між</a:t>
            </a:r>
            <a:r>
              <a:rPr lang="ru-RU" sz="1300" dirty="0" smtClean="0"/>
              <a:t> </a:t>
            </a:r>
            <a:r>
              <a:rPr lang="ru-RU" sz="1300" dirty="0" err="1" smtClean="0"/>
              <a:t>дячками</a:t>
            </a:r>
            <a:r>
              <a:rPr lang="ru-RU" sz="1300" dirty="0" smtClean="0"/>
              <a:t>, </a:t>
            </a:r>
            <a:r>
              <a:rPr lang="ru-RU" sz="1300" dirty="0" err="1" smtClean="0"/>
              <a:t>півчими</a:t>
            </a:r>
            <a:r>
              <a:rPr lang="ru-RU" sz="1300" dirty="0" smtClean="0"/>
              <a:t> та бурсаками то </a:t>
            </a:r>
            <a:r>
              <a:rPr lang="ru-RU" sz="1300" dirty="0" err="1" smtClean="0"/>
              <a:t>пискливим</a:t>
            </a:r>
            <a:r>
              <a:rPr lang="ru-RU" sz="1300" dirty="0" smtClean="0"/>
              <a:t> голосом, то басом, як то треба. Друга </a:t>
            </a:r>
            <a:r>
              <a:rPr lang="ru-RU" sz="1300" dirty="0" err="1" smtClean="0"/>
              <a:t>частина</a:t>
            </a:r>
            <a:r>
              <a:rPr lang="ru-RU" sz="1300" dirty="0" smtClean="0"/>
              <a:t> </a:t>
            </a:r>
            <a:r>
              <a:rPr lang="ru-RU" sz="1300" dirty="0" err="1" smtClean="0"/>
              <a:t>вистави</a:t>
            </a:r>
            <a:r>
              <a:rPr lang="ru-RU" sz="1300" dirty="0" smtClean="0"/>
              <a:t> </a:t>
            </a:r>
            <a:r>
              <a:rPr lang="ru-RU" sz="1300" dirty="0" err="1" smtClean="0"/>
              <a:t>відбувається</a:t>
            </a:r>
            <a:r>
              <a:rPr lang="ru-RU" sz="1300" dirty="0" smtClean="0"/>
              <a:t> вся в </a:t>
            </a:r>
            <a:r>
              <a:rPr lang="ru-RU" sz="1300" dirty="0" err="1" smtClean="0"/>
              <a:t>нижньому</a:t>
            </a:r>
            <a:r>
              <a:rPr lang="ru-RU" sz="1300" dirty="0" smtClean="0"/>
              <a:t> </a:t>
            </a:r>
            <a:r>
              <a:rPr lang="ru-RU" sz="1300" dirty="0" err="1" smtClean="0"/>
              <a:t>поверсі</a:t>
            </a:r>
            <a:r>
              <a:rPr lang="ru-RU" sz="1300" dirty="0" smtClean="0"/>
              <a:t>.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32656"/>
            <a:ext cx="70051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Микола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Маркевич</a:t>
            </a:r>
            <a:r>
              <a:rPr lang="ru-RU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про театр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4578" name="Picture 2" descr="http://www.tmf-museum.kiev.ua/ua/1/public/illustr/kupian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653136"/>
            <a:ext cx="1304925" cy="1905000"/>
          </a:xfrm>
          <a:prstGeom prst="rect">
            <a:avLst/>
          </a:prstGeom>
          <a:noFill/>
        </p:spPr>
      </p:pic>
      <p:pic>
        <p:nvPicPr>
          <p:cNvPr id="24582" name="Picture 6" descr="http://evacommunication.files.wordpress.com/2013/01/d0b2d0b5d180d182d0b5d0bf.jpg?w=271&amp;h=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437112"/>
            <a:ext cx="3528392" cy="2420888"/>
          </a:xfrm>
          <a:prstGeom prst="rect">
            <a:avLst/>
          </a:prstGeom>
          <a:noFill/>
        </p:spPr>
      </p:pic>
      <p:pic>
        <p:nvPicPr>
          <p:cNvPr id="24584" name="Picture 8" descr="http://www.tmf-museum.kiev.ua/ua/1/public/illustr/sokir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6516" y="0"/>
            <a:ext cx="1317484" cy="170080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folkart.kiev.ua/images/35-36pg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2857500" cy="3810000"/>
          </a:xfrm>
          <a:prstGeom prst="rect">
            <a:avLst/>
          </a:prstGeom>
          <a:noFill/>
        </p:spPr>
      </p:pic>
      <p:pic>
        <p:nvPicPr>
          <p:cNvPr id="25604" name="Picture 4" descr="http://www.unima-ua.org/images/userfiles/image/vertep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4355976" cy="4303705"/>
          </a:xfrm>
          <a:prstGeom prst="rect">
            <a:avLst/>
          </a:prstGeom>
          <a:noFill/>
        </p:spPr>
      </p:pic>
      <p:pic>
        <p:nvPicPr>
          <p:cNvPr id="25606" name="Picture 6" descr="http://upload.wikimedia.org/wikipedia/commons/thumb/8/8f/%D0%A1%D0%BA%D1%80%D0%B8%D0%BD%D1%8C%D0%BA%D0%B0_%D0%B2%D0%B5%D1%80%D1%82%D0%B5%D0%BF%D0%BD%D0%BE%D1%97_%D0%B4%D1%80%D0%B0%D0%BC%D0%B8.png/200px-%D0%A1%D0%BA%D1%80%D0%B8%D0%BD%D1%8C%D0%BA%D0%B0_%D0%B2%D0%B5%D1%80%D1%82%D0%B5%D0%BF%D0%BD%D0%BE%D1%97_%D0%B4%D1%80%D0%B0%D0%BC%D0%B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356992"/>
            <a:ext cx="1905000" cy="336232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530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Використана</a:t>
            </a: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література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628800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«</a:t>
            </a:r>
            <a:r>
              <a:rPr lang="ru-RU" dirty="0" err="1" smtClean="0"/>
              <a:t>Українська</a:t>
            </a:r>
            <a:r>
              <a:rPr lang="ru-RU" dirty="0" smtClean="0"/>
              <a:t> Мала </a:t>
            </a:r>
            <a:r>
              <a:rPr lang="ru-RU" dirty="0" err="1" smtClean="0"/>
              <a:t>Енциклопедія</a:t>
            </a:r>
            <a:r>
              <a:rPr lang="ru-RU" dirty="0" smtClean="0"/>
              <a:t>», </a:t>
            </a:r>
            <a:r>
              <a:rPr lang="ru-RU" dirty="0" err="1" smtClean="0"/>
              <a:t>професор</a:t>
            </a:r>
            <a:r>
              <a:rPr lang="ru-RU" dirty="0" smtClean="0"/>
              <a:t> </a:t>
            </a:r>
            <a:r>
              <a:rPr lang="ru-RU" dirty="0" err="1" smtClean="0"/>
              <a:t>Євген</a:t>
            </a:r>
            <a:r>
              <a:rPr lang="ru-RU" dirty="0" smtClean="0"/>
              <a:t> </a:t>
            </a:r>
            <a:r>
              <a:rPr lang="ru-RU" dirty="0" err="1" smtClean="0"/>
              <a:t>Онацький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 err="1" smtClean="0"/>
              <a:t>Літературознавчий</a:t>
            </a:r>
            <a:r>
              <a:rPr lang="ru-RU" dirty="0" smtClean="0"/>
              <a:t> </a:t>
            </a:r>
            <a:r>
              <a:rPr lang="ru-RU" dirty="0" err="1" smtClean="0"/>
              <a:t>словник-довідник</a:t>
            </a:r>
            <a:r>
              <a:rPr lang="ru-RU" dirty="0" smtClean="0"/>
              <a:t> за </a:t>
            </a:r>
            <a:r>
              <a:rPr lang="ru-RU" dirty="0" err="1" smtClean="0"/>
              <a:t>редакцією</a:t>
            </a:r>
            <a:r>
              <a:rPr lang="ru-RU" dirty="0" smtClean="0"/>
              <a:t> Р. Т. </a:t>
            </a:r>
            <a:r>
              <a:rPr lang="ru-RU" dirty="0" err="1" smtClean="0"/>
              <a:t>Гром'яка</a:t>
            </a:r>
            <a:r>
              <a:rPr lang="ru-RU" dirty="0" smtClean="0"/>
              <a:t>, Ю. І. </a:t>
            </a:r>
            <a:r>
              <a:rPr lang="ru-RU" dirty="0" err="1" smtClean="0"/>
              <a:t>Коваліва</a:t>
            </a:r>
            <a:r>
              <a:rPr lang="ru-RU" dirty="0" smtClean="0"/>
              <a:t>, В. І. Теремка. — К.: ВЦ «</a:t>
            </a:r>
            <a:r>
              <a:rPr lang="ru-RU" dirty="0" err="1" smtClean="0"/>
              <a:t>Академія</a:t>
            </a:r>
            <a:r>
              <a:rPr lang="ru-RU" dirty="0" smtClean="0"/>
              <a:t>», 2007</a:t>
            </a:r>
          </a:p>
          <a:p>
            <a:r>
              <a:rPr lang="ru-RU" dirty="0" smtClean="0"/>
              <a:t>- ДРАМА </a:t>
            </a:r>
            <a:r>
              <a:rPr lang="ru-RU" dirty="0" smtClean="0"/>
              <a:t>ВЕРТЕПНАЯ в </a:t>
            </a:r>
            <a:r>
              <a:rPr lang="ru-RU" dirty="0" err="1" smtClean="0"/>
              <a:t>Літературній</a:t>
            </a:r>
            <a:r>
              <a:rPr lang="ru-RU" dirty="0" smtClean="0"/>
              <a:t> </a:t>
            </a:r>
            <a:r>
              <a:rPr lang="ru-RU" dirty="0" err="1" smtClean="0"/>
              <a:t>енциклопедії</a:t>
            </a:r>
            <a:r>
              <a:rPr lang="ru-RU" dirty="0" smtClean="0"/>
              <a:t> 1929—1939 (рос.)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Марковський</a:t>
            </a:r>
            <a:r>
              <a:rPr lang="ru-RU" dirty="0" smtClean="0"/>
              <a:t>, </a:t>
            </a:r>
            <a:r>
              <a:rPr lang="ru-RU" dirty="0" err="1" smtClean="0"/>
              <a:t>Український</a:t>
            </a:r>
            <a:r>
              <a:rPr lang="ru-RU" dirty="0" smtClean="0"/>
              <a:t> вертеп. </a:t>
            </a:r>
            <a:r>
              <a:rPr lang="ru-RU" dirty="0" err="1" smtClean="0"/>
              <a:t>Розвідки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тексти</a:t>
            </a:r>
            <a:r>
              <a:rPr lang="ru-RU" dirty="0" smtClean="0"/>
              <a:t>, в. I, вид. </a:t>
            </a:r>
            <a:r>
              <a:rPr lang="ru-RU" dirty="0" err="1" smtClean="0"/>
              <a:t>Всеукраїнськ</a:t>
            </a:r>
            <a:r>
              <a:rPr lang="ru-RU" dirty="0" smtClean="0"/>
              <a:t>. акад. наук, </a:t>
            </a:r>
            <a:r>
              <a:rPr lang="ru-RU" dirty="0" err="1" smtClean="0"/>
              <a:t>Київ</a:t>
            </a:r>
            <a:r>
              <a:rPr lang="ru-RU" dirty="0" smtClean="0"/>
              <a:t>, 1929</a:t>
            </a:r>
          </a:p>
          <a:p>
            <a:r>
              <a:rPr lang="ru-RU" dirty="0" smtClean="0"/>
              <a:t>- Белецкий </a:t>
            </a:r>
            <a:r>
              <a:rPr lang="ru-RU" dirty="0" smtClean="0"/>
              <a:t>А., Старинный театр в России. Зачатки театра в народном быту и школьном обиходе Южной Руси Украины, М., 1923</a:t>
            </a:r>
          </a:p>
          <a:p>
            <a:r>
              <a:rPr lang="ru-RU" dirty="0" smtClean="0"/>
              <a:t>- Петров</a:t>
            </a:r>
            <a:r>
              <a:rPr lang="ru-RU" dirty="0" smtClean="0"/>
              <a:t>, </a:t>
            </a:r>
            <a:r>
              <a:rPr lang="ru-RU" dirty="0" err="1" smtClean="0"/>
              <a:t>Южно-русский</a:t>
            </a:r>
            <a:r>
              <a:rPr lang="ru-RU" dirty="0" smtClean="0"/>
              <a:t> театр и в частности вертеп, «Киев. стар.», 1882, XII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Кисіль</a:t>
            </a:r>
            <a:r>
              <a:rPr lang="ru-RU" dirty="0" smtClean="0"/>
              <a:t> </a:t>
            </a:r>
            <a:r>
              <a:rPr lang="ru-RU" dirty="0" smtClean="0"/>
              <a:t>О., </a:t>
            </a:r>
            <a:r>
              <a:rPr lang="ru-RU" dirty="0" err="1" smtClean="0"/>
              <a:t>Український</a:t>
            </a:r>
            <a:r>
              <a:rPr lang="ru-RU" dirty="0" smtClean="0"/>
              <a:t> театр, вид. «</a:t>
            </a:r>
            <a:r>
              <a:rPr lang="ru-RU" dirty="0" err="1" smtClean="0"/>
              <a:t>Книгоспилка</a:t>
            </a:r>
            <a:r>
              <a:rPr lang="ru-RU" dirty="0" smtClean="0"/>
              <a:t>», </a:t>
            </a:r>
            <a:r>
              <a:rPr lang="ru-RU" dirty="0" err="1" smtClean="0"/>
              <a:t>Київ</a:t>
            </a:r>
            <a:r>
              <a:rPr lang="ru-RU" dirty="0" smtClean="0"/>
              <a:t>, 1905</a:t>
            </a:r>
          </a:p>
          <a:p>
            <a:pPr>
              <a:buFontTx/>
              <a:buChar char="-"/>
            </a:pPr>
            <a:r>
              <a:rPr lang="ru-RU" dirty="0" smtClean="0"/>
              <a:t> Галаган, </a:t>
            </a:r>
            <a:r>
              <a:rPr lang="ru-RU" dirty="0" err="1" smtClean="0"/>
              <a:t>Український</a:t>
            </a:r>
            <a:r>
              <a:rPr lang="ru-RU" dirty="0" smtClean="0"/>
              <a:t> вертеп, «Киев. стар.», X, 1882 </a:t>
            </a:r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dirty="0" smtClean="0"/>
              <a:t>Франко </a:t>
            </a:r>
            <a:r>
              <a:rPr lang="ru-RU" dirty="0" smtClean="0"/>
              <a:t>І. До </a:t>
            </a:r>
            <a:r>
              <a:rPr lang="ru-RU" dirty="0" err="1" smtClean="0"/>
              <a:t>исторії</a:t>
            </a:r>
            <a:r>
              <a:rPr lang="ru-RU" dirty="0" smtClean="0"/>
              <a:t> </a:t>
            </a:r>
            <a:r>
              <a:rPr lang="ru-RU" dirty="0" err="1" smtClean="0"/>
              <a:t>укр</a:t>
            </a:r>
            <a:r>
              <a:rPr lang="ru-RU" dirty="0" smtClean="0"/>
              <a:t>. вертепу XVIII в., I в., «Зап. Наук. </a:t>
            </a:r>
            <a:r>
              <a:rPr lang="ru-RU" dirty="0" err="1" smtClean="0"/>
              <a:t>т-ва</a:t>
            </a:r>
            <a:r>
              <a:rPr lang="ru-RU" dirty="0" smtClean="0"/>
              <a:t> </a:t>
            </a:r>
            <a:r>
              <a:rPr lang="ru-RU" dirty="0" err="1" smtClean="0"/>
              <a:t>ім</a:t>
            </a:r>
            <a:r>
              <a:rPr lang="ru-RU" dirty="0" smtClean="0"/>
              <a:t>. </a:t>
            </a:r>
            <a:r>
              <a:rPr lang="ru-RU" dirty="0" err="1" smtClean="0"/>
              <a:t>Шевченка</a:t>
            </a:r>
            <a:r>
              <a:rPr lang="ru-RU" dirty="0" smtClean="0"/>
              <a:t>», Львов, 1906, т. 71—73</a:t>
            </a:r>
          </a:p>
          <a:p>
            <a:r>
              <a:rPr lang="ru-RU" dirty="0" smtClean="0"/>
              <a:t>- Франко </a:t>
            </a:r>
            <a:r>
              <a:rPr lang="ru-RU" dirty="0" smtClean="0"/>
              <a:t>І.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 до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вертепу, там же, т. 82, 1908.</a:t>
            </a:r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67744" y="1628800"/>
            <a:ext cx="6172200" cy="4464496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uk-UA" dirty="0" smtClean="0"/>
              <a:t>Що </a:t>
            </a:r>
            <a:r>
              <a:rPr lang="uk-UA" dirty="0" smtClean="0"/>
              <a:t>таке </a:t>
            </a:r>
            <a:r>
              <a:rPr lang="uk-UA" dirty="0" err="1" smtClean="0"/>
              <a:t>“вертеп</a:t>
            </a:r>
            <a:r>
              <a:rPr lang="uk-UA" dirty="0" err="1" smtClean="0"/>
              <a:t>”</a:t>
            </a:r>
            <a:r>
              <a:rPr lang="uk-UA" dirty="0" smtClean="0"/>
              <a:t>?</a:t>
            </a:r>
          </a:p>
          <a:p>
            <a:pPr marL="342900" indent="-342900">
              <a:buAutoNum type="arabicPeriod"/>
            </a:pPr>
            <a:r>
              <a:rPr lang="uk-UA" dirty="0" smtClean="0"/>
              <a:t>Хронологія</a:t>
            </a:r>
          </a:p>
          <a:p>
            <a:pPr marL="342900" indent="-342900">
              <a:buAutoNum type="arabicPeriod"/>
            </a:pPr>
            <a:r>
              <a:rPr lang="uk-UA" dirty="0" smtClean="0"/>
              <a:t>Вертепний ляльковий театр</a:t>
            </a:r>
          </a:p>
          <a:p>
            <a:pPr marL="342900" indent="-342900">
              <a:buAutoNum type="arabicPeriod"/>
            </a:pPr>
            <a:r>
              <a:rPr lang="uk-UA" dirty="0" smtClean="0"/>
              <a:t>Український вертеп</a:t>
            </a:r>
          </a:p>
          <a:p>
            <a:pPr marL="342900" indent="-342900">
              <a:buAutoNum type="arabicPeriod"/>
            </a:pPr>
            <a:r>
              <a:rPr lang="uk-UA" dirty="0" smtClean="0"/>
              <a:t>Терміни</a:t>
            </a:r>
          </a:p>
          <a:p>
            <a:pPr marL="342900" indent="-342900">
              <a:buAutoNum type="arabicPeriod"/>
            </a:pPr>
            <a:r>
              <a:rPr lang="uk-UA" dirty="0" smtClean="0"/>
              <a:t>Іван Франко про вертеп</a:t>
            </a:r>
          </a:p>
          <a:p>
            <a:pPr marL="342900" indent="-342900">
              <a:buAutoNum type="arabicPeriod"/>
            </a:pPr>
            <a:r>
              <a:rPr lang="uk-UA" dirty="0" smtClean="0"/>
              <a:t>Сюжети різдвяних вертепів</a:t>
            </a:r>
          </a:p>
          <a:p>
            <a:pPr marL="342900" indent="-342900">
              <a:buAutoNum type="arabicPeriod"/>
            </a:pPr>
            <a:r>
              <a:rPr lang="uk-UA" dirty="0" smtClean="0"/>
              <a:t>Вертепна драма</a:t>
            </a:r>
          </a:p>
          <a:p>
            <a:pPr marL="342900" indent="-342900">
              <a:buAutoNum type="arabicPeriod"/>
            </a:pPr>
            <a:r>
              <a:rPr lang="uk-UA" dirty="0" smtClean="0"/>
              <a:t>Микола Маркевич про театр</a:t>
            </a:r>
          </a:p>
          <a:p>
            <a:pPr marL="342900" indent="-342900">
              <a:buAutoNum type="arabicPeriod"/>
            </a:pPr>
            <a:r>
              <a:rPr lang="uk-UA" dirty="0" smtClean="0"/>
              <a:t>Використана література</a:t>
            </a:r>
          </a:p>
          <a:p>
            <a:pPr marL="342900" indent="-342900">
              <a:buAutoNum type="arabicPeriod"/>
            </a:pPr>
            <a:endParaRPr lang="uk-UA" dirty="0" smtClean="0"/>
          </a:p>
          <a:p>
            <a:pPr marL="342900" indent="-342900">
              <a:buAutoNum type="arabicPeriod"/>
            </a:pPr>
            <a:endParaRPr lang="uk-UA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332656"/>
            <a:ext cx="41764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  <a:cs typeface="MV Boli" pitchFamily="2" charset="0"/>
              </a:rPr>
              <a:t>Зміст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  <a:cs typeface="MV Boli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vi-VN" b="1" dirty="0" smtClean="0"/>
              <a:t>Верте́п</a:t>
            </a:r>
            <a:r>
              <a:rPr lang="vi-VN" dirty="0" smtClean="0"/>
              <a:t> — старовинний пересувний український ляльковий театр, де ставили релігійні і світські (переважно жартівливі та іронічні</a:t>
            </a:r>
            <a:r>
              <a:rPr lang="uk-UA" dirty="0" smtClean="0">
                <a:latin typeface="Comic Sans MS" pitchFamily="66" charset="0"/>
              </a:rPr>
              <a:t>)</a:t>
            </a:r>
            <a:r>
              <a:rPr lang="vi-VN" dirty="0" smtClean="0"/>
              <a:t> п'єси;</a:t>
            </a:r>
            <a:r>
              <a:rPr lang="vi-VN" baseline="30000" dirty="0" smtClean="0"/>
              <a:t> </a:t>
            </a:r>
            <a:r>
              <a:rPr lang="vi-VN" dirty="0" smtClean="0"/>
              <a:t> відтворена стайня з народженням Христа.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0296" y="404664"/>
            <a:ext cx="5445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Monotype Corsiva" pitchFamily="66" charset="0"/>
              </a:rPr>
              <a:t>Що</a:t>
            </a:r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Monotype Corsiva" pitchFamily="66" charset="0"/>
              </a:rPr>
              <a:t> </a:t>
            </a:r>
            <a:r>
              <a:rPr lang="ru-RU" sz="54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Monotype Corsiva" pitchFamily="66" charset="0"/>
              </a:rPr>
              <a:t>таке</a:t>
            </a:r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Monotype Corsiva" pitchFamily="66" charset="0"/>
              </a:rPr>
              <a:t> «вертеп»?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0" name="Picture 2" descr="http://www.pravda.lutsk.ua/abton/spaw2/uploads/images/news/4696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73016"/>
            <a:ext cx="4762500" cy="30861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8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39" dur="123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0" dur="1230" decel="100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4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42" dur="1230" decel="100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4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allAtOnce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68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Український</a:t>
            </a:r>
            <a:r>
              <a:rPr lang="ru-RU" dirty="0" smtClean="0"/>
              <a:t> вертеп </a:t>
            </a:r>
            <a:r>
              <a:rPr lang="ru-RU" dirty="0" err="1" smtClean="0"/>
              <a:t>відомий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17 </a:t>
            </a:r>
            <a:r>
              <a:rPr lang="ru-RU" dirty="0" err="1" smtClean="0"/>
              <a:t>століття</a:t>
            </a:r>
            <a:r>
              <a:rPr lang="ru-RU" dirty="0" smtClean="0"/>
              <a:t>.</a:t>
            </a:r>
            <a:r>
              <a:rPr lang="ru-RU" baseline="30000" dirty="0" smtClean="0"/>
              <a:t> </a:t>
            </a:r>
            <a:r>
              <a:rPr lang="ru-RU" dirty="0" smtClean="0"/>
              <a:t> </a:t>
            </a:r>
            <a:r>
              <a:rPr lang="ru-RU" dirty="0" err="1" smtClean="0"/>
              <a:t>Світська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вистави</a:t>
            </a:r>
            <a:r>
              <a:rPr lang="ru-RU" dirty="0" smtClean="0"/>
              <a:t> </a:t>
            </a:r>
            <a:r>
              <a:rPr lang="ru-RU" dirty="0" err="1" smtClean="0"/>
              <a:t>поклала</a:t>
            </a:r>
            <a:r>
              <a:rPr lang="ru-RU" dirty="0" smtClean="0"/>
              <a:t> початок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комедії</a:t>
            </a:r>
            <a:r>
              <a:rPr lang="ru-RU" dirty="0" smtClean="0"/>
              <a:t> 19 </a:t>
            </a:r>
            <a:r>
              <a:rPr lang="ru-RU" dirty="0" err="1" smtClean="0"/>
              <a:t>століття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Вертеп </a:t>
            </a:r>
            <a:r>
              <a:rPr lang="ru-RU" dirty="0" err="1" smtClean="0"/>
              <a:t>поширений</a:t>
            </a:r>
            <a:r>
              <a:rPr lang="ru-RU" dirty="0" smtClean="0"/>
              <a:t> в основному в </a:t>
            </a:r>
            <a:r>
              <a:rPr lang="ru-RU" dirty="0" err="1" smtClean="0"/>
              <a:t>Україні</a:t>
            </a:r>
            <a:r>
              <a:rPr lang="ru-RU" dirty="0" smtClean="0"/>
              <a:t>, </a:t>
            </a:r>
            <a:r>
              <a:rPr lang="ru-RU" dirty="0" err="1" smtClean="0"/>
              <a:t>в</a:t>
            </a:r>
            <a:r>
              <a:rPr lang="ru-RU" dirty="0" smtClean="0"/>
              <a:t> </a:t>
            </a:r>
            <a:r>
              <a:rPr lang="ru-RU" dirty="0" err="1" smtClean="0"/>
              <a:t>барокову</a:t>
            </a:r>
            <a:r>
              <a:rPr lang="ru-RU" dirty="0" smtClean="0"/>
              <a:t> </a:t>
            </a:r>
            <a:r>
              <a:rPr lang="ru-RU" dirty="0" err="1" smtClean="0"/>
              <a:t>добу</a:t>
            </a:r>
            <a:r>
              <a:rPr lang="ru-RU" dirty="0" smtClean="0"/>
              <a:t> (</a:t>
            </a:r>
            <a:r>
              <a:rPr lang="ru-RU" dirty="0" smtClean="0"/>
              <a:t>17</a:t>
            </a:r>
            <a:r>
              <a:rPr lang="en-US" dirty="0" smtClean="0"/>
              <a:t>-</a:t>
            </a:r>
            <a:r>
              <a:rPr lang="ru-RU" dirty="0" smtClean="0"/>
              <a:t>18</a:t>
            </a:r>
            <a:r>
              <a:rPr lang="ru-RU" dirty="0" smtClean="0"/>
              <a:t> </a:t>
            </a:r>
            <a:r>
              <a:rPr lang="ru-RU" dirty="0" err="1" smtClean="0"/>
              <a:t>століття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мав</a:t>
            </a:r>
            <a:r>
              <a:rPr lang="ru-RU" dirty="0" smtClean="0"/>
              <a:t> </a:t>
            </a:r>
            <a:r>
              <a:rPr lang="ru-RU" dirty="0" err="1" smtClean="0"/>
              <a:t>численні</a:t>
            </a:r>
            <a:r>
              <a:rPr lang="ru-RU" dirty="0" smtClean="0"/>
              <a:t> </a:t>
            </a:r>
            <a:r>
              <a:rPr lang="ru-RU" dirty="0" err="1" smtClean="0"/>
              <a:t>регіональні</a:t>
            </a:r>
            <a:r>
              <a:rPr lang="ru-RU" dirty="0" smtClean="0"/>
              <a:t> </a:t>
            </a:r>
            <a:r>
              <a:rPr lang="ru-RU" dirty="0" err="1" smtClean="0"/>
              <a:t>варіанти</a:t>
            </a:r>
            <a:endParaRPr lang="ru-RU" dirty="0"/>
          </a:p>
        </p:txBody>
      </p:sp>
      <p:pic>
        <p:nvPicPr>
          <p:cNvPr id="1026" name="Picture 2" descr="http://about-ukraine.com/work_folder/001_1262819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836712"/>
            <a:ext cx="2857500" cy="4286250"/>
          </a:xfrm>
          <a:prstGeom prst="rect">
            <a:avLst/>
          </a:prstGeom>
          <a:noFill/>
        </p:spPr>
      </p:pic>
      <p:pic>
        <p:nvPicPr>
          <p:cNvPr id="1028" name="Picture 4" descr="http://i043.radikal.ru/0908/c4/14ff0dcd63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852936"/>
            <a:ext cx="3600400" cy="364990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12231" y="0"/>
            <a:ext cx="41104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Хронологія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5" dur="123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6" dur="123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4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48" dur="123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4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religions.unian.net/photos/2012_12/13565466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16632"/>
            <a:ext cx="3866595" cy="25748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40466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err="1" smtClean="0"/>
              <a:t>Вертепний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ляльковий</a:t>
            </a:r>
            <a:r>
              <a:rPr lang="ru-RU" sz="1600" dirty="0" smtClean="0"/>
              <a:t> театр </a:t>
            </a:r>
            <a:r>
              <a:rPr lang="ru-RU" sz="1600" dirty="0" err="1" smtClean="0"/>
              <a:t>мав</a:t>
            </a:r>
            <a:r>
              <a:rPr lang="ru-RU" sz="1600" dirty="0" smtClean="0"/>
              <a:t> форму </a:t>
            </a:r>
            <a:r>
              <a:rPr lang="ru-RU" sz="1600" dirty="0" err="1" smtClean="0"/>
              <a:t>двоповерхового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дерев'яного</a:t>
            </a:r>
            <a:r>
              <a:rPr lang="ru-RU" sz="1600" dirty="0" smtClean="0"/>
              <a:t> ящика. На другому </a:t>
            </a:r>
            <a:r>
              <a:rPr lang="ru-RU" sz="1600" dirty="0" err="1" smtClean="0"/>
              <a:t>поверсі</a:t>
            </a:r>
            <a:r>
              <a:rPr lang="ru-RU" sz="1600" dirty="0" smtClean="0"/>
              <a:t> </a:t>
            </a:r>
            <a:r>
              <a:rPr lang="ru-RU" sz="1600" dirty="0" err="1" smtClean="0"/>
              <a:t>показували</a:t>
            </a:r>
            <a:r>
              <a:rPr lang="ru-RU" sz="1600" dirty="0" smtClean="0"/>
              <a:t> </a:t>
            </a:r>
            <a:r>
              <a:rPr lang="ru-RU" sz="1600" dirty="0" err="1" smtClean="0"/>
              <a:t>різдвян</a:t>
            </a:r>
            <a:r>
              <a:rPr lang="ru-RU" sz="1600" dirty="0" smtClean="0"/>
              <a:t> </a:t>
            </a:r>
            <a:r>
              <a:rPr lang="ru-RU" sz="1600" dirty="0" smtClean="0"/>
              <a:t>драму; на </a:t>
            </a:r>
            <a:r>
              <a:rPr lang="ru-RU" sz="1600" dirty="0" err="1" smtClean="0"/>
              <a:t>першому</a:t>
            </a:r>
            <a:r>
              <a:rPr lang="ru-RU" sz="1600" dirty="0" smtClean="0"/>
              <a:t> — </a:t>
            </a:r>
            <a:r>
              <a:rPr lang="ru-RU" sz="1600" dirty="0" err="1" smtClean="0"/>
              <a:t>механічно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прив'язану</a:t>
            </a:r>
            <a:r>
              <a:rPr lang="ru-RU" sz="1600" dirty="0" smtClean="0"/>
              <a:t> до </a:t>
            </a:r>
            <a:r>
              <a:rPr lang="ru-RU" sz="1600" dirty="0" err="1" smtClean="0"/>
              <a:t>неї</a:t>
            </a:r>
            <a:r>
              <a:rPr lang="ru-RU" sz="1600" dirty="0" smtClean="0"/>
              <a:t> </a:t>
            </a:r>
            <a:r>
              <a:rPr lang="ru-RU" sz="1600" dirty="0" err="1" smtClean="0"/>
              <a:t>сатирично-побутову</a:t>
            </a:r>
            <a:r>
              <a:rPr lang="ru-RU" sz="1600" dirty="0" smtClean="0"/>
              <a:t> </a:t>
            </a:r>
            <a:r>
              <a:rPr lang="ru-RU" sz="1600" dirty="0" err="1" smtClean="0"/>
              <a:t>інтермедію</a:t>
            </a:r>
            <a:r>
              <a:rPr lang="ru-RU" sz="1600" dirty="0" smtClean="0"/>
              <a:t>. Перша, </a:t>
            </a:r>
            <a:r>
              <a:rPr lang="ru-RU" sz="1600" dirty="0" err="1" smtClean="0"/>
              <a:t>різдвяна</a:t>
            </a:r>
            <a:r>
              <a:rPr lang="ru-RU" sz="1600" dirty="0" smtClean="0"/>
              <a:t>, </a:t>
            </a:r>
            <a:r>
              <a:rPr lang="ru-RU" sz="1600" dirty="0" err="1" smtClean="0"/>
              <a:t>частина</a:t>
            </a:r>
            <a:r>
              <a:rPr lang="ru-RU" sz="1600" dirty="0" smtClean="0"/>
              <a:t> вертепу, яку </a:t>
            </a:r>
            <a:r>
              <a:rPr lang="ru-RU" sz="1600" dirty="0" err="1" smtClean="0"/>
              <a:t>називали</a:t>
            </a:r>
            <a:r>
              <a:rPr lang="ru-RU" sz="1600" dirty="0" smtClean="0"/>
              <a:t> «свята», мала </a:t>
            </a:r>
            <a:r>
              <a:rPr lang="ru-RU" sz="1600" dirty="0" err="1" smtClean="0"/>
              <a:t>більш-менш</a:t>
            </a:r>
            <a:r>
              <a:rPr lang="ru-RU" sz="1600" dirty="0" smtClean="0"/>
              <a:t> </a:t>
            </a:r>
            <a:r>
              <a:rPr lang="ru-RU" sz="1600" dirty="0" err="1" smtClean="0"/>
              <a:t>стабільну</a:t>
            </a:r>
            <a:r>
              <a:rPr lang="ru-RU" sz="1600" dirty="0" smtClean="0"/>
              <a:t> </a:t>
            </a:r>
            <a:r>
              <a:rPr lang="ru-RU" sz="1600" dirty="0" err="1" smtClean="0"/>
              <a:t>композицію</a:t>
            </a:r>
            <a:r>
              <a:rPr lang="ru-RU" sz="1600" dirty="0" smtClean="0"/>
              <a:t>, </a:t>
            </a:r>
            <a:r>
              <a:rPr lang="ru-RU" sz="1600" dirty="0" err="1" smtClean="0"/>
              <a:t>натомість</a:t>
            </a:r>
            <a:r>
              <a:rPr lang="ru-RU" sz="1600" dirty="0" smtClean="0"/>
              <a:t>, друга </a:t>
            </a:r>
            <a:r>
              <a:rPr lang="ru-RU" sz="1600" dirty="0" err="1" smtClean="0"/>
              <a:t>змінювалася</a:t>
            </a:r>
            <a:r>
              <a:rPr lang="ru-RU" sz="1600" dirty="0" smtClean="0"/>
              <a:t> в </a:t>
            </a:r>
            <a:r>
              <a:rPr lang="ru-RU" sz="1600" dirty="0" err="1" smtClean="0"/>
              <a:t>залежності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місцевих</a:t>
            </a:r>
            <a:r>
              <a:rPr lang="ru-RU" sz="1600" dirty="0" smtClean="0"/>
              <a:t> умов, </a:t>
            </a:r>
            <a:r>
              <a:rPr lang="ru-RU" sz="1600" dirty="0" err="1" smtClean="0"/>
              <a:t>здібності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й</a:t>
            </a:r>
            <a:r>
              <a:rPr lang="ru-RU" sz="1600" dirty="0" smtClean="0"/>
              <a:t> </a:t>
            </a:r>
            <a:r>
              <a:rPr lang="ru-RU" sz="1600" dirty="0" err="1" smtClean="0"/>
              <a:t>дотепності</a:t>
            </a:r>
            <a:r>
              <a:rPr lang="ru-RU" sz="1600" dirty="0" smtClean="0"/>
              <a:t> вертепника.</a:t>
            </a:r>
            <a:endParaRPr lang="ru-RU" sz="1600" dirty="0"/>
          </a:p>
        </p:txBody>
      </p:sp>
      <p:pic>
        <p:nvPicPr>
          <p:cNvPr id="18436" name="Picture 4" descr="http://img.leprosorium.com/10205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780928"/>
            <a:ext cx="5462865" cy="38469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6273225"/>
            <a:ext cx="61998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Вертепний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ляльковий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театр 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Український вертеп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910658" cy="495604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З часом вертеп </a:t>
            </a:r>
            <a:r>
              <a:rPr lang="ru-RU" sz="1600" dirty="0" err="1" smtClean="0"/>
              <a:t>із</a:t>
            </a:r>
            <a:r>
              <a:rPr lang="ru-RU" sz="1600" dirty="0" smtClean="0"/>
              <a:t> </a:t>
            </a:r>
            <a:r>
              <a:rPr lang="ru-RU" sz="1600" dirty="0" err="1" smtClean="0"/>
              <a:t>лялькового</a:t>
            </a:r>
            <a:r>
              <a:rPr lang="ru-RU" sz="1600" dirty="0" smtClean="0"/>
              <a:t> театру </a:t>
            </a:r>
            <a:r>
              <a:rPr lang="ru-RU" sz="1600" dirty="0" err="1" smtClean="0"/>
              <a:t>перетворився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справжній</a:t>
            </a:r>
            <a:r>
              <a:rPr lang="ru-RU" sz="1600" dirty="0" smtClean="0"/>
              <a:t> </a:t>
            </a:r>
            <a:r>
              <a:rPr lang="ru-RU" sz="1600" dirty="0" err="1" smtClean="0"/>
              <a:t>вуличний</a:t>
            </a:r>
            <a:r>
              <a:rPr lang="ru-RU" sz="1600" dirty="0" smtClean="0"/>
              <a:t> театр, де </a:t>
            </a:r>
            <a:r>
              <a:rPr lang="ru-RU" sz="1600" dirty="0" err="1" smtClean="0"/>
              <a:t>лялькову</a:t>
            </a:r>
            <a:r>
              <a:rPr lang="ru-RU" sz="1600" dirty="0" smtClean="0"/>
              <a:t> </a:t>
            </a:r>
            <a:r>
              <a:rPr lang="ru-RU" sz="1600" dirty="0" err="1" smtClean="0"/>
              <a:t>вертепну</a:t>
            </a:r>
            <a:r>
              <a:rPr lang="ru-RU" sz="1600" dirty="0" smtClean="0"/>
              <a:t> </a:t>
            </a:r>
            <a:r>
              <a:rPr lang="ru-RU" sz="1600" dirty="0" err="1" smtClean="0"/>
              <a:t>виставу</a:t>
            </a:r>
            <a:r>
              <a:rPr lang="ru-RU" sz="1600" dirty="0" smtClean="0"/>
              <a:t> </a:t>
            </a:r>
            <a:r>
              <a:rPr lang="ru-RU" sz="1600" dirty="0" err="1" smtClean="0"/>
              <a:t>сполучають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із</a:t>
            </a:r>
            <a:r>
              <a:rPr lang="ru-RU" sz="1600" dirty="0" smtClean="0"/>
              <a:t> </a:t>
            </a:r>
            <a:r>
              <a:rPr lang="ru-RU" sz="1600" dirty="0" err="1" smtClean="0"/>
              <a:t>грою</a:t>
            </a:r>
            <a:r>
              <a:rPr lang="ru-RU" sz="1600" dirty="0" smtClean="0"/>
              <a:t> </a:t>
            </a:r>
            <a:r>
              <a:rPr lang="ru-RU" sz="1600" dirty="0" err="1" smtClean="0"/>
              <a:t>живих</a:t>
            </a:r>
            <a:r>
              <a:rPr lang="ru-RU" sz="1600" dirty="0" smtClean="0"/>
              <a:t> людей, а </a:t>
            </a:r>
            <a:r>
              <a:rPr lang="ru-RU" sz="1600" dirty="0" err="1" smtClean="0"/>
              <a:t>подекуди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цілковито</a:t>
            </a:r>
            <a:r>
              <a:rPr lang="ru-RU" sz="1600" dirty="0" smtClean="0"/>
              <a:t> вся </a:t>
            </a:r>
            <a:r>
              <a:rPr lang="ru-RU" sz="1600" dirty="0" err="1" smtClean="0"/>
              <a:t>вертепна</a:t>
            </a:r>
            <a:r>
              <a:rPr lang="ru-RU" sz="1600" dirty="0" smtClean="0"/>
              <a:t> </a:t>
            </a:r>
            <a:r>
              <a:rPr lang="ru-RU" sz="1600" dirty="0" err="1" smtClean="0"/>
              <a:t>вистава</a:t>
            </a:r>
            <a:r>
              <a:rPr lang="ru-RU" sz="1600" dirty="0" smtClean="0"/>
              <a:t> </a:t>
            </a:r>
            <a:r>
              <a:rPr lang="ru-RU" sz="1600" dirty="0" err="1" smtClean="0"/>
              <a:t>зводиться</a:t>
            </a:r>
            <a:r>
              <a:rPr lang="ru-RU" sz="1600" dirty="0" smtClean="0"/>
              <a:t> до </a:t>
            </a:r>
            <a:r>
              <a:rPr lang="ru-RU" sz="1600" dirty="0" err="1" smtClean="0"/>
              <a:t>гри</a:t>
            </a:r>
            <a:r>
              <a:rPr lang="ru-RU" sz="1600" dirty="0" smtClean="0"/>
              <a:t> </a:t>
            </a:r>
            <a:r>
              <a:rPr lang="ru-RU" sz="1600" dirty="0" err="1" smtClean="0"/>
              <a:t>живих</a:t>
            </a:r>
            <a:r>
              <a:rPr lang="ru-RU" sz="1600" dirty="0" smtClean="0"/>
              <a:t> </a:t>
            </a:r>
            <a:r>
              <a:rPr lang="ru-RU" sz="1600" dirty="0" err="1" smtClean="0"/>
              <a:t>осіб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17410" name="Picture 2" descr="http://www.victormorozov.com/images/vertep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4845" b="14845"/>
          <a:stretch>
            <a:fillRect/>
          </a:stretch>
        </p:blipFill>
        <p:spPr bwMode="auto">
          <a:xfrm>
            <a:off x="251520" y="188640"/>
            <a:ext cx="5796136" cy="644015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2" dur="123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3" dur="123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5" dur="123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uild="p"/>
      <p:bldP spid="4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764704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Segoe Script" pitchFamily="34" charset="0"/>
              </a:rPr>
              <a:t>- </a:t>
            </a:r>
            <a:r>
              <a:rPr lang="ru-RU" dirty="0" smtClean="0">
                <a:latin typeface="Segoe Script" pitchFamily="34" charset="0"/>
              </a:rPr>
              <a:t>Вертеп — </a:t>
            </a:r>
            <a:r>
              <a:rPr lang="ru-RU" dirty="0" err="1" smtClean="0">
                <a:latin typeface="Segoe Script" pitchFamily="34" charset="0"/>
              </a:rPr>
              <a:t>веселе</a:t>
            </a:r>
            <a:r>
              <a:rPr lang="ru-RU" dirty="0" smtClean="0">
                <a:latin typeface="Segoe Script" pitchFamily="34" charset="0"/>
              </a:rPr>
              <a:t> </a:t>
            </a:r>
            <a:r>
              <a:rPr lang="ru-RU" dirty="0" err="1" smtClean="0">
                <a:latin typeface="Segoe Script" pitchFamily="34" charset="0"/>
              </a:rPr>
              <a:t>різдвяне</a:t>
            </a:r>
            <a:r>
              <a:rPr lang="ru-RU" dirty="0" smtClean="0">
                <a:latin typeface="Segoe Script" pitchFamily="34" charset="0"/>
              </a:rPr>
              <a:t> </a:t>
            </a:r>
            <a:r>
              <a:rPr lang="ru-RU" dirty="0" err="1" smtClean="0">
                <a:latin typeface="Segoe Script" pitchFamily="34" charset="0"/>
              </a:rPr>
              <a:t>дійство</a:t>
            </a:r>
            <a:r>
              <a:rPr lang="ru-RU" dirty="0" smtClean="0">
                <a:latin typeface="Segoe Script" pitchFamily="34" charset="0"/>
              </a:rPr>
              <a:t> </a:t>
            </a:r>
            <a:r>
              <a:rPr lang="ru-RU" dirty="0" err="1" smtClean="0">
                <a:latin typeface="Segoe Script" pitchFamily="34" charset="0"/>
              </a:rPr>
              <a:t>з</a:t>
            </a:r>
            <a:r>
              <a:rPr lang="ru-RU" dirty="0" smtClean="0">
                <a:latin typeface="Segoe Script" pitchFamily="34" charset="0"/>
              </a:rPr>
              <a:t> </a:t>
            </a:r>
            <a:r>
              <a:rPr lang="ru-RU" dirty="0" err="1" smtClean="0">
                <a:latin typeface="Segoe Script" pitchFamily="34" charset="0"/>
              </a:rPr>
              <a:t>піснями-колядками</a:t>
            </a:r>
            <a:r>
              <a:rPr lang="ru-RU" dirty="0" smtClean="0">
                <a:latin typeface="Segoe Script" pitchFamily="34" charset="0"/>
              </a:rPr>
              <a:t>, жартами, короткими </a:t>
            </a:r>
            <a:r>
              <a:rPr lang="ru-RU" dirty="0" err="1" smtClean="0">
                <a:latin typeface="Segoe Script" pitchFamily="34" charset="0"/>
              </a:rPr>
              <a:t>виставами</a:t>
            </a:r>
            <a:r>
              <a:rPr lang="ru-RU" dirty="0" smtClean="0">
                <a:latin typeface="Segoe Script" pitchFamily="34" charset="0"/>
              </a:rPr>
              <a:t>, яке </a:t>
            </a:r>
            <a:r>
              <a:rPr lang="ru-RU" dirty="0" err="1" smtClean="0">
                <a:latin typeface="Segoe Script" pitchFamily="34" charset="0"/>
              </a:rPr>
              <a:t>влаштовували</a:t>
            </a:r>
            <a:r>
              <a:rPr lang="ru-RU" dirty="0" smtClean="0">
                <a:latin typeface="Segoe Script" pitchFamily="34" charset="0"/>
              </a:rPr>
              <a:t> </a:t>
            </a:r>
            <a:r>
              <a:rPr lang="ru-RU" dirty="0" err="1" smtClean="0">
                <a:latin typeface="Segoe Script" pitchFamily="34" charset="0"/>
              </a:rPr>
              <a:t>мандрівні</a:t>
            </a:r>
            <a:r>
              <a:rPr lang="ru-RU" dirty="0" smtClean="0">
                <a:latin typeface="Segoe Script" pitchFamily="34" charset="0"/>
              </a:rPr>
              <a:t> </a:t>
            </a:r>
            <a:r>
              <a:rPr lang="ru-RU" dirty="0" err="1" smtClean="0">
                <a:latin typeface="Segoe Script" pitchFamily="34" charset="0"/>
              </a:rPr>
              <a:t>музиканти</a:t>
            </a:r>
            <a:r>
              <a:rPr lang="ru-RU" dirty="0" smtClean="0">
                <a:latin typeface="Segoe Script" pitchFamily="34" charset="0"/>
              </a:rPr>
              <a:t> </a:t>
            </a:r>
            <a:r>
              <a:rPr lang="ru-RU" dirty="0" err="1" smtClean="0">
                <a:latin typeface="Segoe Script" pitchFamily="34" charset="0"/>
              </a:rPr>
              <a:t>й</a:t>
            </a:r>
            <a:r>
              <a:rPr lang="ru-RU" dirty="0" smtClean="0">
                <a:latin typeface="Segoe Script" pitchFamily="34" charset="0"/>
              </a:rPr>
              <a:t> </a:t>
            </a:r>
            <a:r>
              <a:rPr lang="ru-RU" dirty="0" err="1" smtClean="0">
                <a:latin typeface="Segoe Script" pitchFamily="34" charset="0"/>
              </a:rPr>
              <a:t>актори</a:t>
            </a:r>
            <a:r>
              <a:rPr lang="ru-RU" dirty="0" smtClean="0">
                <a:latin typeface="Segoe Script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ru-RU" dirty="0" smtClean="0">
                <a:latin typeface="Segoe Script" pitchFamily="34" charset="0"/>
              </a:rPr>
              <a:t>Вертепом </a:t>
            </a:r>
            <a:r>
              <a:rPr lang="ru-RU" dirty="0" err="1" smtClean="0">
                <a:latin typeface="Segoe Script" pitchFamily="34" charset="0"/>
              </a:rPr>
              <a:t>називали</a:t>
            </a:r>
            <a:r>
              <a:rPr lang="ru-RU" dirty="0" smtClean="0">
                <a:latin typeface="Segoe Script" pitchFamily="34" charset="0"/>
              </a:rPr>
              <a:t> театр, в </a:t>
            </a:r>
            <a:r>
              <a:rPr lang="ru-RU" dirty="0" err="1" smtClean="0">
                <a:latin typeface="Segoe Script" pitchFamily="34" charset="0"/>
              </a:rPr>
              <a:t>якому</a:t>
            </a:r>
            <a:r>
              <a:rPr lang="ru-RU" dirty="0" smtClean="0">
                <a:latin typeface="Segoe Script" pitchFamily="34" charset="0"/>
              </a:rPr>
              <a:t> </a:t>
            </a:r>
            <a:r>
              <a:rPr lang="ru-RU" dirty="0" err="1" smtClean="0">
                <a:latin typeface="Segoe Script" pitchFamily="34" charset="0"/>
              </a:rPr>
              <a:t>вистави</a:t>
            </a:r>
            <a:r>
              <a:rPr lang="ru-RU" dirty="0" smtClean="0">
                <a:latin typeface="Segoe Script" pitchFamily="34" charset="0"/>
              </a:rPr>
              <a:t> </a:t>
            </a:r>
            <a:r>
              <a:rPr lang="ru-RU" dirty="0" err="1" smtClean="0">
                <a:latin typeface="Segoe Script" pitchFamily="34" charset="0"/>
              </a:rPr>
              <a:t>розігрувалися</a:t>
            </a:r>
            <a:r>
              <a:rPr lang="ru-RU" dirty="0" smtClean="0">
                <a:latin typeface="Segoe Script" pitchFamily="34" charset="0"/>
              </a:rPr>
              <a:t> ляльками на </a:t>
            </a:r>
            <a:r>
              <a:rPr lang="ru-RU" dirty="0" err="1" smtClean="0">
                <a:latin typeface="Segoe Script" pitchFamily="34" charset="0"/>
              </a:rPr>
              <a:t>паличках</a:t>
            </a:r>
            <a:r>
              <a:rPr lang="ru-RU" dirty="0" smtClean="0">
                <a:latin typeface="Segoe Script" pitchFamily="34" charset="0"/>
              </a:rPr>
              <a:t> (</a:t>
            </a:r>
            <a:r>
              <a:rPr lang="ru-RU" dirty="0" err="1" smtClean="0">
                <a:latin typeface="Segoe Script" pitchFamily="34" charset="0"/>
              </a:rPr>
              <a:t>маріонетками</a:t>
            </a:r>
            <a:r>
              <a:rPr lang="ru-RU" dirty="0" smtClean="0">
                <a:latin typeface="Segoe Script" pitchFamily="34" charset="0"/>
              </a:rPr>
              <a:t>) у </a:t>
            </a:r>
            <a:r>
              <a:rPr lang="ru-RU" dirty="0" err="1" smtClean="0">
                <a:latin typeface="Segoe Script" pitchFamily="34" charset="0"/>
              </a:rPr>
              <a:t>великій</a:t>
            </a:r>
            <a:r>
              <a:rPr lang="ru-RU" dirty="0" smtClean="0">
                <a:latin typeface="Segoe Script" pitchFamily="34" charset="0"/>
              </a:rPr>
              <a:t> </a:t>
            </a:r>
            <a:r>
              <a:rPr lang="ru-RU" dirty="0" err="1" smtClean="0">
                <a:latin typeface="Segoe Script" pitchFamily="34" charset="0"/>
              </a:rPr>
              <a:t>дерев’яній</a:t>
            </a:r>
            <a:r>
              <a:rPr lang="ru-RU" dirty="0" smtClean="0">
                <a:latin typeface="Segoe Script" pitchFamily="34" charset="0"/>
              </a:rPr>
              <a:t> </a:t>
            </a:r>
            <a:r>
              <a:rPr lang="ru-RU" dirty="0" err="1" smtClean="0">
                <a:latin typeface="Segoe Script" pitchFamily="34" charset="0"/>
              </a:rPr>
              <a:t>дво</a:t>
            </a:r>
            <a:r>
              <a:rPr lang="ru-RU" dirty="0" smtClean="0">
                <a:latin typeface="Segoe Script" pitchFamily="34" charset="0"/>
              </a:rPr>
              <a:t>- </a:t>
            </a:r>
            <a:r>
              <a:rPr lang="ru-RU" dirty="0" err="1" smtClean="0">
                <a:latin typeface="Segoe Script" pitchFamily="34" charset="0"/>
              </a:rPr>
              <a:t>або</a:t>
            </a:r>
            <a:r>
              <a:rPr lang="ru-RU" dirty="0" smtClean="0">
                <a:latin typeface="Segoe Script" pitchFamily="34" charset="0"/>
              </a:rPr>
              <a:t> </a:t>
            </a:r>
            <a:r>
              <a:rPr lang="ru-RU" dirty="0" err="1" smtClean="0">
                <a:latin typeface="Segoe Script" pitchFamily="34" charset="0"/>
              </a:rPr>
              <a:t>триповерховій</a:t>
            </a:r>
            <a:r>
              <a:rPr lang="ru-RU" dirty="0" smtClean="0">
                <a:latin typeface="Segoe Script" pitchFamily="34" charset="0"/>
              </a:rPr>
              <a:t> </a:t>
            </a:r>
            <a:r>
              <a:rPr lang="ru-RU" dirty="0" err="1" smtClean="0">
                <a:latin typeface="Segoe Script" pitchFamily="34" charset="0"/>
              </a:rPr>
              <a:t>скриньці</a:t>
            </a:r>
            <a:r>
              <a:rPr lang="ru-RU" dirty="0" smtClean="0">
                <a:latin typeface="Segoe Script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uk-UA" dirty="0" smtClean="0">
                <a:latin typeface="Segoe Script" pitchFamily="34" charset="0"/>
              </a:rPr>
              <a:t> </a:t>
            </a:r>
            <a:r>
              <a:rPr lang="ru-RU" dirty="0" smtClean="0">
                <a:latin typeface="Segoe Script" pitchFamily="34" charset="0"/>
              </a:rPr>
              <a:t>Вертеп, </a:t>
            </a:r>
            <a:r>
              <a:rPr lang="ru-RU" dirty="0" err="1" smtClean="0">
                <a:latin typeface="Segoe Script" pitchFamily="34" charset="0"/>
              </a:rPr>
              <a:t>малоруський</a:t>
            </a:r>
            <a:r>
              <a:rPr lang="ru-RU" dirty="0" smtClean="0">
                <a:latin typeface="Segoe Script" pitchFamily="34" charset="0"/>
              </a:rPr>
              <a:t> театр </a:t>
            </a:r>
            <a:r>
              <a:rPr lang="ru-RU" dirty="0" err="1" smtClean="0">
                <a:latin typeface="Segoe Script" pitchFamily="34" charset="0"/>
              </a:rPr>
              <a:t>маріонеток</a:t>
            </a:r>
            <a:r>
              <a:rPr lang="ru-RU" dirty="0" smtClean="0">
                <a:latin typeface="Segoe Script" pitchFamily="34" charset="0"/>
              </a:rPr>
              <a:t>, </a:t>
            </a:r>
            <a:r>
              <a:rPr lang="ru-RU" dirty="0" err="1" smtClean="0">
                <a:latin typeface="Segoe Script" pitchFamily="34" charset="0"/>
              </a:rPr>
              <a:t>що</a:t>
            </a:r>
            <a:r>
              <a:rPr lang="ru-RU" dirty="0" smtClean="0">
                <a:latin typeface="Segoe Script" pitchFamily="34" charset="0"/>
              </a:rPr>
              <a:t> </a:t>
            </a:r>
            <a:r>
              <a:rPr lang="ru-RU" dirty="0" err="1" smtClean="0">
                <a:latin typeface="Segoe Script" pitchFamily="34" charset="0"/>
              </a:rPr>
              <a:t>зображував</a:t>
            </a:r>
            <a:r>
              <a:rPr lang="ru-RU" dirty="0" smtClean="0">
                <a:latin typeface="Segoe Script" pitchFamily="34" charset="0"/>
              </a:rPr>
              <a:t> у </a:t>
            </a:r>
            <a:r>
              <a:rPr lang="ru-RU" dirty="0" err="1" smtClean="0">
                <a:latin typeface="Segoe Script" pitchFamily="34" charset="0"/>
              </a:rPr>
              <a:t>ряді</a:t>
            </a:r>
            <a:r>
              <a:rPr lang="ru-RU" dirty="0" smtClean="0">
                <a:latin typeface="Segoe Script" pitchFamily="34" charset="0"/>
              </a:rPr>
              <a:t> сцен </a:t>
            </a:r>
            <a:r>
              <a:rPr lang="ru-RU" dirty="0" err="1" smtClean="0">
                <a:latin typeface="Segoe Script" pitchFamily="34" charset="0"/>
              </a:rPr>
              <a:t>обставини</a:t>
            </a:r>
            <a:r>
              <a:rPr lang="ru-RU" dirty="0" smtClean="0">
                <a:latin typeface="Segoe Script" pitchFamily="34" charset="0"/>
              </a:rPr>
              <a:t> </a:t>
            </a:r>
            <a:r>
              <a:rPr lang="ru-RU" dirty="0" err="1" smtClean="0">
                <a:latin typeface="Segoe Script" pitchFamily="34" charset="0"/>
              </a:rPr>
              <a:t>народження</a:t>
            </a:r>
            <a:r>
              <a:rPr lang="ru-RU" dirty="0" smtClean="0">
                <a:latin typeface="Segoe Script" pitchFamily="34" charset="0"/>
              </a:rPr>
              <a:t> </a:t>
            </a:r>
            <a:r>
              <a:rPr lang="ru-RU" dirty="0" err="1" smtClean="0">
                <a:latin typeface="Segoe Script" pitchFamily="34" charset="0"/>
              </a:rPr>
              <a:t>Ісуса</a:t>
            </a:r>
            <a:r>
              <a:rPr lang="ru-RU" dirty="0" smtClean="0">
                <a:latin typeface="Segoe Script" pitchFamily="34" charset="0"/>
              </a:rPr>
              <a:t> </a:t>
            </a:r>
            <a:r>
              <a:rPr lang="ru-RU" dirty="0" smtClean="0">
                <a:latin typeface="Segoe Script" pitchFamily="34" charset="0"/>
              </a:rPr>
              <a:t>Христа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0"/>
            <a:ext cx="2957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Dotum" pitchFamily="34" charset="-127"/>
                <a:ea typeface="Dotum" pitchFamily="34" charset="-127"/>
              </a:rPr>
              <a:t>Терміни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Dotum" pitchFamily="34" charset="-127"/>
              <a:ea typeface="Dotum" pitchFamily="34" charset="-127"/>
            </a:endParaRPr>
          </a:p>
        </p:txBody>
      </p:sp>
      <p:pic>
        <p:nvPicPr>
          <p:cNvPr id="20484" name="Picture 4" descr="http://p2.patriarchia.ru/908/484/1234/2_MG_58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996952"/>
            <a:ext cx="6070410" cy="3744416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0"/>
            <a:ext cx="83764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Іван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Франко про вертеп</a:t>
            </a:r>
          </a:p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19675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latin typeface="Comic Sans MS" pitchFamily="66" charset="0"/>
              </a:rPr>
              <a:t>Народ наш любив </a:t>
            </a:r>
            <a:r>
              <a:rPr lang="ru-RU" sz="1200" dirty="0" err="1" smtClean="0">
                <a:latin typeface="Comic Sans MS" pitchFamily="66" charset="0"/>
              </a:rPr>
              <a:t>театральні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вистави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ще</a:t>
            </a:r>
            <a:r>
              <a:rPr lang="ru-RU" sz="1200" dirty="0" smtClean="0">
                <a:latin typeface="Comic Sans MS" pitchFamily="66" charset="0"/>
              </a:rPr>
              <a:t> давно, в </a:t>
            </a:r>
            <a:r>
              <a:rPr lang="en-US" sz="1200" dirty="0" smtClean="0">
                <a:latin typeface="Comic Sans MS" pitchFamily="66" charset="0"/>
              </a:rPr>
              <a:t>XVI </a:t>
            </a:r>
            <a:r>
              <a:rPr lang="ru-RU" sz="1200" dirty="0" err="1" smtClean="0">
                <a:latin typeface="Comic Sans MS" pitchFamily="66" charset="0"/>
              </a:rPr>
              <a:t>і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en-US" sz="1200" dirty="0" smtClean="0">
                <a:latin typeface="Comic Sans MS" pitchFamily="66" charset="0"/>
              </a:rPr>
              <a:t>XVII </a:t>
            </a:r>
            <a:r>
              <a:rPr lang="ru-RU" sz="1200" dirty="0" err="1" smtClean="0">
                <a:latin typeface="Comic Sans MS" pitchFamily="66" charset="0"/>
              </a:rPr>
              <a:t>віках</a:t>
            </a:r>
            <a:r>
              <a:rPr lang="ru-RU" sz="1200" dirty="0" smtClean="0">
                <a:latin typeface="Comic Sans MS" pitchFamily="66" charset="0"/>
              </a:rPr>
              <a:t>, в </a:t>
            </a:r>
            <a:r>
              <a:rPr lang="ru-RU" sz="1200" dirty="0" err="1" smtClean="0">
                <a:latin typeface="Comic Sans MS" pitchFamily="66" charset="0"/>
              </a:rPr>
              <a:t>часі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першого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пориву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нашого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національного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розбудження</a:t>
            </a:r>
            <a:r>
              <a:rPr lang="ru-RU" sz="1200" dirty="0" smtClean="0">
                <a:latin typeface="Comic Sans MS" pitchFamily="66" charset="0"/>
              </a:rPr>
              <a:t>; се </a:t>
            </a:r>
            <a:r>
              <a:rPr lang="ru-RU" sz="1200" dirty="0" err="1" smtClean="0">
                <a:latin typeface="Comic Sans MS" pitchFamily="66" charset="0"/>
              </a:rPr>
              <a:t>доказують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живі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ще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досі</a:t>
            </a:r>
            <a:r>
              <a:rPr lang="ru-RU" sz="1200" dirty="0" smtClean="0">
                <a:latin typeface="Comic Sans MS" pitchFamily="66" charset="0"/>
              </a:rPr>
              <a:t> останки </a:t>
            </a:r>
            <a:r>
              <a:rPr lang="ru-RU" sz="1200" dirty="0" err="1" smtClean="0">
                <a:latin typeface="Comic Sans MS" pitchFamily="66" charset="0"/>
              </a:rPr>
              <a:t>вертепів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і</a:t>
            </a:r>
            <a:r>
              <a:rPr lang="ru-RU" sz="1200" dirty="0" smtClean="0">
                <a:latin typeface="Comic Sans MS" pitchFamily="66" charset="0"/>
              </a:rPr>
              <a:t> велика </a:t>
            </a:r>
            <a:r>
              <a:rPr lang="ru-RU" sz="1200" dirty="0" err="1" smtClean="0">
                <a:latin typeface="Comic Sans MS" pitchFamily="66" charset="0"/>
              </a:rPr>
              <a:t>популярність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церковних</a:t>
            </a:r>
            <a:r>
              <a:rPr lang="ru-RU" sz="1200" dirty="0" smtClean="0">
                <a:latin typeface="Comic Sans MS" pitchFamily="66" charset="0"/>
              </a:rPr>
              <a:t> колядок, </a:t>
            </a:r>
            <a:r>
              <a:rPr lang="ru-RU" sz="1200" dirty="0" err="1" smtClean="0">
                <a:latin typeface="Comic Sans MS" pitchFamily="66" charset="0"/>
              </a:rPr>
              <a:t>що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розвивалися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під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впливом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давньої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релігійної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драми</a:t>
            </a:r>
            <a:endParaRPr lang="ru-RU" sz="1200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20486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latin typeface="Comic Sans MS" pitchFamily="66" charset="0"/>
              </a:rPr>
              <a:t>У </a:t>
            </a:r>
            <a:r>
              <a:rPr lang="ru-RU" sz="1200" dirty="0" err="1" smtClean="0">
                <a:latin typeface="Comic Sans MS" pitchFamily="66" charset="0"/>
              </a:rPr>
              <a:t>праці</a:t>
            </a:r>
            <a:r>
              <a:rPr lang="ru-RU" sz="1200" dirty="0" smtClean="0">
                <a:latin typeface="Comic Sans MS" pitchFamily="66" charset="0"/>
              </a:rPr>
              <a:t> «</a:t>
            </a:r>
            <a:r>
              <a:rPr lang="ru-RU" sz="1200" dirty="0" err="1" smtClean="0">
                <a:latin typeface="Comic Sans MS" pitchFamily="66" charset="0"/>
              </a:rPr>
              <a:t>Русько-український</a:t>
            </a:r>
            <a:r>
              <a:rPr lang="ru-RU" sz="1200" dirty="0" smtClean="0">
                <a:latin typeface="Comic Sans MS" pitchFamily="66" charset="0"/>
              </a:rPr>
              <a:t> театр» (1894 р.) </a:t>
            </a:r>
            <a:r>
              <a:rPr lang="ru-RU" sz="1200" dirty="0" err="1" smtClean="0">
                <a:latin typeface="Comic Sans MS" pitchFamily="66" charset="0"/>
              </a:rPr>
              <a:t>Іван</a:t>
            </a:r>
            <a:r>
              <a:rPr lang="ru-RU" sz="1200" dirty="0" smtClean="0">
                <a:latin typeface="Comic Sans MS" pitchFamily="66" charset="0"/>
              </a:rPr>
              <a:t> Франко </a:t>
            </a:r>
            <a:r>
              <a:rPr lang="ru-RU" sz="1200" dirty="0" err="1" smtClean="0">
                <a:latin typeface="Comic Sans MS" pitchFamily="66" charset="0"/>
              </a:rPr>
              <a:t>пише</a:t>
            </a:r>
            <a:r>
              <a:rPr lang="ru-RU" sz="1200" dirty="0" smtClean="0">
                <a:latin typeface="Comic Sans MS" pitchFamily="66" charset="0"/>
              </a:rPr>
              <a:t>: «</a:t>
            </a:r>
            <a:r>
              <a:rPr lang="ru-RU" sz="1200" dirty="0" err="1" smtClean="0">
                <a:latin typeface="Comic Sans MS" pitchFamily="66" charset="0"/>
              </a:rPr>
              <a:t>Майже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рівночасно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з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містерією</a:t>
            </a:r>
            <a:r>
              <a:rPr lang="ru-RU" sz="1200" dirty="0" smtClean="0">
                <a:latin typeface="Comic Sans MS" pitchFamily="66" charset="0"/>
              </a:rPr>
              <a:t> страстей </a:t>
            </a:r>
            <a:r>
              <a:rPr lang="ru-RU" sz="1200" dirty="0" err="1" smtClean="0">
                <a:latin typeface="Comic Sans MS" pitchFamily="66" charset="0"/>
              </a:rPr>
              <a:t>Христових</a:t>
            </a:r>
            <a:r>
              <a:rPr lang="ru-RU" sz="1200" dirty="0" smtClean="0">
                <a:latin typeface="Comic Sans MS" pitchFamily="66" charset="0"/>
              </a:rPr>
              <a:t>, — </a:t>
            </a:r>
            <a:r>
              <a:rPr lang="ru-RU" sz="1200" dirty="0" err="1" smtClean="0">
                <a:latin typeface="Comic Sans MS" pitchFamily="66" charset="0"/>
              </a:rPr>
              <a:t>зазначав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дослідник</a:t>
            </a:r>
            <a:r>
              <a:rPr lang="ru-RU" sz="1200" dirty="0" smtClean="0">
                <a:latin typeface="Comic Sans MS" pitchFamily="66" charset="0"/>
              </a:rPr>
              <a:t>, — </a:t>
            </a:r>
            <a:r>
              <a:rPr lang="ru-RU" sz="1200" dirty="0" err="1" smtClean="0">
                <a:latin typeface="Comic Sans MS" pitchFamily="66" charset="0"/>
              </a:rPr>
              <a:t>дійшов</a:t>
            </a:r>
            <a:r>
              <a:rPr lang="ru-RU" sz="1200" dirty="0" smtClean="0">
                <a:latin typeface="Comic Sans MS" pitchFamily="66" charset="0"/>
              </a:rPr>
              <a:t> до нас </a:t>
            </a:r>
            <a:r>
              <a:rPr lang="ru-RU" sz="1200" dirty="0" err="1" smtClean="0">
                <a:latin typeface="Comic Sans MS" pitchFamily="66" charset="0"/>
              </a:rPr>
              <a:t>відгук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іншої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західноєвропейської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містерії</a:t>
            </a:r>
            <a:r>
              <a:rPr lang="ru-RU" sz="1200" dirty="0" smtClean="0">
                <a:latin typeface="Comic Sans MS" pitchFamily="66" charset="0"/>
              </a:rPr>
              <a:t> — </a:t>
            </a:r>
            <a:r>
              <a:rPr lang="ru-RU" sz="1200" dirty="0" err="1" smtClean="0">
                <a:latin typeface="Comic Sans MS" pitchFamily="66" charset="0"/>
              </a:rPr>
              <a:t>рождественської</a:t>
            </a:r>
            <a:r>
              <a:rPr lang="ru-RU" sz="1200" dirty="0" smtClean="0">
                <a:latin typeface="Comic Sans MS" pitchFamily="66" charset="0"/>
              </a:rPr>
              <a:t>. Се </a:t>
            </a:r>
            <a:r>
              <a:rPr lang="ru-RU" sz="1200" dirty="0" err="1" smtClean="0">
                <a:latin typeface="Comic Sans MS" pitchFamily="66" charset="0"/>
              </a:rPr>
              <a:t>був</a:t>
            </a:r>
            <a:r>
              <a:rPr lang="ru-RU" sz="1200" dirty="0" smtClean="0">
                <a:latin typeface="Comic Sans MS" pitchFamily="66" charset="0"/>
              </a:rPr>
              <a:t> вертеп»</a:t>
            </a:r>
            <a:endParaRPr lang="ru-RU" sz="1200" dirty="0"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14096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latin typeface="Comic Sans MS" pitchFamily="66" charset="0"/>
              </a:rPr>
              <a:t>У </a:t>
            </a:r>
            <a:r>
              <a:rPr lang="ru-RU" sz="1200" dirty="0" err="1" smtClean="0">
                <a:latin typeface="Comic Sans MS" pitchFamily="66" charset="0"/>
              </a:rPr>
              <a:t>своїй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великій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праці</a:t>
            </a:r>
            <a:r>
              <a:rPr lang="ru-RU" sz="1200" dirty="0" smtClean="0">
                <a:latin typeface="Comic Sans MS" pitchFamily="66" charset="0"/>
              </a:rPr>
              <a:t> «До </a:t>
            </a:r>
            <a:r>
              <a:rPr lang="ru-RU" sz="1200" dirty="0" err="1" smtClean="0">
                <a:latin typeface="Comic Sans MS" pitchFamily="66" charset="0"/>
              </a:rPr>
              <a:t>історії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українського</a:t>
            </a:r>
            <a:r>
              <a:rPr lang="ru-RU" sz="1200" dirty="0" smtClean="0">
                <a:latin typeface="Comic Sans MS" pitchFamily="66" charset="0"/>
              </a:rPr>
              <a:t> вертепа </a:t>
            </a:r>
            <a:r>
              <a:rPr lang="en-US" sz="1200" dirty="0" smtClean="0">
                <a:latin typeface="Comic Sans MS" pitchFamily="66" charset="0"/>
              </a:rPr>
              <a:t>XVIII </a:t>
            </a:r>
            <a:r>
              <a:rPr lang="ru-RU" sz="1200" dirty="0" smtClean="0">
                <a:latin typeface="Comic Sans MS" pitchFamily="66" charset="0"/>
              </a:rPr>
              <a:t>в.» (1906 р.) І. Франко </a:t>
            </a:r>
            <a:r>
              <a:rPr lang="ru-RU" sz="1200" dirty="0" err="1" smtClean="0">
                <a:latin typeface="Comic Sans MS" pitchFamily="66" charset="0"/>
              </a:rPr>
              <a:t>прагнув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висвітлити</a:t>
            </a:r>
            <a:r>
              <a:rPr lang="ru-RU" sz="1200" dirty="0" smtClean="0">
                <a:latin typeface="Comic Sans MS" pitchFamily="66" charset="0"/>
              </a:rPr>
              <a:t> ряд </a:t>
            </a:r>
            <a:r>
              <a:rPr lang="ru-RU" sz="1200" dirty="0" err="1" smtClean="0">
                <a:latin typeface="Comic Sans MS" pitchFamily="66" charset="0"/>
              </a:rPr>
              <a:t>аспектів</a:t>
            </a:r>
            <a:r>
              <a:rPr lang="ru-RU" sz="1200" dirty="0" smtClean="0">
                <a:latin typeface="Comic Sans MS" pitchFamily="66" charset="0"/>
              </a:rPr>
              <a:t>, </a:t>
            </a:r>
            <a:r>
              <a:rPr lang="ru-RU" sz="1200" dirty="0" err="1" smtClean="0">
                <a:latin typeface="Comic Sans MS" pitchFamily="66" charset="0"/>
              </a:rPr>
              <a:t>які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пов’язані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з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зародженням</a:t>
            </a:r>
            <a:r>
              <a:rPr lang="ru-RU" sz="1200" dirty="0" smtClean="0">
                <a:latin typeface="Comic Sans MS" pitchFamily="66" charset="0"/>
              </a:rPr>
              <a:t> та </a:t>
            </a:r>
            <a:r>
              <a:rPr lang="ru-RU" sz="1200" dirty="0" err="1" smtClean="0">
                <a:latin typeface="Comic Sans MS" pitchFamily="66" charset="0"/>
              </a:rPr>
              <a:t>розвитком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українського</a:t>
            </a:r>
            <a:r>
              <a:rPr lang="ru-RU" sz="1200" dirty="0" smtClean="0">
                <a:latin typeface="Comic Sans MS" pitchFamily="66" charset="0"/>
              </a:rPr>
              <a:t> вертепу. </a:t>
            </a:r>
            <a:r>
              <a:rPr lang="ru-RU" sz="1200" dirty="0" err="1" smtClean="0">
                <a:latin typeface="Comic Sans MS" pitchFamily="66" charset="0"/>
              </a:rPr>
              <a:t>Аналіз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українського</a:t>
            </a:r>
            <a:r>
              <a:rPr lang="ru-RU" sz="1200" dirty="0" smtClean="0">
                <a:latin typeface="Comic Sans MS" pitchFamily="66" charset="0"/>
              </a:rPr>
              <a:t> вертепу дав </a:t>
            </a:r>
            <a:r>
              <a:rPr lang="ru-RU" sz="1200" dirty="0" err="1" smtClean="0">
                <a:latin typeface="Comic Sans MS" pitchFamily="66" charset="0"/>
              </a:rPr>
              <a:t>підстави</a:t>
            </a:r>
            <a:r>
              <a:rPr lang="ru-RU" sz="1200" dirty="0" smtClean="0">
                <a:latin typeface="Comic Sans MS" pitchFamily="66" charset="0"/>
              </a:rPr>
              <a:t> ученому </a:t>
            </a:r>
            <a:r>
              <a:rPr lang="ru-RU" sz="1200" dirty="0" err="1" smtClean="0">
                <a:latin typeface="Comic Sans MS" pitchFamily="66" charset="0"/>
              </a:rPr>
              <a:t>зауважити</a:t>
            </a:r>
            <a:r>
              <a:rPr lang="ru-RU" sz="1200" dirty="0" smtClean="0">
                <a:latin typeface="Comic Sans MS" pitchFamily="66" charset="0"/>
              </a:rPr>
              <a:t>: «</a:t>
            </a:r>
            <a:r>
              <a:rPr lang="ru-RU" sz="1200" dirty="0" err="1" smtClean="0">
                <a:latin typeface="Comic Sans MS" pitchFamily="66" charset="0"/>
              </a:rPr>
              <a:t>український</a:t>
            </a:r>
            <a:r>
              <a:rPr lang="ru-RU" sz="1200" dirty="0" smtClean="0">
                <a:latin typeface="Comic Sans MS" pitchFamily="66" charset="0"/>
              </a:rPr>
              <a:t> вертеп </a:t>
            </a:r>
            <a:r>
              <a:rPr lang="ru-RU" sz="1200" dirty="0" err="1" smtClean="0">
                <a:latin typeface="Comic Sans MS" pitchFamily="66" charset="0"/>
              </a:rPr>
              <a:t>від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найдавніших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часів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мав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світський</a:t>
            </a:r>
            <a:r>
              <a:rPr lang="ru-RU" sz="1200" dirty="0" smtClean="0">
                <a:latin typeface="Comic Sans MS" pitchFamily="66" charset="0"/>
              </a:rPr>
              <a:t> характер, </a:t>
            </a:r>
            <a:r>
              <a:rPr lang="ru-RU" sz="1200" dirty="0" err="1" smtClean="0">
                <a:latin typeface="Comic Sans MS" pitchFamily="66" charset="0"/>
              </a:rPr>
              <a:t>малював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типи</a:t>
            </a:r>
            <a:r>
              <a:rPr lang="ru-RU" sz="1200" dirty="0" smtClean="0">
                <a:latin typeface="Comic Sans MS" pitchFamily="66" charset="0"/>
              </a:rPr>
              <a:t> та </a:t>
            </a:r>
            <a:r>
              <a:rPr lang="ru-RU" sz="1200" dirty="0" err="1" smtClean="0">
                <a:latin typeface="Comic Sans MS" pitchFamily="66" charset="0"/>
              </a:rPr>
              <a:t>ситуації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буденного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життя</a:t>
            </a:r>
            <a:r>
              <a:rPr lang="ru-RU" sz="1200" dirty="0" smtClean="0">
                <a:latin typeface="Comic Sans MS" pitchFamily="66" charset="0"/>
              </a:rPr>
              <a:t>», </a:t>
            </a:r>
            <a:r>
              <a:rPr lang="ru-RU" sz="1200" dirty="0" err="1" smtClean="0">
                <a:latin typeface="Comic Sans MS" pitchFamily="66" charset="0"/>
              </a:rPr>
              <a:t>хоча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і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бере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свої</a:t>
            </a:r>
            <a:r>
              <a:rPr lang="ru-RU" sz="1200" dirty="0" smtClean="0">
                <a:latin typeface="Comic Sans MS" pitchFamily="66" charset="0"/>
              </a:rPr>
              <a:t> початки </a:t>
            </a:r>
            <a:r>
              <a:rPr lang="ru-RU" sz="1200" dirty="0" err="1" smtClean="0">
                <a:latin typeface="Comic Sans MS" pitchFamily="66" charset="0"/>
              </a:rPr>
              <a:t>з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Індії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і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Греції</a:t>
            </a:r>
            <a:r>
              <a:rPr lang="ru-RU" sz="1200" dirty="0" smtClean="0">
                <a:latin typeface="Comic Sans MS" pitchFamily="66" charset="0"/>
              </a:rPr>
              <a:t>, </a:t>
            </a:r>
            <a:r>
              <a:rPr lang="ru-RU" sz="1200" dirty="0" err="1" smtClean="0">
                <a:latin typeface="Comic Sans MS" pitchFamily="66" charset="0"/>
              </a:rPr>
              <a:t>вважав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дослідник</a:t>
            </a:r>
            <a:r>
              <a:rPr lang="ru-RU" sz="1200" dirty="0" smtClean="0">
                <a:latin typeface="Comic Sans MS" pitchFamily="66" charset="0"/>
              </a:rPr>
              <a:t>.</a:t>
            </a:r>
            <a:endParaRPr lang="ru-RU" sz="1200" dirty="0"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3140968"/>
            <a:ext cx="44999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Comic Sans MS" pitchFamily="66" charset="0"/>
              </a:rPr>
              <a:t>І. Франко </a:t>
            </a:r>
            <a:r>
              <a:rPr lang="ru-RU" sz="1200" dirty="0" err="1" smtClean="0">
                <a:latin typeface="Comic Sans MS" pitchFamily="66" charset="0"/>
              </a:rPr>
              <a:t>втім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змушений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був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констатувати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наступне</a:t>
            </a:r>
            <a:r>
              <a:rPr lang="ru-RU" sz="1200" dirty="0" smtClean="0">
                <a:latin typeface="Comic Sans MS" pitchFamily="66" charset="0"/>
              </a:rPr>
              <a:t>: «Коли </a:t>
            </a:r>
            <a:r>
              <a:rPr lang="ru-RU" sz="1200" dirty="0" err="1" smtClean="0">
                <a:latin typeface="Comic Sans MS" pitchFamily="66" charset="0"/>
              </a:rPr>
              <a:t>саме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появився</a:t>
            </a:r>
            <a:r>
              <a:rPr lang="ru-RU" sz="1200" dirty="0" smtClean="0">
                <a:latin typeface="Comic Sans MS" pitchFamily="66" charset="0"/>
              </a:rPr>
              <a:t> вертеп на </a:t>
            </a:r>
            <a:r>
              <a:rPr lang="ru-RU" sz="1200" dirty="0" err="1" smtClean="0">
                <a:latin typeface="Comic Sans MS" pitchFamily="66" charset="0"/>
              </a:rPr>
              <a:t>Україні</a:t>
            </a:r>
            <a:r>
              <a:rPr lang="ru-RU" sz="1200" dirty="0" smtClean="0">
                <a:latin typeface="Comic Sans MS" pitchFamily="66" charset="0"/>
              </a:rPr>
              <a:t>, про се не </a:t>
            </a:r>
            <a:r>
              <a:rPr lang="ru-RU" sz="1200" dirty="0" err="1" smtClean="0">
                <a:latin typeface="Comic Sans MS" pitchFamily="66" charset="0"/>
              </a:rPr>
              <a:t>маємо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докладних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хронологічних</a:t>
            </a:r>
            <a:r>
              <a:rPr lang="ru-RU" sz="1200" dirty="0" smtClean="0">
                <a:latin typeface="Comic Sans MS" pitchFamily="66" charset="0"/>
              </a:rPr>
              <a:t> дат». </a:t>
            </a:r>
            <a:r>
              <a:rPr lang="ru-RU" sz="1200" dirty="0" err="1" smtClean="0">
                <a:latin typeface="Comic Sans MS" pitchFamily="66" charset="0"/>
              </a:rPr>
              <a:t>Докази</a:t>
            </a:r>
            <a:r>
              <a:rPr lang="ru-RU" sz="1200" dirty="0" smtClean="0">
                <a:latin typeface="Comic Sans MS" pitchFamily="66" charset="0"/>
              </a:rPr>
              <a:t>, </a:t>
            </a:r>
            <a:r>
              <a:rPr lang="ru-RU" sz="1200" dirty="0" err="1" smtClean="0">
                <a:latin typeface="Comic Sans MS" pitchFamily="66" charset="0"/>
              </a:rPr>
              <a:t>наведені</a:t>
            </a:r>
            <a:r>
              <a:rPr lang="ru-RU" sz="1200" dirty="0" smtClean="0">
                <a:latin typeface="Comic Sans MS" pitchFamily="66" charset="0"/>
              </a:rPr>
              <a:t> в </a:t>
            </a:r>
            <a:r>
              <a:rPr lang="ru-RU" sz="1200" dirty="0" err="1" smtClean="0">
                <a:latin typeface="Comic Sans MS" pitchFamily="66" charset="0"/>
              </a:rPr>
              <a:t>тогочасних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найновіших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працях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польських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дослідників</a:t>
            </a:r>
            <a:r>
              <a:rPr lang="ru-RU" sz="1200" dirty="0" smtClean="0">
                <a:latin typeface="Comic Sans MS" pitchFamily="66" charset="0"/>
              </a:rPr>
              <a:t>, </a:t>
            </a:r>
            <a:r>
              <a:rPr lang="ru-RU" sz="1200" dirty="0" err="1" smtClean="0">
                <a:latin typeface="Comic Sans MS" pitchFamily="66" charset="0"/>
              </a:rPr>
              <a:t>присвячених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польським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яселкам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і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шопкам</a:t>
            </a:r>
            <a:r>
              <a:rPr lang="ru-RU" sz="1200" dirty="0" smtClean="0">
                <a:latin typeface="Comic Sans MS" pitchFamily="66" charset="0"/>
              </a:rPr>
              <a:t>, </a:t>
            </a:r>
            <a:r>
              <a:rPr lang="ru-RU" sz="1200" dirty="0" err="1" smtClean="0">
                <a:latin typeface="Comic Sans MS" pitchFamily="66" charset="0"/>
              </a:rPr>
              <a:t>видавалися</a:t>
            </a:r>
            <a:r>
              <a:rPr lang="ru-RU" sz="1200" dirty="0" smtClean="0">
                <a:latin typeface="Comic Sans MS" pitchFamily="66" charset="0"/>
              </a:rPr>
              <a:t> І. Франку </a:t>
            </a:r>
            <a:r>
              <a:rPr lang="ru-RU" sz="1200" dirty="0" err="1" smtClean="0">
                <a:latin typeface="Comic Sans MS" pitchFamily="66" charset="0"/>
              </a:rPr>
              <a:t>недостатніми</a:t>
            </a:r>
            <a:r>
              <a:rPr lang="ru-RU" sz="1200" dirty="0" smtClean="0">
                <a:latin typeface="Comic Sans MS" pitchFamily="66" charset="0"/>
              </a:rPr>
              <a:t>, </a:t>
            </a:r>
            <a:r>
              <a:rPr lang="ru-RU" sz="1200" dirty="0" err="1" smtClean="0">
                <a:latin typeface="Comic Sans MS" pitchFamily="66" charset="0"/>
              </a:rPr>
              <a:t>аби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твердити</a:t>
            </a:r>
            <a:r>
              <a:rPr lang="ru-RU" sz="1200" dirty="0" smtClean="0">
                <a:latin typeface="Comic Sans MS" pitchFamily="66" charset="0"/>
              </a:rPr>
              <a:t> про </a:t>
            </a:r>
            <a:r>
              <a:rPr lang="ru-RU" sz="1200" dirty="0" err="1" smtClean="0">
                <a:latin typeface="Comic Sans MS" pitchFamily="66" charset="0"/>
              </a:rPr>
              <a:t>давнє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походження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шопки</a:t>
            </a:r>
            <a:r>
              <a:rPr lang="ru-RU" sz="1200" dirty="0" smtClean="0">
                <a:latin typeface="Comic Sans MS" pitchFamily="66" charset="0"/>
              </a:rPr>
              <a:t>. </a:t>
            </a:r>
            <a:r>
              <a:rPr lang="ru-RU" sz="1200" dirty="0" err="1" smtClean="0">
                <a:latin typeface="Comic Sans MS" pitchFamily="66" charset="0"/>
              </a:rPr>
              <a:t>Мова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йде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і</a:t>
            </a:r>
            <a:r>
              <a:rPr lang="ru-RU" sz="1200" dirty="0" smtClean="0">
                <a:latin typeface="Comic Sans MS" pitchFamily="66" charset="0"/>
              </a:rPr>
              <a:t> про </a:t>
            </a:r>
            <a:r>
              <a:rPr lang="ru-RU" sz="1200" dirty="0" err="1" smtClean="0">
                <a:latin typeface="Comic Sans MS" pitchFamily="66" charset="0"/>
              </a:rPr>
              <a:t>тексти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шопкових</a:t>
            </a:r>
            <a:r>
              <a:rPr lang="ru-RU" sz="1200" dirty="0" smtClean="0">
                <a:latin typeface="Comic Sans MS" pitchFamily="66" charset="0"/>
              </a:rPr>
              <a:t> драм та </a:t>
            </a:r>
            <a:r>
              <a:rPr lang="ru-RU" sz="1200" dirty="0" err="1" smtClean="0">
                <a:latin typeface="Comic Sans MS" pitchFamily="66" charset="0"/>
              </a:rPr>
              <a:t>комедій</a:t>
            </a:r>
            <a:r>
              <a:rPr lang="ru-RU" sz="1200" dirty="0" smtClean="0">
                <a:latin typeface="Comic Sans MS" pitchFamily="66" charset="0"/>
              </a:rPr>
              <a:t>, «</a:t>
            </a:r>
            <a:r>
              <a:rPr lang="ru-RU" sz="1200" dirty="0" err="1" smtClean="0">
                <a:latin typeface="Comic Sans MS" pitchFamily="66" charset="0"/>
              </a:rPr>
              <a:t>важнійшу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бібліографію</a:t>
            </a:r>
            <a:r>
              <a:rPr lang="ru-RU" sz="1200" dirty="0" smtClean="0">
                <a:latin typeface="Comic Sans MS" pitchFamily="66" charset="0"/>
              </a:rPr>
              <a:t>».</a:t>
            </a:r>
          </a:p>
          <a:p>
            <a:r>
              <a:rPr lang="ru-RU" sz="1200" dirty="0" err="1" smtClean="0">
                <a:latin typeface="Comic Sans MS" pitchFamily="66" charset="0"/>
              </a:rPr>
              <a:t>Досліджуючи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історію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українського</a:t>
            </a:r>
            <a:r>
              <a:rPr lang="ru-RU" sz="1200" dirty="0" smtClean="0">
                <a:latin typeface="Comic Sans MS" pitchFamily="66" charset="0"/>
              </a:rPr>
              <a:t> вертепу </a:t>
            </a:r>
            <a:r>
              <a:rPr lang="ru-RU" sz="1200" dirty="0" err="1" smtClean="0">
                <a:latin typeface="Comic Sans MS" pitchFamily="66" charset="0"/>
              </a:rPr>
              <a:t>і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польської</a:t>
            </a:r>
            <a:r>
              <a:rPr lang="ru-RU" sz="1200" dirty="0" smtClean="0">
                <a:latin typeface="Comic Sans MS" pitchFamily="66" charset="0"/>
              </a:rPr>
              <a:t> </a:t>
            </a:r>
            <a:r>
              <a:rPr lang="ru-RU" sz="1200" dirty="0" err="1" smtClean="0">
                <a:latin typeface="Comic Sans MS" pitchFamily="66" charset="0"/>
              </a:rPr>
              <a:t>шопки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І.Франко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дійшов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висновку</a:t>
            </a:r>
            <a:r>
              <a:rPr lang="ru-RU" sz="1200" dirty="0" smtClean="0">
                <a:latin typeface="Comic Sans MS" pitchFamily="66" charset="0"/>
              </a:rPr>
              <a:t>, </a:t>
            </a:r>
            <a:r>
              <a:rPr lang="ru-RU" sz="1200" dirty="0" err="1" smtClean="0">
                <a:latin typeface="Comic Sans MS" pitchFamily="66" charset="0"/>
              </a:rPr>
              <a:t>що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обидві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ці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вистави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є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комбінацією</a:t>
            </a:r>
            <a:r>
              <a:rPr lang="ru-RU" sz="1200" dirty="0" smtClean="0">
                <a:latin typeface="Comic Sans MS" pitchFamily="66" charset="0"/>
              </a:rPr>
              <a:t> на </a:t>
            </a:r>
            <a:r>
              <a:rPr lang="ru-RU" sz="1200" dirty="0" err="1" smtClean="0">
                <a:latin typeface="Comic Sans MS" pitchFamily="66" charset="0"/>
              </a:rPr>
              <a:t>тлі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лялькової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гри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двох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ріжнородних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елементів</a:t>
            </a:r>
            <a:r>
              <a:rPr lang="ru-RU" sz="1200" dirty="0" smtClean="0">
                <a:latin typeface="Comic Sans MS" pitchFamily="66" charset="0"/>
              </a:rPr>
              <a:t> — </a:t>
            </a:r>
            <a:r>
              <a:rPr lang="ru-RU" sz="1200" dirty="0" err="1" smtClean="0">
                <a:latin typeface="Comic Sans MS" pitchFamily="66" charset="0"/>
              </a:rPr>
              <a:t>властиво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лялькової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драми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чи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комедії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і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духовної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драми</a:t>
            </a:r>
            <a:r>
              <a:rPr lang="ru-RU" sz="1200" dirty="0" smtClean="0">
                <a:latin typeface="Comic Sans MS" pitchFamily="66" charset="0"/>
              </a:rPr>
              <a:t> про </a:t>
            </a:r>
            <a:r>
              <a:rPr lang="ru-RU" sz="1200" dirty="0" err="1" smtClean="0">
                <a:latin typeface="Comic Sans MS" pitchFamily="66" charset="0"/>
              </a:rPr>
              <a:t>різдво</a:t>
            </a:r>
            <a:r>
              <a:rPr lang="ru-RU" sz="1200" dirty="0" smtClean="0">
                <a:latin typeface="Comic Sans MS" pitchFamily="66" charset="0"/>
              </a:rPr>
              <a:t> Христове, </a:t>
            </a:r>
            <a:r>
              <a:rPr lang="ru-RU" sz="1200" dirty="0" err="1" smtClean="0">
                <a:latin typeface="Comic Sans MS" pitchFamily="66" charset="0"/>
              </a:rPr>
              <a:t>прихід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трьох</a:t>
            </a:r>
            <a:r>
              <a:rPr lang="ru-RU" sz="1200" dirty="0" smtClean="0">
                <a:latin typeface="Comic Sans MS" pitchFamily="66" charset="0"/>
              </a:rPr>
              <a:t> </a:t>
            </a:r>
            <a:r>
              <a:rPr lang="ru-RU" sz="1200" dirty="0" err="1" smtClean="0">
                <a:latin typeface="Comic Sans MS" pitchFamily="66" charset="0"/>
              </a:rPr>
              <a:t>царів</a:t>
            </a:r>
            <a:r>
              <a:rPr lang="ru-RU" sz="1200" dirty="0" smtClean="0">
                <a:latin typeface="Comic Sans MS" pitchFamily="66" charset="0"/>
              </a:rPr>
              <a:t> та </a:t>
            </a:r>
            <a:r>
              <a:rPr lang="ru-RU" sz="1200" dirty="0" err="1" smtClean="0">
                <a:latin typeface="Comic Sans MS" pitchFamily="66" charset="0"/>
              </a:rPr>
              <a:t>Ірода</a:t>
            </a:r>
            <a:endParaRPr lang="ru-RU" sz="1200" dirty="0">
              <a:latin typeface="Comic Sans MS" pitchFamily="66" charset="0"/>
            </a:endParaRPr>
          </a:p>
        </p:txBody>
      </p:sp>
      <p:pic>
        <p:nvPicPr>
          <p:cNvPr id="19458" name="Picture 2" descr="http://damian.ru/news/2008-01-02/DSC_6801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908720"/>
            <a:ext cx="3403171" cy="2276872"/>
          </a:xfrm>
          <a:prstGeom prst="rect">
            <a:avLst/>
          </a:prstGeom>
          <a:noFill/>
        </p:spPr>
      </p:pic>
      <p:pic>
        <p:nvPicPr>
          <p:cNvPr id="19460" name="Picture 4" descr="http://hrenovina.net/wp-content/verte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97152"/>
            <a:ext cx="3960440" cy="190893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1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build="allAtOnce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352928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igh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Сюжети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різдвяних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вертепів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132856"/>
            <a:ext cx="8352928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У </a:t>
            </a:r>
            <a:r>
              <a:rPr lang="ru-RU" sz="1100" dirty="0" err="1" smtClean="0"/>
              <a:t>найдавніших</a:t>
            </a:r>
            <a:r>
              <a:rPr lang="ru-RU" sz="1100" dirty="0" smtClean="0"/>
              <a:t> </a:t>
            </a:r>
            <a:r>
              <a:rPr lang="ru-RU" sz="1100" dirty="0" err="1" smtClean="0"/>
              <a:t>редакціях</a:t>
            </a:r>
            <a:r>
              <a:rPr lang="ru-RU" sz="1100" dirty="0" smtClean="0"/>
              <a:t> </a:t>
            </a:r>
            <a:r>
              <a:rPr lang="ru-RU" sz="1100" dirty="0" err="1" smtClean="0"/>
              <a:t>вертепної</a:t>
            </a:r>
            <a:r>
              <a:rPr lang="ru-RU" sz="1100" dirty="0" smtClean="0"/>
              <a:t> </a:t>
            </a:r>
            <a:r>
              <a:rPr lang="ru-RU" sz="1100" dirty="0" err="1" smtClean="0"/>
              <a:t>драми</a:t>
            </a:r>
            <a:r>
              <a:rPr lang="ru-RU" sz="1100" dirty="0" smtClean="0"/>
              <a:t>, </a:t>
            </a:r>
            <a:r>
              <a:rPr lang="ru-RU" sz="1100" dirty="0" err="1" smtClean="0"/>
              <a:t>які</a:t>
            </a:r>
            <a:r>
              <a:rPr lang="ru-RU" sz="1100" dirty="0" smtClean="0"/>
              <a:t> належать до </a:t>
            </a:r>
            <a:r>
              <a:rPr lang="en-US" sz="1100" dirty="0" smtClean="0"/>
              <a:t>XVIII </a:t>
            </a:r>
            <a:r>
              <a:rPr lang="ru-RU" sz="1100" dirty="0" smtClean="0"/>
              <a:t>ст., </a:t>
            </a:r>
            <a:r>
              <a:rPr lang="ru-RU" sz="1100" dirty="0" err="1" smtClean="0"/>
              <a:t>серед</a:t>
            </a:r>
            <a:r>
              <a:rPr lang="ru-RU" sz="1100" dirty="0" smtClean="0"/>
              <a:t> </a:t>
            </a:r>
            <a:r>
              <a:rPr lang="ru-RU" sz="1100" dirty="0" err="1" smtClean="0"/>
              <a:t>діючих</a:t>
            </a:r>
            <a:r>
              <a:rPr lang="ru-RU" sz="1100" dirty="0" smtClean="0"/>
              <a:t> </a:t>
            </a:r>
            <a:r>
              <a:rPr lang="ru-RU" sz="1100" dirty="0" err="1" smtClean="0"/>
              <a:t>осіб</a:t>
            </a:r>
            <a:r>
              <a:rPr lang="ru-RU" sz="1100" dirty="0" smtClean="0"/>
              <a:t> </a:t>
            </a:r>
            <a:r>
              <a:rPr lang="ru-RU" sz="1100" dirty="0" err="1" smtClean="0"/>
              <a:t>побутової</a:t>
            </a:r>
            <a:r>
              <a:rPr lang="ru-RU" sz="1100" dirty="0" smtClean="0"/>
              <a:t> </a:t>
            </a:r>
            <a:r>
              <a:rPr lang="ru-RU" sz="1100" dirty="0" err="1" smtClean="0"/>
              <a:t>частини</a:t>
            </a:r>
            <a:r>
              <a:rPr lang="ru-RU" sz="1100" dirty="0" smtClean="0"/>
              <a:t> </a:t>
            </a:r>
            <a:r>
              <a:rPr lang="ru-RU" sz="1100" dirty="0" err="1" smtClean="0"/>
              <a:t>зустрічаються</a:t>
            </a:r>
            <a:r>
              <a:rPr lang="ru-RU" sz="1100" dirty="0" smtClean="0"/>
              <a:t> </a:t>
            </a:r>
            <a:r>
              <a:rPr lang="ru-RU" sz="1100" dirty="0" err="1" smtClean="0"/>
              <a:t>персонажі</a:t>
            </a:r>
            <a:r>
              <a:rPr lang="ru-RU" sz="1100" dirty="0" smtClean="0"/>
              <a:t>, </a:t>
            </a:r>
            <a:r>
              <a:rPr lang="ru-RU" sz="1100" dirty="0" err="1" smtClean="0"/>
              <a:t>виділені</a:t>
            </a:r>
            <a:r>
              <a:rPr lang="ru-RU" sz="1100" dirty="0" smtClean="0"/>
              <a:t> за </a:t>
            </a:r>
            <a:r>
              <a:rPr lang="ru-RU" sz="1100" dirty="0" err="1" smtClean="0"/>
              <a:t>етнічною</a:t>
            </a:r>
            <a:r>
              <a:rPr lang="ru-RU" sz="1100" dirty="0" smtClean="0"/>
              <a:t> </a:t>
            </a:r>
            <a:r>
              <a:rPr lang="ru-RU" sz="1100" dirty="0" err="1" smtClean="0"/>
              <a:t>ознакою</a:t>
            </a:r>
            <a:r>
              <a:rPr lang="ru-RU" sz="1100" dirty="0" smtClean="0"/>
              <a:t> (</a:t>
            </a:r>
            <a:r>
              <a:rPr lang="ru-RU" sz="1100" dirty="0" err="1" smtClean="0"/>
              <a:t>їх</a:t>
            </a:r>
            <a:r>
              <a:rPr lang="ru-RU" sz="1100" dirty="0" smtClean="0"/>
              <a:t> </a:t>
            </a:r>
            <a:r>
              <a:rPr lang="ru-RU" sz="1100" dirty="0" err="1" smtClean="0"/>
              <a:t>реєстр</a:t>
            </a:r>
            <a:r>
              <a:rPr lang="ru-RU" sz="1100" dirty="0" smtClean="0"/>
              <a:t> у </a:t>
            </a:r>
            <a:r>
              <a:rPr lang="ru-RU" sz="1100" dirty="0" err="1" smtClean="0"/>
              <a:t>різних</a:t>
            </a:r>
            <a:r>
              <a:rPr lang="ru-RU" sz="1100" dirty="0" smtClean="0"/>
              <a:t> текстах не </a:t>
            </a:r>
            <a:r>
              <a:rPr lang="ru-RU" sz="1100" dirty="0" err="1" smtClean="0"/>
              <a:t>завжди</a:t>
            </a:r>
            <a:r>
              <a:rPr lang="ru-RU" sz="1100" dirty="0" smtClean="0"/>
              <a:t> </a:t>
            </a:r>
            <a:r>
              <a:rPr lang="ru-RU" sz="1100" dirty="0" err="1" smtClean="0"/>
              <a:t>збігається</a:t>
            </a:r>
            <a:r>
              <a:rPr lang="ru-RU" sz="1100" dirty="0" smtClean="0"/>
              <a:t>, </a:t>
            </a:r>
            <a:r>
              <a:rPr lang="ru-RU" sz="1100" dirty="0" err="1" smtClean="0"/>
              <a:t>але</a:t>
            </a:r>
            <a:r>
              <a:rPr lang="ru-RU" sz="1100" dirty="0" smtClean="0"/>
              <a:t> в </a:t>
            </a:r>
            <a:r>
              <a:rPr lang="ru-RU" sz="1100" dirty="0" err="1" smtClean="0"/>
              <a:t>цілому</a:t>
            </a:r>
            <a:r>
              <a:rPr lang="ru-RU" sz="1100" dirty="0" smtClean="0"/>
              <a:t> </a:t>
            </a:r>
            <a:r>
              <a:rPr lang="ru-RU" sz="1100" dirty="0" err="1" smtClean="0"/>
              <a:t>дає</a:t>
            </a:r>
            <a:r>
              <a:rPr lang="ru-RU" sz="1100" dirty="0" smtClean="0"/>
              <a:t> </a:t>
            </a:r>
            <a:r>
              <a:rPr lang="ru-RU" sz="1100" dirty="0" err="1" smtClean="0"/>
              <a:t>правдиве</a:t>
            </a:r>
            <a:r>
              <a:rPr lang="ru-RU" sz="1100" dirty="0" smtClean="0"/>
              <a:t> </a:t>
            </a:r>
            <a:r>
              <a:rPr lang="ru-RU" sz="1100" dirty="0" err="1" smtClean="0"/>
              <a:t>уявлення</a:t>
            </a:r>
            <a:r>
              <a:rPr lang="ru-RU" sz="1100" dirty="0" smtClean="0"/>
              <a:t> про коло </a:t>
            </a:r>
            <a:r>
              <a:rPr lang="ru-RU" sz="1100" dirty="0" err="1" smtClean="0"/>
              <a:t>основних</a:t>
            </a:r>
            <a:r>
              <a:rPr lang="ru-RU" sz="1100" dirty="0" smtClean="0"/>
              <a:t> </a:t>
            </a:r>
            <a:r>
              <a:rPr lang="ru-RU" sz="1100" dirty="0" err="1" smtClean="0"/>
              <a:t>етнічних</a:t>
            </a:r>
            <a:r>
              <a:rPr lang="ru-RU" sz="1100" dirty="0" smtClean="0"/>
              <a:t> </a:t>
            </a:r>
            <a:r>
              <a:rPr lang="ru-RU" sz="1100" dirty="0" err="1" smtClean="0"/>
              <a:t>партнерів</a:t>
            </a:r>
            <a:r>
              <a:rPr lang="ru-RU" sz="1100" dirty="0" smtClean="0"/>
              <a:t> </a:t>
            </a:r>
            <a:r>
              <a:rPr lang="ru-RU" sz="1100" dirty="0" err="1" smtClean="0"/>
              <a:t>і</a:t>
            </a:r>
            <a:r>
              <a:rPr lang="ru-RU" sz="1100" dirty="0" smtClean="0"/>
              <a:t> </a:t>
            </a:r>
            <a:r>
              <a:rPr lang="ru-RU" sz="1100" dirty="0" err="1" smtClean="0"/>
              <a:t>сусідів</a:t>
            </a:r>
            <a:r>
              <a:rPr lang="ru-RU" sz="1100" dirty="0" smtClean="0"/>
              <a:t> </a:t>
            </a:r>
            <a:r>
              <a:rPr lang="ru-RU" sz="1100" dirty="0" err="1" smtClean="0"/>
              <a:t>українців</a:t>
            </a:r>
            <a:r>
              <a:rPr lang="ru-RU" sz="1100" dirty="0" smtClean="0"/>
              <a:t>): так у </a:t>
            </a:r>
            <a:r>
              <a:rPr lang="ru-RU" sz="1100" dirty="0" err="1" smtClean="0"/>
              <a:t>тексті</a:t>
            </a:r>
            <a:r>
              <a:rPr lang="ru-RU" sz="1100" dirty="0" smtClean="0"/>
              <a:t> </a:t>
            </a:r>
            <a:r>
              <a:rPr lang="ru-RU" sz="1100" dirty="0" err="1" smtClean="0"/>
              <a:t>інтермедії</a:t>
            </a:r>
            <a:r>
              <a:rPr lang="ru-RU" sz="1100" dirty="0" smtClean="0"/>
              <a:t> до </a:t>
            </a:r>
            <a:r>
              <a:rPr lang="ru-RU" sz="1100" dirty="0" err="1" smtClean="0"/>
              <a:t>польсько-руської</a:t>
            </a:r>
            <a:r>
              <a:rPr lang="ru-RU" sz="1100" dirty="0" smtClean="0"/>
              <a:t> </a:t>
            </a:r>
            <a:r>
              <a:rPr lang="ru-RU" sz="1100" dirty="0" err="1" smtClean="0"/>
              <a:t>вертепної</a:t>
            </a:r>
            <a:r>
              <a:rPr lang="ru-RU" sz="1100" dirty="0" smtClean="0"/>
              <a:t> </a:t>
            </a:r>
            <a:r>
              <a:rPr lang="ru-RU" sz="1100" dirty="0" err="1" smtClean="0"/>
              <a:t>драми</a:t>
            </a:r>
            <a:r>
              <a:rPr lang="ru-RU" sz="1100" dirty="0" smtClean="0"/>
              <a:t>, </a:t>
            </a:r>
            <a:r>
              <a:rPr lang="ru-RU" sz="1100" dirty="0" err="1" smtClean="0"/>
              <a:t>що</a:t>
            </a:r>
            <a:r>
              <a:rPr lang="ru-RU" sz="1100" dirty="0" smtClean="0"/>
              <a:t> </a:t>
            </a:r>
            <a:r>
              <a:rPr lang="ru-RU" sz="1100" dirty="0" err="1" smtClean="0"/>
              <a:t>була</a:t>
            </a:r>
            <a:r>
              <a:rPr lang="ru-RU" sz="1100" dirty="0" smtClean="0"/>
              <a:t> </a:t>
            </a:r>
            <a:r>
              <a:rPr lang="ru-RU" sz="1100" dirty="0" err="1" smtClean="0"/>
              <a:t>опублікована</a:t>
            </a:r>
            <a:r>
              <a:rPr lang="ru-RU" sz="1100" dirty="0" smtClean="0"/>
              <a:t> в Записках НТШ </a:t>
            </a:r>
            <a:r>
              <a:rPr lang="ru-RU" sz="1100" dirty="0" err="1" smtClean="0"/>
              <a:t>І.Франком</a:t>
            </a:r>
            <a:r>
              <a:rPr lang="ru-RU" sz="1100" dirty="0" smtClean="0"/>
              <a:t>, </a:t>
            </a:r>
            <a:r>
              <a:rPr lang="ru-RU" sz="1100" dirty="0" err="1" smtClean="0"/>
              <a:t>фігурують</a:t>
            </a:r>
            <a:r>
              <a:rPr lang="ru-RU" sz="1100" dirty="0" smtClean="0"/>
              <a:t> </a:t>
            </a:r>
            <a:r>
              <a:rPr lang="ru-RU" sz="1100" dirty="0" err="1" smtClean="0"/>
              <a:t>такі</a:t>
            </a:r>
            <a:r>
              <a:rPr lang="ru-RU" sz="1100" dirty="0" smtClean="0"/>
              <a:t> </a:t>
            </a:r>
            <a:r>
              <a:rPr lang="ru-RU" sz="1100" dirty="0" err="1" smtClean="0"/>
              <a:t>національні</a:t>
            </a:r>
            <a:r>
              <a:rPr lang="ru-RU" sz="1100" dirty="0" smtClean="0"/>
              <a:t> </a:t>
            </a:r>
            <a:r>
              <a:rPr lang="ru-RU" sz="1100" dirty="0" err="1" smtClean="0"/>
              <a:t>персонажі</a:t>
            </a:r>
            <a:r>
              <a:rPr lang="ru-RU" sz="1100" dirty="0" smtClean="0"/>
              <a:t>: </a:t>
            </a:r>
            <a:r>
              <a:rPr lang="ru-RU" sz="1100" dirty="0" err="1" smtClean="0"/>
              <a:t>Козак</a:t>
            </a:r>
            <a:r>
              <a:rPr lang="ru-RU" sz="1100" dirty="0" smtClean="0"/>
              <a:t>, </a:t>
            </a:r>
            <a:r>
              <a:rPr lang="ru-RU" sz="1100" dirty="0" err="1" smtClean="0"/>
              <a:t>Москаль</a:t>
            </a:r>
            <a:r>
              <a:rPr lang="ru-RU" sz="1100" dirty="0" smtClean="0"/>
              <a:t>, Мужик (</a:t>
            </a:r>
            <a:r>
              <a:rPr lang="ru-RU" sz="1100" dirty="0" err="1" smtClean="0"/>
              <a:t>Іван</a:t>
            </a:r>
            <a:r>
              <a:rPr lang="ru-RU" sz="1100" dirty="0" smtClean="0"/>
              <a:t>, Хлоп), Лях (пан), Литвин (</a:t>
            </a:r>
            <a:r>
              <a:rPr lang="ru-RU" sz="1100" dirty="0" err="1" smtClean="0"/>
              <a:t>Білорус</a:t>
            </a:r>
            <a:r>
              <a:rPr lang="ru-RU" sz="1100" dirty="0" smtClean="0"/>
              <a:t>), </a:t>
            </a:r>
            <a:r>
              <a:rPr lang="ru-RU" sz="1100" dirty="0" err="1" smtClean="0"/>
              <a:t>Старий</a:t>
            </a:r>
            <a:r>
              <a:rPr lang="ru-RU" sz="1100" dirty="0" smtClean="0"/>
              <a:t> </a:t>
            </a:r>
            <a:r>
              <a:rPr lang="ru-RU" sz="1100" dirty="0" err="1" smtClean="0"/>
              <a:t>Циган</a:t>
            </a:r>
            <a:r>
              <a:rPr lang="ru-RU" sz="1100" dirty="0" smtClean="0"/>
              <a:t>, </a:t>
            </a:r>
            <a:r>
              <a:rPr lang="ru-RU" sz="1100" dirty="0" err="1" smtClean="0"/>
              <a:t>Циганчук</a:t>
            </a:r>
            <a:r>
              <a:rPr lang="ru-RU" sz="1100" dirty="0" smtClean="0"/>
              <a:t>, </a:t>
            </a:r>
            <a:r>
              <a:rPr lang="ru-RU" sz="1100" dirty="0" err="1" smtClean="0"/>
              <a:t>Жиди</a:t>
            </a:r>
            <a:r>
              <a:rPr lang="ru-RU" sz="1100" dirty="0" smtClean="0"/>
              <a:t> (перший, </a:t>
            </a:r>
            <a:r>
              <a:rPr lang="ru-RU" sz="1100" dirty="0" err="1" smtClean="0"/>
              <a:t>другий</a:t>
            </a:r>
            <a:r>
              <a:rPr lang="ru-RU" sz="1100" dirty="0" smtClean="0"/>
              <a:t>, </a:t>
            </a:r>
            <a:r>
              <a:rPr lang="ru-RU" sz="1100" dirty="0" err="1" smtClean="0"/>
              <a:t>ціла</a:t>
            </a:r>
            <a:r>
              <a:rPr lang="ru-RU" sz="1100" dirty="0" smtClean="0"/>
              <a:t> </a:t>
            </a:r>
            <a:r>
              <a:rPr lang="ru-RU" sz="1100" dirty="0" err="1" smtClean="0"/>
              <a:t>група</a:t>
            </a:r>
            <a:r>
              <a:rPr lang="ru-RU" sz="1100" dirty="0" smtClean="0"/>
              <a:t>). Сам </a:t>
            </a:r>
            <a:r>
              <a:rPr lang="ru-RU" sz="1100" dirty="0" err="1" smtClean="0"/>
              <a:t>публікатор</a:t>
            </a:r>
            <a:r>
              <a:rPr lang="ru-RU" sz="1100" dirty="0" smtClean="0"/>
              <a:t> тексту </a:t>
            </a:r>
            <a:r>
              <a:rPr lang="ru-RU" sz="1100" dirty="0" err="1" smtClean="0"/>
              <a:t>вважав</a:t>
            </a:r>
            <a:r>
              <a:rPr lang="ru-RU" sz="1100" dirty="0" smtClean="0"/>
              <a:t> </a:t>
            </a:r>
            <a:r>
              <a:rPr lang="ru-RU" sz="1100" dirty="0" err="1" smtClean="0"/>
              <a:t>його</a:t>
            </a:r>
            <a:r>
              <a:rPr lang="ru-RU" sz="1100" dirty="0" smtClean="0"/>
              <a:t> </a:t>
            </a:r>
            <a:r>
              <a:rPr lang="ru-RU" sz="1100" dirty="0" err="1" smtClean="0"/>
              <a:t>найстаршою</a:t>
            </a:r>
            <a:r>
              <a:rPr lang="ru-RU" sz="1100" dirty="0" smtClean="0"/>
              <a:t> </a:t>
            </a:r>
            <a:r>
              <a:rPr lang="ru-RU" sz="1100" dirty="0" err="1" smtClean="0"/>
              <a:t>копією</a:t>
            </a:r>
            <a:r>
              <a:rPr lang="ru-RU" sz="1100" dirty="0" smtClean="0"/>
              <a:t> </a:t>
            </a:r>
            <a:r>
              <a:rPr lang="ru-RU" sz="1100" dirty="0" err="1" smtClean="0"/>
              <a:t>вертепної</a:t>
            </a:r>
            <a:r>
              <a:rPr lang="ru-RU" sz="1100" dirty="0" smtClean="0"/>
              <a:t> </a:t>
            </a:r>
            <a:r>
              <a:rPr lang="ru-RU" sz="1100" dirty="0" err="1" smtClean="0"/>
              <a:t>драми</a:t>
            </a:r>
            <a:r>
              <a:rPr lang="ru-RU" sz="1100" dirty="0" smtClean="0"/>
              <a:t> </a:t>
            </a:r>
            <a:r>
              <a:rPr lang="ru-RU" sz="1100" dirty="0" err="1" smtClean="0"/>
              <a:t>з</a:t>
            </a:r>
            <a:r>
              <a:rPr lang="ru-RU" sz="1100" dirty="0" smtClean="0"/>
              <a:t> </a:t>
            </a:r>
            <a:r>
              <a:rPr lang="ru-RU" sz="1100" dirty="0" err="1" smtClean="0"/>
              <a:t>усіх</a:t>
            </a:r>
            <a:r>
              <a:rPr lang="ru-RU" sz="1100" dirty="0" smtClean="0"/>
              <a:t> </a:t>
            </a:r>
            <a:r>
              <a:rPr lang="ru-RU" sz="1100" dirty="0" err="1" smtClean="0"/>
              <a:t>відомих</a:t>
            </a:r>
            <a:r>
              <a:rPr lang="ru-RU" sz="1100" dirty="0" smtClean="0"/>
              <a:t> </a:t>
            </a:r>
            <a:r>
              <a:rPr lang="ru-RU" sz="1100" dirty="0" err="1" smtClean="0"/>
              <a:t>польських</a:t>
            </a:r>
            <a:r>
              <a:rPr lang="ru-RU" sz="1100" dirty="0" smtClean="0"/>
              <a:t> та </a:t>
            </a:r>
            <a:r>
              <a:rPr lang="ru-RU" sz="1100" dirty="0" err="1" smtClean="0"/>
              <a:t>українських</a:t>
            </a:r>
            <a:r>
              <a:rPr lang="ru-RU" sz="1100" dirty="0" smtClean="0"/>
              <a:t> </a:t>
            </a:r>
            <a:r>
              <a:rPr lang="ru-RU" sz="1100" dirty="0" err="1" smtClean="0"/>
              <a:t>записів</a:t>
            </a:r>
            <a:r>
              <a:rPr lang="ru-RU" sz="1100" dirty="0" smtClean="0"/>
              <a:t>. На думку І. Франка, </a:t>
            </a:r>
            <a:r>
              <a:rPr lang="ru-RU" sz="1100" dirty="0" err="1" smtClean="0"/>
              <a:t>цей</a:t>
            </a:r>
            <a:r>
              <a:rPr lang="ru-RU" sz="1100" dirty="0" smtClean="0"/>
              <a:t> текст </a:t>
            </a:r>
            <a:r>
              <a:rPr lang="ru-RU" sz="1100" dirty="0" err="1" smtClean="0"/>
              <a:t>був</a:t>
            </a:r>
            <a:r>
              <a:rPr lang="ru-RU" sz="1100" dirty="0" smtClean="0"/>
              <a:t> </a:t>
            </a:r>
            <a:r>
              <a:rPr lang="ru-RU" sz="1100" dirty="0" err="1" smtClean="0"/>
              <a:t>скомпонований</a:t>
            </a:r>
            <a:r>
              <a:rPr lang="ru-RU" sz="1100" dirty="0" smtClean="0"/>
              <a:t> у "</a:t>
            </a:r>
            <a:r>
              <a:rPr lang="ru-RU" sz="1100" dirty="0" err="1" smtClean="0"/>
              <a:t>північно-західній</a:t>
            </a:r>
            <a:r>
              <a:rPr lang="ru-RU" sz="1100" dirty="0" smtClean="0"/>
              <a:t> </a:t>
            </a:r>
            <a:r>
              <a:rPr lang="ru-RU" sz="1100" dirty="0" err="1" smtClean="0"/>
              <a:t>частині</a:t>
            </a:r>
            <a:r>
              <a:rPr lang="ru-RU" sz="1100" dirty="0" smtClean="0"/>
              <a:t> </a:t>
            </a:r>
            <a:r>
              <a:rPr lang="ru-RU" sz="1100" dirty="0" err="1" smtClean="0"/>
              <a:t>України</a:t>
            </a:r>
            <a:r>
              <a:rPr lang="ru-RU" sz="1100" dirty="0" smtClean="0"/>
              <a:t>".</a:t>
            </a:r>
            <a:endParaRPr lang="ru-RU" sz="1100" dirty="0" smtClean="0"/>
          </a:p>
          <a:p>
            <a:r>
              <a:rPr lang="ru-RU" sz="1100" dirty="0" err="1" smtClean="0"/>
              <a:t>Сюжети</a:t>
            </a:r>
            <a:r>
              <a:rPr lang="ru-RU" sz="1100" dirty="0" smtClean="0"/>
              <a:t> </a:t>
            </a:r>
            <a:r>
              <a:rPr lang="ru-RU" sz="1100" dirty="0" err="1" smtClean="0"/>
              <a:t>різдвяних</a:t>
            </a:r>
            <a:r>
              <a:rPr lang="ru-RU" sz="1100" dirty="0" smtClean="0"/>
              <a:t> </a:t>
            </a:r>
            <a:r>
              <a:rPr lang="ru-RU" sz="1100" dirty="0" err="1" smtClean="0"/>
              <a:t>вертепів</a:t>
            </a:r>
            <a:r>
              <a:rPr lang="ru-RU" sz="1100" dirty="0" smtClean="0"/>
              <a:t> </a:t>
            </a:r>
            <a:r>
              <a:rPr lang="ru-RU" sz="1100" dirty="0" err="1" smtClean="0"/>
              <a:t>більш-менш</a:t>
            </a:r>
            <a:r>
              <a:rPr lang="ru-RU" sz="1100" dirty="0" smtClean="0"/>
              <a:t> </a:t>
            </a:r>
            <a:r>
              <a:rPr lang="ru-RU" sz="1100" dirty="0" err="1" smtClean="0"/>
              <a:t>однакові</a:t>
            </a:r>
            <a:r>
              <a:rPr lang="ru-RU" sz="1100" dirty="0" smtClean="0"/>
              <a:t>: </a:t>
            </a:r>
            <a:r>
              <a:rPr lang="ru-RU" sz="1100" dirty="0" err="1" smtClean="0"/>
              <a:t>цар</a:t>
            </a:r>
            <a:r>
              <a:rPr lang="ru-RU" sz="1100" dirty="0" smtClean="0"/>
              <a:t> </a:t>
            </a:r>
            <a:r>
              <a:rPr lang="ru-RU" sz="1100" dirty="0" err="1" smtClean="0"/>
              <a:t>Ірод</a:t>
            </a:r>
            <a:r>
              <a:rPr lang="ru-RU" sz="1100" dirty="0" smtClean="0"/>
              <a:t> </a:t>
            </a:r>
            <a:r>
              <a:rPr lang="ru-RU" sz="1100" dirty="0" err="1" smtClean="0"/>
              <a:t>дізнається</a:t>
            </a:r>
            <a:r>
              <a:rPr lang="ru-RU" sz="1100" dirty="0" smtClean="0"/>
              <a:t> </a:t>
            </a:r>
            <a:r>
              <a:rPr lang="ru-RU" sz="1100" dirty="0" err="1" smtClean="0"/>
              <a:t>від</a:t>
            </a:r>
            <a:r>
              <a:rPr lang="ru-RU" sz="1100" dirty="0" smtClean="0"/>
              <a:t> </a:t>
            </a:r>
            <a:r>
              <a:rPr lang="ru-RU" sz="1100" dirty="0" err="1" smtClean="0"/>
              <a:t>волхвів</a:t>
            </a:r>
            <a:r>
              <a:rPr lang="ru-RU" sz="1100" dirty="0" smtClean="0"/>
              <a:t>, </a:t>
            </a:r>
            <a:r>
              <a:rPr lang="ru-RU" sz="1100" dirty="0" err="1" smtClean="0"/>
              <a:t>що</a:t>
            </a:r>
            <a:r>
              <a:rPr lang="ru-RU" sz="1100" dirty="0" smtClean="0"/>
              <a:t> </a:t>
            </a:r>
            <a:r>
              <a:rPr lang="ru-RU" sz="1100" dirty="0" err="1" smtClean="0"/>
              <a:t>народився</a:t>
            </a:r>
            <a:r>
              <a:rPr lang="ru-RU" sz="1100" dirty="0" smtClean="0"/>
              <a:t> Христос, претендент на </a:t>
            </a:r>
            <a:r>
              <a:rPr lang="ru-RU" sz="1100" dirty="0" err="1" smtClean="0"/>
              <a:t>його</a:t>
            </a:r>
            <a:r>
              <a:rPr lang="ru-RU" sz="1100" dirty="0" smtClean="0"/>
              <a:t> престол. </a:t>
            </a:r>
            <a:r>
              <a:rPr lang="ru-RU" sz="1100" dirty="0" err="1" smtClean="0"/>
              <a:t>Бажаючи</a:t>
            </a:r>
            <a:r>
              <a:rPr lang="ru-RU" sz="1100" dirty="0" smtClean="0"/>
              <a:t> </a:t>
            </a:r>
            <a:r>
              <a:rPr lang="ru-RU" sz="1100" dirty="0" err="1" smtClean="0"/>
              <a:t>позбутися</a:t>
            </a:r>
            <a:r>
              <a:rPr lang="ru-RU" sz="1100" dirty="0" smtClean="0"/>
              <a:t> </a:t>
            </a:r>
            <a:r>
              <a:rPr lang="ru-RU" sz="1100" dirty="0" err="1" smtClean="0"/>
              <a:t>суперника</a:t>
            </a:r>
            <a:r>
              <a:rPr lang="ru-RU" sz="1100" dirty="0" smtClean="0"/>
              <a:t>, </a:t>
            </a:r>
            <a:r>
              <a:rPr lang="ru-RU" sz="1100" dirty="0" err="1" smtClean="0"/>
              <a:t>він</a:t>
            </a:r>
            <a:r>
              <a:rPr lang="ru-RU" sz="1100" dirty="0" smtClean="0"/>
              <a:t> кличе </a:t>
            </a:r>
            <a:r>
              <a:rPr lang="ru-RU" sz="1100" dirty="0" err="1" smtClean="0"/>
              <a:t>воїна</a:t>
            </a:r>
            <a:r>
              <a:rPr lang="ru-RU" sz="1100" dirty="0" smtClean="0"/>
              <a:t> </a:t>
            </a:r>
            <a:r>
              <a:rPr lang="ru-RU" sz="1100" dirty="0" err="1" smtClean="0"/>
              <a:t>і</a:t>
            </a:r>
            <a:r>
              <a:rPr lang="ru-RU" sz="1100" dirty="0" smtClean="0"/>
              <a:t> </a:t>
            </a:r>
            <a:r>
              <a:rPr lang="ru-RU" sz="1100" dirty="0" err="1" smtClean="0"/>
              <a:t>наказує</a:t>
            </a:r>
            <a:r>
              <a:rPr lang="ru-RU" sz="1100" dirty="0" smtClean="0"/>
              <a:t> </a:t>
            </a:r>
            <a:r>
              <a:rPr lang="ru-RU" sz="1100" dirty="0" err="1" smtClean="0"/>
              <a:t>йому</a:t>
            </a:r>
            <a:r>
              <a:rPr lang="ru-RU" sz="1100" dirty="0" smtClean="0"/>
              <a:t> </a:t>
            </a:r>
            <a:r>
              <a:rPr lang="ru-RU" sz="1100" dirty="0" err="1" smtClean="0"/>
              <a:t>побити</a:t>
            </a:r>
            <a:r>
              <a:rPr lang="ru-RU" sz="1100" dirty="0" smtClean="0"/>
              <a:t> </a:t>
            </a:r>
            <a:r>
              <a:rPr lang="ru-RU" sz="1100" dirty="0" err="1" smtClean="0"/>
              <a:t>всіх</a:t>
            </a:r>
            <a:r>
              <a:rPr lang="ru-RU" sz="1100" dirty="0" smtClean="0"/>
              <a:t> </a:t>
            </a:r>
            <a:r>
              <a:rPr lang="ru-RU" sz="1100" dirty="0" err="1" smtClean="0"/>
              <a:t>вифлеємських</a:t>
            </a:r>
            <a:r>
              <a:rPr lang="ru-RU" sz="1100" dirty="0" smtClean="0"/>
              <a:t> </a:t>
            </a:r>
            <a:r>
              <a:rPr lang="ru-RU" sz="1100" dirty="0" err="1" smtClean="0"/>
              <a:t>дітей</a:t>
            </a:r>
            <a:r>
              <a:rPr lang="ru-RU" sz="1100" dirty="0" smtClean="0"/>
              <a:t> </a:t>
            </a:r>
            <a:r>
              <a:rPr lang="ru-RU" sz="1100" dirty="0" err="1" smtClean="0"/>
              <a:t>віком</a:t>
            </a:r>
            <a:r>
              <a:rPr lang="ru-RU" sz="1100" dirty="0" smtClean="0"/>
              <a:t> </a:t>
            </a:r>
            <a:r>
              <a:rPr lang="ru-RU" sz="1100" dirty="0" err="1" smtClean="0"/>
              <a:t>від</a:t>
            </a:r>
            <a:r>
              <a:rPr lang="ru-RU" sz="1100" dirty="0" smtClean="0"/>
              <a:t> 2 </a:t>
            </a:r>
            <a:r>
              <a:rPr lang="ru-RU" sz="1100" dirty="0" err="1" smtClean="0"/>
              <a:t>років</a:t>
            </a:r>
            <a:r>
              <a:rPr lang="ru-RU" sz="1100" dirty="0" smtClean="0"/>
              <a:t> </a:t>
            </a:r>
            <a:r>
              <a:rPr lang="ru-RU" sz="1100" dirty="0" err="1" smtClean="0"/>
              <a:t>і</a:t>
            </a:r>
            <a:r>
              <a:rPr lang="ru-RU" sz="1100" dirty="0" smtClean="0"/>
              <a:t> </a:t>
            </a:r>
            <a:r>
              <a:rPr lang="ru-RU" sz="1100" dirty="0" err="1" smtClean="0"/>
              <a:t>молодше</a:t>
            </a:r>
            <a:r>
              <a:rPr lang="ru-RU" sz="1100" dirty="0" smtClean="0"/>
              <a:t>. </a:t>
            </a:r>
            <a:r>
              <a:rPr lang="ru-RU" sz="1100" dirty="0" err="1" smtClean="0"/>
              <a:t>Воїн</a:t>
            </a:r>
            <a:r>
              <a:rPr lang="ru-RU" sz="1100" dirty="0" smtClean="0"/>
              <a:t> </a:t>
            </a:r>
            <a:r>
              <a:rPr lang="ru-RU" sz="1100" dirty="0" err="1" smtClean="0"/>
              <a:t>виконує</a:t>
            </a:r>
            <a:r>
              <a:rPr lang="ru-RU" sz="1100" dirty="0" smtClean="0"/>
              <a:t> наказ, </a:t>
            </a:r>
            <a:r>
              <a:rPr lang="ru-RU" sz="1100" dirty="0" err="1" smtClean="0"/>
              <a:t>але</a:t>
            </a:r>
            <a:r>
              <a:rPr lang="ru-RU" sz="1100" dirty="0" smtClean="0"/>
              <a:t> одна стара баба Рахиль не </a:t>
            </a:r>
            <a:r>
              <a:rPr lang="ru-RU" sz="1100" dirty="0" err="1" smtClean="0"/>
              <a:t>дає</a:t>
            </a:r>
            <a:r>
              <a:rPr lang="ru-RU" sz="1100" dirty="0" smtClean="0"/>
              <a:t> свою </a:t>
            </a:r>
            <a:r>
              <a:rPr lang="ru-RU" sz="1100" dirty="0" err="1" smtClean="0"/>
              <a:t>дитину</a:t>
            </a:r>
            <a:r>
              <a:rPr lang="ru-RU" sz="1100" dirty="0" smtClean="0"/>
              <a:t> на </a:t>
            </a:r>
            <a:r>
              <a:rPr lang="ru-RU" sz="1100" dirty="0" err="1" smtClean="0"/>
              <a:t>побиття</a:t>
            </a:r>
            <a:r>
              <a:rPr lang="ru-RU" sz="1100" dirty="0" smtClean="0"/>
              <a:t>, тому озлоблений </a:t>
            </a:r>
            <a:r>
              <a:rPr lang="ru-RU" sz="1100" dirty="0" err="1" smtClean="0"/>
              <a:t>Ірод</a:t>
            </a:r>
            <a:r>
              <a:rPr lang="ru-RU" sz="1100" dirty="0" smtClean="0"/>
              <a:t> </a:t>
            </a:r>
            <a:r>
              <a:rPr lang="ru-RU" sz="1100" dirty="0" err="1" smtClean="0"/>
              <a:t>наказує</a:t>
            </a:r>
            <a:r>
              <a:rPr lang="ru-RU" sz="1100" dirty="0" smtClean="0"/>
              <a:t> </a:t>
            </a:r>
            <a:r>
              <a:rPr lang="ru-RU" sz="1100" dirty="0" err="1" smtClean="0"/>
              <a:t>вбити</a:t>
            </a:r>
            <a:r>
              <a:rPr lang="ru-RU" sz="1100" dirty="0" smtClean="0"/>
              <a:t> </a:t>
            </a:r>
            <a:r>
              <a:rPr lang="ru-RU" sz="1100" dirty="0" err="1" smtClean="0"/>
              <a:t>її</a:t>
            </a:r>
            <a:r>
              <a:rPr lang="ru-RU" sz="1100" dirty="0" smtClean="0"/>
              <a:t> </a:t>
            </a:r>
            <a:r>
              <a:rPr lang="ru-RU" sz="1100" dirty="0" err="1" smtClean="0"/>
              <a:t>дитину</a:t>
            </a:r>
            <a:r>
              <a:rPr lang="ru-RU" sz="1100" dirty="0" smtClean="0"/>
              <a:t>. За </a:t>
            </a:r>
            <a:r>
              <a:rPr lang="ru-RU" sz="1100" dirty="0" err="1" smtClean="0"/>
              <a:t>цей</a:t>
            </a:r>
            <a:r>
              <a:rPr lang="ru-RU" sz="1100" dirty="0" smtClean="0"/>
              <a:t> </a:t>
            </a:r>
            <a:r>
              <a:rPr lang="ru-RU" sz="1100" dirty="0" err="1" smtClean="0"/>
              <a:t>злочин</a:t>
            </a:r>
            <a:r>
              <a:rPr lang="ru-RU" sz="1100" dirty="0" smtClean="0"/>
              <a:t> смерть </a:t>
            </a:r>
            <a:r>
              <a:rPr lang="ru-RU" sz="1100" dirty="0" err="1" smtClean="0"/>
              <a:t>відрубує</a:t>
            </a:r>
            <a:r>
              <a:rPr lang="ru-RU" sz="1100" dirty="0" smtClean="0"/>
              <a:t> </a:t>
            </a:r>
            <a:r>
              <a:rPr lang="ru-RU" sz="1100" dirty="0" err="1" smtClean="0"/>
              <a:t>Іродові</a:t>
            </a:r>
            <a:r>
              <a:rPr lang="ru-RU" sz="1100" dirty="0" smtClean="0"/>
              <a:t> голову, а </a:t>
            </a:r>
            <a:r>
              <a:rPr lang="ru-RU" sz="1100" dirty="0" err="1" smtClean="0"/>
              <a:t>чорти</a:t>
            </a:r>
            <a:r>
              <a:rPr lang="ru-RU" sz="1100" dirty="0" smtClean="0"/>
              <a:t> </a:t>
            </a:r>
            <a:r>
              <a:rPr lang="ru-RU" sz="1100" dirty="0" err="1" smtClean="0"/>
              <a:t>тягнуть</a:t>
            </a:r>
            <a:r>
              <a:rPr lang="ru-RU" sz="1100" dirty="0" smtClean="0"/>
              <a:t> </a:t>
            </a:r>
            <a:r>
              <a:rPr lang="ru-RU" sz="1100" dirty="0" err="1" smtClean="0"/>
              <a:t>його</a:t>
            </a:r>
            <a:r>
              <a:rPr lang="ru-RU" sz="1100" dirty="0" smtClean="0"/>
              <a:t> в пекло. </a:t>
            </a:r>
            <a:r>
              <a:rPr lang="ru-RU" sz="1100" dirty="0" err="1" smtClean="0"/>
              <a:t>Після</a:t>
            </a:r>
            <a:r>
              <a:rPr lang="ru-RU" sz="1100" dirty="0" smtClean="0"/>
              <a:t> </a:t>
            </a:r>
            <a:r>
              <a:rPr lang="ru-RU" sz="1100" dirty="0" err="1" smtClean="0"/>
              <a:t>смерті</a:t>
            </a:r>
            <a:r>
              <a:rPr lang="ru-RU" sz="1100" dirty="0" smtClean="0"/>
              <a:t> </a:t>
            </a:r>
            <a:r>
              <a:rPr lang="ru-RU" sz="1100" dirty="0" err="1" smtClean="0"/>
              <a:t>Ірода</a:t>
            </a:r>
            <a:r>
              <a:rPr lang="ru-RU" sz="1100" dirty="0" smtClean="0"/>
              <a:t> на </a:t>
            </a:r>
            <a:r>
              <a:rPr lang="ru-RU" sz="1100" dirty="0" err="1" smtClean="0"/>
              <a:t>сцені</a:t>
            </a:r>
            <a:r>
              <a:rPr lang="ru-RU" sz="1100" dirty="0" smtClean="0"/>
              <a:t>, </a:t>
            </a:r>
            <a:r>
              <a:rPr lang="ru-RU" sz="1100" dirty="0" err="1" smtClean="0"/>
              <a:t>з</a:t>
            </a:r>
            <a:r>
              <a:rPr lang="ru-RU" sz="1100" dirty="0" smtClean="0"/>
              <a:t> </a:t>
            </a:r>
            <a:r>
              <a:rPr lang="ru-RU" sz="1100" dirty="0" err="1" smtClean="0"/>
              <a:t>піснями</a:t>
            </a:r>
            <a:r>
              <a:rPr lang="ru-RU" sz="1100" dirty="0" smtClean="0"/>
              <a:t> та </a:t>
            </a:r>
            <a:r>
              <a:rPr lang="ru-RU" sz="1100" dirty="0" err="1" smtClean="0"/>
              <a:t>танцями</a:t>
            </a:r>
            <a:r>
              <a:rPr lang="ru-RU" sz="1100" dirty="0" smtClean="0"/>
              <a:t>, </a:t>
            </a:r>
            <a:r>
              <a:rPr lang="ru-RU" sz="1100" dirty="0" err="1" smtClean="0"/>
              <a:t>з'являються</a:t>
            </a:r>
            <a:r>
              <a:rPr lang="ru-RU" sz="1100" dirty="0" smtClean="0"/>
              <a:t> </a:t>
            </a:r>
            <a:r>
              <a:rPr lang="ru-RU" sz="1100" dirty="0" err="1" smtClean="0"/>
              <a:t>циган</a:t>
            </a:r>
            <a:r>
              <a:rPr lang="ru-RU" sz="1100" dirty="0" smtClean="0"/>
              <a:t>, лях, </a:t>
            </a:r>
            <a:r>
              <a:rPr lang="ru-RU" sz="1100" dirty="0" err="1" smtClean="0"/>
              <a:t>москаль</a:t>
            </a:r>
            <a:r>
              <a:rPr lang="ru-RU" sz="1100" dirty="0" smtClean="0"/>
              <a:t>, </a:t>
            </a:r>
            <a:r>
              <a:rPr lang="ru-RU" sz="1100" dirty="0" err="1" smtClean="0"/>
              <a:t>жид</a:t>
            </a:r>
            <a:r>
              <a:rPr lang="ru-RU" sz="1100" dirty="0" smtClean="0"/>
              <a:t>, селянин, </a:t>
            </a:r>
            <a:r>
              <a:rPr lang="ru-RU" sz="1100" dirty="0" err="1" smtClean="0"/>
              <a:t>дід</a:t>
            </a:r>
            <a:r>
              <a:rPr lang="ru-RU" sz="1100" dirty="0" smtClean="0"/>
              <a:t>, баба, </a:t>
            </a:r>
            <a:r>
              <a:rPr lang="ru-RU" sz="1100" dirty="0" err="1" smtClean="0"/>
              <a:t>панотець</a:t>
            </a:r>
            <a:r>
              <a:rPr lang="ru-RU" sz="1100" dirty="0" smtClean="0"/>
              <a:t>. Число </a:t>
            </a:r>
            <a:r>
              <a:rPr lang="ru-RU" sz="1100" dirty="0" err="1" smtClean="0"/>
              <a:t>дійових</a:t>
            </a:r>
            <a:r>
              <a:rPr lang="ru-RU" sz="1100" dirty="0" smtClean="0"/>
              <a:t> </a:t>
            </a:r>
            <a:r>
              <a:rPr lang="ru-RU" sz="1100" dirty="0" err="1" smtClean="0"/>
              <a:t>ляльок</a:t>
            </a:r>
            <a:r>
              <a:rPr lang="ru-RU" sz="1100" dirty="0" smtClean="0"/>
              <a:t> доходило </a:t>
            </a:r>
            <a:r>
              <a:rPr lang="ru-RU" sz="1100" dirty="0" err="1" smtClean="0"/>
              <a:t>іноді</a:t>
            </a:r>
            <a:r>
              <a:rPr lang="ru-RU" sz="1100" dirty="0" smtClean="0"/>
              <a:t> до сорока</a:t>
            </a:r>
            <a:r>
              <a:rPr lang="ru-RU" sz="1100" dirty="0" smtClean="0"/>
              <a:t>.</a:t>
            </a:r>
            <a:endParaRPr lang="ru-RU" sz="1100" dirty="0" smtClean="0"/>
          </a:p>
        </p:txBody>
      </p:sp>
      <p:pic>
        <p:nvPicPr>
          <p:cNvPr id="21506" name="Picture 2" descr="http://farm4.static.flickr.com/3517/3270076666_a1663a79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221088"/>
            <a:ext cx="3652232" cy="2636912"/>
          </a:xfrm>
          <a:prstGeom prst="rect">
            <a:avLst/>
          </a:prstGeom>
          <a:noFill/>
        </p:spPr>
      </p:pic>
      <p:pic>
        <p:nvPicPr>
          <p:cNvPr id="21508" name="Picture 4" descr="http://cms.dobropozalovat.ru/userdata/images/1349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365946"/>
            <a:ext cx="3024336" cy="249205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 tmFilter="0,0; .5, 0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  <p:bldP spid="4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314</TotalTime>
  <Words>517</Words>
  <Application>Microsoft Office PowerPoint</Application>
  <PresentationFormat>Экран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Слайд 1</vt:lpstr>
      <vt:lpstr>Слайд 2</vt:lpstr>
      <vt:lpstr>Слайд 3</vt:lpstr>
      <vt:lpstr>Слайд 4</vt:lpstr>
      <vt:lpstr>Слайд 5</vt:lpstr>
      <vt:lpstr>Український вертеп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Дмитрий Каленюк</cp:lastModifiedBy>
  <cp:revision>32</cp:revision>
  <dcterms:created xsi:type="dcterms:W3CDTF">2013-05-10T11:28:15Z</dcterms:created>
  <dcterms:modified xsi:type="dcterms:W3CDTF">2013-05-12T14:29:30Z</dcterms:modified>
</cp:coreProperties>
</file>