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8" r:id="rId4"/>
    <p:sldId id="25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28" autoAdjust="0"/>
  </p:normalViewPr>
  <p:slideViewPr>
    <p:cSldViewPr>
      <p:cViewPr varScale="1">
        <p:scale>
          <a:sx n="70" d="100"/>
          <a:sy n="70" d="100"/>
        </p:scale>
        <p:origin x="-8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BEF7A24B-554D-4B99-A3CC-7667F56D1027}" type="datetimeFigureOut">
              <a:rPr lang="en-US" smtClean="0"/>
              <a:pPr/>
              <a:t>10/16/2013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0672D4C-A99E-49DD-8A16-1D19942316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44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0391B76B-D742-4BD2-BF24-F4C760DB831C}" type="datetimeFigureOut">
              <a:rPr lang="en-US" smtClean="0"/>
              <a:pPr/>
              <a:t>10/16/2013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257B995-136A-4A15-87A5-26420C3C10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5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 userDrawn="1"/>
          </p:nvSpPr>
          <p:spPr>
            <a:xfrm>
              <a:off x="0" y="5184648"/>
              <a:ext cx="9144000" cy="1673352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5257800"/>
              <a:ext cx="9144000" cy="1600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3352801"/>
              <a:ext cx="9144000" cy="18275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5181600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55676" y="3373031"/>
            <a:ext cx="8229600" cy="2043684"/>
          </a:xfrm>
          <a:noFill/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 kern="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566801" y="5429252"/>
            <a:ext cx="8129524" cy="757517"/>
          </a:xfrm>
        </p:spPr>
        <p:txBody>
          <a:bodyPr/>
          <a:lstStyle>
            <a:lvl1pPr marL="0" indent="0" algn="l">
              <a:buNone/>
              <a:defRPr sz="1600" kern="100" cap="all" spc="1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10/16/2013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 userDrawn="1"/>
          </p:nvSpPr>
          <p:spPr>
            <a:xfrm>
              <a:off x="0" y="342900"/>
              <a:ext cx="9144000" cy="6172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457200"/>
              <a:ext cx="9144000" cy="59436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341312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6505575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2" y="3962402"/>
            <a:ext cx="8153399" cy="1371599"/>
          </a:xfrm>
        </p:spPr>
        <p:txBody>
          <a:bodyPr anchor="b" anchorCtr="0"/>
          <a:lstStyle>
            <a:lvl1pPr algn="l">
              <a:defRPr sz="4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57276" y="5438776"/>
            <a:ext cx="8129524" cy="904875"/>
          </a:xfrm>
        </p:spPr>
        <p:txBody>
          <a:bodyPr anchor="t" anchorCtr="0"/>
          <a:lstStyle>
            <a:lvl1pPr marL="0" indent="0">
              <a:buNone/>
              <a:defRPr sz="14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5334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10/16/2013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600201"/>
            <a:ext cx="3963988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533400" y="2174877"/>
            <a:ext cx="3963988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7" y="1600201"/>
            <a:ext cx="3965574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3965574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10/16/2013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10/16/2013</a:t>
            </a:fld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2932114" cy="968375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457200"/>
            <a:ext cx="5035550" cy="5562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33400" y="1435101"/>
            <a:ext cx="2932114" cy="4584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10/16/2013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10/16/2013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ctangle 18"/>
          <p:cNvPicPr>
            <a:picLocks noChangeAspect="1"/>
          </p:cNvPicPr>
          <p:nvPr/>
        </p:nvPicPr>
        <p:blipFill>
          <a:blip r:embed="rId11">
            <a:duotone>
              <a:schemeClr val="accent3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304800" y="0"/>
            <a:ext cx="8534400" cy="6860650"/>
            <a:chOff x="304800" y="0"/>
            <a:chExt cx="8534400" cy="686065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457200" y="0"/>
              <a:ext cx="8229600" cy="6477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 flipH="1">
              <a:off x="457200" y="381000"/>
              <a:ext cx="8229600" cy="6477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686800" y="0"/>
              <a:ext cx="152400" cy="64770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04800" y="383650"/>
              <a:ext cx="152400" cy="64770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457200" y="6477000"/>
              <a:ext cx="8382000" cy="762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 userDrawn="1"/>
          </p:nvSpPr>
          <p:spPr>
            <a:xfrm flipH="1">
              <a:off x="304800" y="310738"/>
              <a:ext cx="8382000" cy="762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B51EFC2E-847F-4CF8-8289-FAA88B334687}" type="datetimeFigureOut">
              <a:rPr lang="en-US" sz="1000" smtClean="0">
                <a:solidFill>
                  <a:schemeClr val="tx2"/>
                </a:solidFill>
                <a:latin typeface="+mj-lt"/>
              </a:rPr>
              <a:pPr/>
              <a:t>10/16/2013</a:t>
            </a:fld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en-US" sz="1000" dirty="0">
              <a:solidFill>
                <a:schemeClr val="tx2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000" kern="10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Engineering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Katerina</a:t>
            </a:r>
            <a:r>
              <a:rPr lang="en-US" dirty="0" smtClean="0"/>
              <a:t> </a:t>
            </a:r>
            <a:r>
              <a:rPr lang="en-US" dirty="0" err="1" smtClean="0"/>
              <a:t>krepak</a:t>
            </a:r>
            <a:endParaRPr lang="en-US" dirty="0" smtClean="0"/>
          </a:p>
          <a:p>
            <a:r>
              <a:rPr lang="en-US" dirty="0" smtClean="0"/>
              <a:t>6-b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Airplane</a:t>
            </a:r>
            <a:endParaRPr lang="ru-RU" dirty="0"/>
          </a:p>
        </p:txBody>
      </p:sp>
      <p:pic>
        <p:nvPicPr>
          <p:cNvPr id="7170" name="Picture 2" descr="C:\Users\Наталья\Desktop\800px-Air_Berlin_B737-700_Dreamliner_D-AB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76044"/>
            <a:ext cx="7200800" cy="479753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47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 smtClean="0"/>
              <a:t>supply</a:t>
            </a:r>
            <a:endParaRPr lang="ru-RU" dirty="0"/>
          </a:p>
        </p:txBody>
      </p:sp>
      <p:pic>
        <p:nvPicPr>
          <p:cNvPr id="8194" name="Picture 2" descr="C:\Users\Наталья\Desktop\Drinking_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20884"/>
            <a:ext cx="3356223" cy="50343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22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Radio</a:t>
            </a:r>
            <a:endParaRPr lang="ru-RU" dirty="0"/>
          </a:p>
        </p:txBody>
      </p:sp>
      <p:pic>
        <p:nvPicPr>
          <p:cNvPr id="9218" name="Picture 2" descr="C:\Users\Наталья\Desktop\Girl_listening_to_radi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35088"/>
            <a:ext cx="3402756" cy="498957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60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Television</a:t>
            </a:r>
            <a:endParaRPr lang="ru-RU" dirty="0"/>
          </a:p>
        </p:txBody>
      </p:sp>
      <p:pic>
        <p:nvPicPr>
          <p:cNvPr id="10242" name="Picture 2" descr="C:\Users\Наталья\Desktop\Braun_HF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84784"/>
            <a:ext cx="3627763" cy="47525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60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Computer</a:t>
            </a:r>
            <a:endParaRPr lang="ru-RU" dirty="0"/>
          </a:p>
        </p:txBody>
      </p:sp>
      <p:pic>
        <p:nvPicPr>
          <p:cNvPr id="11266" name="Picture 2" descr="C:\Users\Наталья\Desktop\68276462_MYE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939699" cy="479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60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Telephone</a:t>
            </a:r>
            <a:endParaRPr lang="ru-RU" dirty="0"/>
          </a:p>
        </p:txBody>
      </p:sp>
      <p:pic>
        <p:nvPicPr>
          <p:cNvPr id="12290" name="Picture 2" descr="C:\Users\Наталья\Desktop\698px-Alt_Tele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65263"/>
            <a:ext cx="5560752" cy="477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60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60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53400" cy="1371600"/>
          </a:xfrm>
        </p:spPr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467545" y="2852935"/>
            <a:ext cx="8676456" cy="349071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What is engineering?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Main </a:t>
            </a:r>
            <a:r>
              <a:rPr lang="de-DE" sz="1800" dirty="0" err="1"/>
              <a:t>branches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 smtClean="0"/>
              <a:t>engineering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Skills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Pluses / minuses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Greatest Engineering Achievements of the 20th Century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4738"/>
          </a:xfrm>
        </p:spPr>
        <p:txBody>
          <a:bodyPr/>
          <a:lstStyle/>
          <a:p>
            <a:r>
              <a:rPr lang="en-US" dirty="0" smtClean="0"/>
              <a:t>Engineering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33400" y="1600201"/>
            <a:ext cx="4110608" cy="4586485"/>
          </a:xfrm>
        </p:spPr>
        <p:txBody>
          <a:bodyPr>
            <a:normAutofit/>
          </a:bodyPr>
          <a:lstStyle/>
          <a:p>
            <a:r>
              <a:rPr lang="en-US" b="1" dirty="0"/>
              <a:t>Engineering</a:t>
            </a:r>
            <a:r>
              <a:rPr lang="en-US" dirty="0"/>
              <a:t> is the application of scientific, economic, social, and practical knowledge in order to design, build, and maintain structures, machines, devices, systems, materials and processes. </a:t>
            </a:r>
            <a:endParaRPr lang="en-US" dirty="0"/>
          </a:p>
        </p:txBody>
      </p:sp>
      <p:pic>
        <p:nvPicPr>
          <p:cNvPr id="1026" name="Picture 2" descr="C:\Users\Наталья\Desktop\4ea843a2c0e94b4a95a4528e964894a4_510x35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569718" cy="33337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523528"/>
          </a:xfrm>
        </p:spPr>
        <p:txBody>
          <a:bodyPr>
            <a:normAutofit fontScale="90000"/>
          </a:bodyPr>
          <a:lstStyle/>
          <a:p>
            <a:r>
              <a:rPr lang="de-DE" dirty="0"/>
              <a:t>Main </a:t>
            </a:r>
            <a:r>
              <a:rPr lang="de-DE" dirty="0" err="1" smtClean="0"/>
              <a:t>branches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engineering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628800"/>
            <a:ext cx="2848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i="1" dirty="0">
                <a:solidFill>
                  <a:schemeClr val="tx2"/>
                </a:solidFill>
              </a:rPr>
              <a:t>Chemical </a:t>
            </a:r>
            <a:r>
              <a:rPr lang="de-DE" sz="2000" b="1" i="1" dirty="0" err="1">
                <a:solidFill>
                  <a:schemeClr val="tx2"/>
                </a:solidFill>
              </a:rPr>
              <a:t>engineering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1628800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i="1" dirty="0" err="1">
                <a:solidFill>
                  <a:schemeClr val="tx2"/>
                </a:solidFill>
              </a:rPr>
              <a:t>Civil</a:t>
            </a:r>
            <a:r>
              <a:rPr lang="de-DE" sz="2000" b="1" i="1" dirty="0">
                <a:solidFill>
                  <a:schemeClr val="tx2"/>
                </a:solidFill>
              </a:rPr>
              <a:t> </a:t>
            </a:r>
            <a:r>
              <a:rPr lang="de-DE" sz="2000" b="1" i="1" dirty="0" err="1" smtClean="0">
                <a:solidFill>
                  <a:schemeClr val="tx2"/>
                </a:solidFill>
              </a:rPr>
              <a:t>engineering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5239" y="5821233"/>
            <a:ext cx="2847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i="1" dirty="0" err="1">
                <a:solidFill>
                  <a:schemeClr val="tx2"/>
                </a:solidFill>
              </a:rPr>
              <a:t>Electrical</a:t>
            </a:r>
            <a:r>
              <a:rPr lang="de-DE" sz="2000" b="1" i="1" dirty="0">
                <a:solidFill>
                  <a:schemeClr val="tx2"/>
                </a:solidFill>
              </a:rPr>
              <a:t> </a:t>
            </a:r>
            <a:r>
              <a:rPr lang="de-DE" sz="2000" b="1" i="1" dirty="0" err="1">
                <a:solidFill>
                  <a:schemeClr val="tx2"/>
                </a:solidFill>
              </a:rPr>
              <a:t>engineering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5821233"/>
            <a:ext cx="3090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i="1" dirty="0" err="1">
                <a:solidFill>
                  <a:schemeClr val="tx2"/>
                </a:solidFill>
              </a:rPr>
              <a:t>Mechanical</a:t>
            </a:r>
            <a:r>
              <a:rPr lang="de-DE" sz="2000" b="1" i="1" dirty="0">
                <a:solidFill>
                  <a:schemeClr val="tx2"/>
                </a:solidFill>
              </a:rPr>
              <a:t> </a:t>
            </a:r>
            <a:r>
              <a:rPr lang="de-DE" sz="2000" b="1" i="1" dirty="0" err="1" smtClean="0">
                <a:solidFill>
                  <a:schemeClr val="tx2"/>
                </a:solidFill>
              </a:rPr>
              <a:t>engineering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Наталья\Desktop\Mechanical engineer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5" b="5619"/>
          <a:stretch/>
        </p:blipFill>
        <p:spPr bwMode="auto">
          <a:xfrm>
            <a:off x="4860033" y="4052904"/>
            <a:ext cx="3295262" cy="1735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ья\Desktop\Electrical engineer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4"/>
          <a:stretch/>
        </p:blipFill>
        <p:spPr bwMode="auto">
          <a:xfrm>
            <a:off x="987245" y="4052904"/>
            <a:ext cx="2898911" cy="1768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талья\Desktop\Chemical engineer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8"/>
          <a:stretch/>
        </p:blipFill>
        <p:spPr bwMode="auto">
          <a:xfrm>
            <a:off x="988696" y="2028909"/>
            <a:ext cx="2897460" cy="1822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Наталья\Desktop\Civil engineerin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7" b="9806"/>
          <a:stretch/>
        </p:blipFill>
        <p:spPr bwMode="auto">
          <a:xfrm>
            <a:off x="4860032" y="2028909"/>
            <a:ext cx="3305095" cy="1822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88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739552"/>
          </a:xfrm>
        </p:spPr>
        <p:txBody>
          <a:bodyPr>
            <a:normAutofit/>
          </a:bodyPr>
          <a:lstStyle/>
          <a:p>
            <a:r>
              <a:rPr lang="en-US" dirty="0" smtClean="0"/>
              <a:t>Skills needed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268760"/>
            <a:ext cx="1492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chemeClr val="tx2"/>
                </a:solidFill>
              </a:rPr>
              <a:t>Math skills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1268760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chemeClr val="tx2"/>
                </a:solidFill>
              </a:rPr>
              <a:t>Curiosity 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949280"/>
            <a:ext cx="3118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chemeClr val="tx2"/>
                </a:solidFill>
              </a:rPr>
              <a:t>Easily solving problems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09509" y="5951033"/>
            <a:ext cx="2832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chemeClr val="tx2"/>
                </a:solidFill>
              </a:rPr>
              <a:t>Communication skills</a:t>
            </a:r>
            <a:endParaRPr lang="ru-RU" sz="2000" b="1" i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Наталья\Desktop\Math skill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5"/>
          <a:stretch/>
        </p:blipFill>
        <p:spPr bwMode="auto">
          <a:xfrm>
            <a:off x="971600" y="1668871"/>
            <a:ext cx="3384376" cy="211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лья\Desktop\Curiosit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" b="7296"/>
          <a:stretch/>
        </p:blipFill>
        <p:spPr bwMode="auto">
          <a:xfrm>
            <a:off x="6260376" y="1668869"/>
            <a:ext cx="1980349" cy="211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аталья\Desktop\Easily solving problem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5" b="4704"/>
          <a:stretch/>
        </p:blipFill>
        <p:spPr bwMode="auto">
          <a:xfrm>
            <a:off x="971600" y="3921741"/>
            <a:ext cx="3384376" cy="202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Наталья\Desktop\Image22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" b="13539"/>
          <a:stretch/>
        </p:blipFill>
        <p:spPr bwMode="auto">
          <a:xfrm>
            <a:off x="6208162" y="3921741"/>
            <a:ext cx="2032563" cy="202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3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548681"/>
            <a:ext cx="4032448" cy="1656183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oo long working hours</a:t>
            </a:r>
          </a:p>
          <a:p>
            <a:r>
              <a:rPr lang="en-US" dirty="0" smtClean="0"/>
              <a:t>Many reports</a:t>
            </a:r>
          </a:p>
        </p:txBody>
      </p:sp>
      <p:pic>
        <p:nvPicPr>
          <p:cNvPr id="4098" name="Picture 2" descr="C:\Users\Наталья\Desktop\s3img_18595502_7480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0" t="10873" r="54263" b="10804"/>
          <a:stretch/>
        </p:blipFill>
        <p:spPr bwMode="auto">
          <a:xfrm>
            <a:off x="1691680" y="2613433"/>
            <a:ext cx="1440160" cy="371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талья\Desktop\s3img_18595502_7480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4" t="10098" r="17096" b="11543"/>
          <a:stretch/>
        </p:blipFill>
        <p:spPr bwMode="auto">
          <a:xfrm>
            <a:off x="5417373" y="2708920"/>
            <a:ext cx="1354112" cy="361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476673"/>
            <a:ext cx="3963988" cy="1728191"/>
          </a:xfrm>
        </p:spPr>
        <p:txBody>
          <a:bodyPr/>
          <a:lstStyle/>
          <a:p>
            <a:r>
              <a:rPr lang="en-US" dirty="0" smtClean="0"/>
              <a:t>Financial security</a:t>
            </a:r>
          </a:p>
          <a:p>
            <a:r>
              <a:rPr lang="en-US" dirty="0" smtClean="0"/>
              <a:t>Creative work</a:t>
            </a:r>
          </a:p>
          <a:p>
            <a:r>
              <a:rPr lang="en-US" dirty="0"/>
              <a:t>You must be up-to </a:t>
            </a:r>
            <a:r>
              <a:rPr lang="en-US" dirty="0" smtClean="0"/>
              <a:t>date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9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2" y="908720"/>
            <a:ext cx="8153399" cy="4425281"/>
          </a:xfrm>
        </p:spPr>
        <p:txBody>
          <a:bodyPr>
            <a:normAutofit/>
          </a:bodyPr>
          <a:lstStyle/>
          <a:p>
            <a:r>
              <a:rPr lang="en-US" dirty="0"/>
              <a:t>Greatest Engineering Achievements of the 20th Century</a:t>
            </a:r>
            <a:br>
              <a:rPr lang="en-US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13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Electrification</a:t>
            </a:r>
            <a:endParaRPr lang="ru-RU" dirty="0"/>
          </a:p>
        </p:txBody>
      </p:sp>
      <p:pic>
        <p:nvPicPr>
          <p:cNvPr id="5122" name="Picture 2" descr="C:\Users\Наталья\Desktop\Electrif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32" y="1589800"/>
            <a:ext cx="7181568" cy="44086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66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Automobile</a:t>
            </a:r>
            <a:endParaRPr lang="ru-RU" dirty="0"/>
          </a:p>
        </p:txBody>
      </p:sp>
      <p:pic>
        <p:nvPicPr>
          <p:cNvPr id="6146" name="Picture 2" descr="C:\Users\Наталья\Desktop\Automobi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" b="9531"/>
          <a:stretch/>
        </p:blipFill>
        <p:spPr bwMode="auto">
          <a:xfrm>
            <a:off x="1057908" y="1484784"/>
            <a:ext cx="7042483" cy="47960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89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usiness_Plan">
  <a:themeElements>
    <a:clrScheme name="Business Plan">
      <a:dk1>
        <a:sysClr val="windowText" lastClr="000000"/>
      </a:dk1>
      <a:lt1>
        <a:sysClr val="window" lastClr="FFFFFF"/>
      </a:lt1>
      <a:dk2>
        <a:srgbClr val="284E6A"/>
      </a:dk2>
      <a:lt2>
        <a:srgbClr val="EFE3C4"/>
      </a:lt2>
      <a:accent1>
        <a:srgbClr val="646F4D"/>
      </a:accent1>
      <a:accent2>
        <a:srgbClr val="934721"/>
      </a:accent2>
      <a:accent3>
        <a:srgbClr val="A46721"/>
      </a:accent3>
      <a:accent4>
        <a:srgbClr val="655E6D"/>
      </a:accent4>
      <a:accent5>
        <a:srgbClr val="3A5F7B"/>
      </a:accent5>
      <a:accent6>
        <a:srgbClr val="665E45"/>
      </a:accent6>
      <a:hlink>
        <a:srgbClr val="64A2C8"/>
      </a:hlink>
      <a:folHlink>
        <a:srgbClr val="9BA967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79FDC98-7AF7-4E72-BB26-8372763C82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Business_Plan</Template>
  <TotalTime>0</TotalTime>
  <Words>88</Words>
  <Application>Microsoft Office PowerPoint</Application>
  <PresentationFormat>Экран (4:3)</PresentationFormat>
  <Paragraphs>40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Business_Plan</vt:lpstr>
      <vt:lpstr>Engineering</vt:lpstr>
      <vt:lpstr>Plan</vt:lpstr>
      <vt:lpstr>Engineering</vt:lpstr>
      <vt:lpstr>Main branches of engineering</vt:lpstr>
      <vt:lpstr>Skills needed</vt:lpstr>
      <vt:lpstr>Презентация PowerPoint</vt:lpstr>
      <vt:lpstr>Greatest Engineering Achievements of the 20th Century </vt:lpstr>
      <vt:lpstr>Electrification</vt:lpstr>
      <vt:lpstr>Automobile</vt:lpstr>
      <vt:lpstr>Airplane</vt:lpstr>
      <vt:lpstr>Water supply</vt:lpstr>
      <vt:lpstr>Radio</vt:lpstr>
      <vt:lpstr>Television</vt:lpstr>
      <vt:lpstr>Computer</vt:lpstr>
      <vt:lpstr>Telephone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2013-10-16T16:12:24Z</dcterms:created>
  <dcterms:modified xsi:type="dcterms:W3CDTF">2013-10-16T18:38:28Z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TC100819229990</vt:lpwstr>
  </property>
</Properties>
</file>