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13C3-A248-4FD5-B435-E1EE01328AE9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C9CBF-BB40-44AF-B29D-911259E13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23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1BE3F-C498-4F8B-BA1D-FF5AB735CA2E}" type="datetimeFigureOut">
              <a:rPr lang="uk-UA" smtClean="0"/>
              <a:t>05.10.2014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05AB5D-BF20-4CF5-A9C4-4606D10F43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41168"/>
            <a:ext cx="8458200" cy="1222375"/>
          </a:xfrm>
        </p:spPr>
        <p:txBody>
          <a:bodyPr/>
          <a:lstStyle/>
          <a:p>
            <a:r>
              <a:rPr lang="uk-UA" dirty="0" smtClean="0"/>
              <a:t>                </a:t>
            </a:r>
            <a:r>
              <a:rPr lang="uk-UA" sz="4800" dirty="0" smtClean="0"/>
              <a:t>мистецтво </a:t>
            </a:r>
            <a:r>
              <a:rPr lang="uk-UA" sz="4800" dirty="0"/>
              <a:t>Франції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10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86800" cy="1124744"/>
          </a:xfrm>
        </p:spPr>
        <p:txBody>
          <a:bodyPr>
            <a:normAutofit/>
          </a:bodyPr>
          <a:lstStyle/>
          <a:p>
            <a:r>
              <a:rPr lang="uk-UA" dirty="0"/>
              <a:t>Образотворче </a:t>
            </a:r>
            <a:r>
              <a:rPr lang="uk-UA" dirty="0" smtClean="0"/>
              <a:t>мистецтво</a:t>
            </a:r>
            <a:br>
              <a:rPr lang="uk-UA" dirty="0" smtClean="0"/>
            </a:br>
            <a:r>
              <a:rPr lang="uk-UA" dirty="0" smtClean="0"/>
              <a:t>Рококо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600400" cy="4714544"/>
          </a:xfrm>
        </p:spPr>
      </p:pic>
      <p:sp>
        <p:nvSpPr>
          <p:cNvPr id="5" name="TextBox 4"/>
          <p:cNvSpPr txBox="1"/>
          <p:nvPr/>
        </p:nvSpPr>
        <p:spPr>
          <a:xfrm>
            <a:off x="899592" y="578147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Босх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83" y="980728"/>
            <a:ext cx="5374417" cy="468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4872" y="581224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Шарден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9455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uk-UA" dirty="0" smtClean="0"/>
              <a:t>Імпресіонізм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824536" cy="4525962"/>
          </a:xfrm>
        </p:spPr>
      </p:pic>
      <p:sp>
        <p:nvSpPr>
          <p:cNvPr id="5" name="TextBox 4"/>
          <p:cNvSpPr txBox="1"/>
          <p:nvPr/>
        </p:nvSpPr>
        <p:spPr>
          <a:xfrm>
            <a:off x="539552" y="58052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Клод Моне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31" y="1484784"/>
            <a:ext cx="4231670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52820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Піссаро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2457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uk-UA" dirty="0" smtClean="0"/>
              <a:t>Романтизм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788024" cy="3410619"/>
          </a:xfrm>
        </p:spPr>
      </p:pic>
      <p:sp>
        <p:nvSpPr>
          <p:cNvPr id="5" name="TextBox 4"/>
          <p:cNvSpPr txBox="1"/>
          <p:nvPr/>
        </p:nvSpPr>
        <p:spPr>
          <a:xfrm>
            <a:off x="0" y="554423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Теодор </a:t>
            </a:r>
            <a:r>
              <a:rPr lang="uk-UA" sz="2400" dirty="0" err="1" smtClean="0"/>
              <a:t>Жеріко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0742"/>
            <a:ext cx="4382605" cy="3238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53012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Ежен Делакруа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2533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uk-UA" dirty="0" smtClean="0"/>
              <a:t>Реалізм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4499993" cy="3816424"/>
          </a:xfrm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Гюстава </a:t>
            </a:r>
            <a:r>
              <a:rPr lang="uk-UA" sz="2400" dirty="0" err="1" smtClean="0"/>
              <a:t>Курбе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896544" cy="3817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562184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Оноре </a:t>
            </a:r>
            <a:r>
              <a:rPr lang="uk-UA" sz="2400" dirty="0" err="1" smtClean="0"/>
              <a:t>Дом'є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670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Пікассо-</a:t>
            </a:r>
            <a:r>
              <a:rPr lang="uk-UA" dirty="0" smtClean="0"/>
              <a:t> кубізм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7"/>
            <a:ext cx="3312368" cy="460051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63" y="1700808"/>
            <a:ext cx="541788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2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467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Архітектура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3241879" cy="4873625"/>
          </a:xfrm>
        </p:spPr>
      </p:pic>
      <p:sp>
        <p:nvSpPr>
          <p:cNvPr id="5" name="TextBox 4"/>
          <p:cNvSpPr txBox="1"/>
          <p:nvPr/>
        </p:nvSpPr>
        <p:spPr>
          <a:xfrm>
            <a:off x="323528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Церква </a:t>
            </a:r>
            <a:r>
              <a:rPr lang="uk-UA" dirty="0" err="1" smtClean="0"/>
              <a:t>Сен</a:t>
            </a:r>
            <a:r>
              <a:rPr lang="uk-UA" dirty="0" smtClean="0"/>
              <a:t> </a:t>
            </a:r>
            <a:r>
              <a:rPr lang="uk-UA" dirty="0" err="1" smtClean="0"/>
              <a:t>Рох</a:t>
            </a:r>
            <a:r>
              <a:rPr lang="uk-UA" dirty="0" smtClean="0"/>
              <a:t>, Париж.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11324"/>
            <a:ext cx="5688632" cy="514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613394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Інститут Франції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881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747" cy="4873625"/>
          </a:xfrm>
        </p:spPr>
      </p:pic>
      <p:sp>
        <p:nvSpPr>
          <p:cNvPr id="5" name="TextBox 4"/>
          <p:cNvSpPr txBox="1"/>
          <p:nvPr/>
        </p:nvSpPr>
        <p:spPr>
          <a:xfrm>
            <a:off x="683568" y="53732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Церква</a:t>
            </a:r>
            <a:r>
              <a:rPr lang="ru-RU" dirty="0" smtClean="0"/>
              <a:t> Валь де </a:t>
            </a:r>
            <a:r>
              <a:rPr lang="ru-RU" dirty="0" err="1" smtClean="0"/>
              <a:t>Грас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60" y="188640"/>
            <a:ext cx="4050450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46531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Собор Паризької Богоматері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375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7467600" cy="449952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27584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Версальський палац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3254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43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               мистецтво Франції</vt:lpstr>
      <vt:lpstr>Образотворче мистецтво Рококо</vt:lpstr>
      <vt:lpstr>Імпресіонізм</vt:lpstr>
      <vt:lpstr>Романтизм</vt:lpstr>
      <vt:lpstr>Реалізм</vt:lpstr>
      <vt:lpstr>Пабло Пікассо- кубізм</vt:lpstr>
      <vt:lpstr>Архітектура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Франції</dc:title>
  <dc:creator>Богдана</dc:creator>
  <cp:lastModifiedBy>Богдана</cp:lastModifiedBy>
  <cp:revision>6</cp:revision>
  <dcterms:created xsi:type="dcterms:W3CDTF">2014-10-05T15:57:33Z</dcterms:created>
  <dcterms:modified xsi:type="dcterms:W3CDTF">2014-10-05T17:31:50Z</dcterms:modified>
</cp:coreProperties>
</file>