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DB0-FAF6-437E-9674-53D32563E69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24C44-0803-4489-8B12-C5A61B6BD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24C44-0803-4489-8B12-C5A61B6BD7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78674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Давньоукраїнські</a:t>
            </a:r>
            <a:r>
              <a:rPr lang="ru-RU" sz="80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80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музичні</a:t>
            </a:r>
          </a:p>
          <a:p>
            <a:pPr algn="ctr"/>
            <a:r>
              <a:rPr lang="ru-RU" sz="80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8000" b="0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інструменти</a:t>
            </a:r>
            <a:endParaRPr lang="uk-UA" sz="80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Струнні народні музичні інструменти в Україні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ergey\Desktop\культура\гіта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084">
            <a:off x="357158" y="1643050"/>
            <a:ext cx="3286148" cy="2428892"/>
          </a:xfrm>
          <a:prstGeom prst="rect">
            <a:avLst/>
          </a:prstGeom>
          <a:noFill/>
        </p:spPr>
      </p:pic>
      <p:pic>
        <p:nvPicPr>
          <p:cNvPr id="1028" name="Picture 4" descr="C:\Users\Sergey\Desktop\культура\бандур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5369">
            <a:off x="3713508" y="1861557"/>
            <a:ext cx="3435948" cy="3199824"/>
          </a:xfrm>
          <a:prstGeom prst="rect">
            <a:avLst/>
          </a:prstGeom>
          <a:noFill/>
        </p:spPr>
      </p:pic>
      <p:pic>
        <p:nvPicPr>
          <p:cNvPr id="1029" name="Picture 5" descr="C:\Users\Sergey\Desktop\культура\скри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72074"/>
            <a:ext cx="4214842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БАНДУРА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польськ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. –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bandura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; походить від грецької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паудойра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— триструнний інструмент) – український багатострунний шинковий музичний інструмент. Починаючи з XVI ст. літературні та іконописні джерела згадують про існування на території України струнних музичних інструментів, що звалися кобзами, мали різну форму і конструкцію, вимагали відмінних прийомів гри. Серед цих інструментів з'являлись і такі, що мали поруч з ладовим грифом струни на корпусі. У них і втілено було ідею майбутнього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акомпонуючого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 інструмента, на якому не перебирають струни, а видобувають щипком сріблясті звуки з певних струн. Так, звільнившись згодом від ладів та замінивши їх на грифи, цей інструмент став оригінальним витвором українського народного мистецтва, грою на якому супроводжували свої пісні та думи легендарні кобзарі. І сьогодні цей інструмент служить емблемою українських народних музичних інструментів. У літературі зустрічається назва кобза.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ey\Desktop\культура\банд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39638">
            <a:off x="4572000" y="928670"/>
            <a:ext cx="3857652" cy="2357454"/>
          </a:xfrm>
          <a:prstGeom prst="rect">
            <a:avLst/>
          </a:prstGeom>
          <a:noFill/>
        </p:spPr>
      </p:pic>
      <p:pic>
        <p:nvPicPr>
          <p:cNvPr id="2053" name="Picture 5" descr="C:\Users\Sergey\Desktop\культура\бандура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2703542" cy="2500330"/>
          </a:xfrm>
          <a:prstGeom prst="rect">
            <a:avLst/>
          </a:prstGeom>
          <a:noFill/>
        </p:spPr>
      </p:pic>
      <p:pic>
        <p:nvPicPr>
          <p:cNvPr id="2055" name="Picture 7" descr="C:\Users\Sergey\Desktop\культура\бандур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0412">
            <a:off x="3832597" y="3597818"/>
            <a:ext cx="3071834" cy="2286016"/>
          </a:xfrm>
          <a:prstGeom prst="rect">
            <a:avLst/>
          </a:prstGeom>
          <a:noFill/>
        </p:spPr>
      </p:pic>
      <p:pic>
        <p:nvPicPr>
          <p:cNvPr id="2056" name="Picture 8" descr="C:\Users\Sergey\Desktop\культура\бандур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24329"/>
            <a:ext cx="3071802" cy="25336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6438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СКРИПКА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(від старослов'янської скрипати – скрипіти) – струнний смичковий інструмент. Класичний вид його вироблявся ще в ХV-ХVІ віках одночасно у різних країнах (Польщі, Італії, Франції). Група скрипкових інструментів заклала основу класичного складу симфонічного оркестру ще в середині XVIII ст. Скрипка інтенсивно розвивається і як сольний інструмент.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ergey\Desktop\культура\скрипк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9105">
            <a:off x="1071538" y="785794"/>
            <a:ext cx="2143140" cy="1857388"/>
          </a:xfrm>
          <a:prstGeom prst="rect">
            <a:avLst/>
          </a:prstGeom>
          <a:noFill/>
        </p:spPr>
      </p:pic>
      <p:pic>
        <p:nvPicPr>
          <p:cNvPr id="28675" name="Picture 3" descr="C:\Users\Sergey\Desktop\культура\скрип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714908" cy="3714776"/>
          </a:xfrm>
          <a:prstGeom prst="rect">
            <a:avLst/>
          </a:prstGeom>
          <a:noFill/>
        </p:spPr>
      </p:pic>
      <p:pic>
        <p:nvPicPr>
          <p:cNvPr id="28677" name="Picture 5" descr="C:\Users\Sergey\Desktop\культура\скрип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0111">
            <a:off x="4918146" y="633400"/>
            <a:ext cx="3659997" cy="276368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ЛІРА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– струнний щипковий музичний інструмент з найдавніших часів відомий народам Ближнього Сходу, Єгипту, Греції, Риму. Виконавець грає на лірі сидячи, корпус інструмента спирається на його коліно.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Звуковидобування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на лірі здійснюється переборами струн пальцями (або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плектром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). За конструкцією ліра близька до кіфари. Класична ліра має 7 струн, але з роками кількість струн змінювалася. 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 Україні, Білорусі та Росії ліра відома ще з часів середньовіччя (X ст.). У Х-ХІІ ст. ліра заявила про себе урочистою музикою в найбільших королівських палацах Європи.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9698" name="Picture 2" descr="C:\Users\Sergey\Desktop\культура\лі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2161">
            <a:off x="785786" y="3173396"/>
            <a:ext cx="2857520" cy="2970248"/>
          </a:xfrm>
          <a:prstGeom prst="rect">
            <a:avLst/>
          </a:prstGeom>
          <a:noFill/>
        </p:spPr>
      </p:pic>
      <p:pic>
        <p:nvPicPr>
          <p:cNvPr id="29699" name="Picture 3" descr="C:\Users\Sergey\Desktop\культура\ліра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2852737" cy="33179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8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Народні ударні та шумові музичні інструменти в Україні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Українські ударні народні інструменти виникли ще раніше, ніж струнні та духові. У XVII ст. старовинні бубни перетворилися у барабани, литаври і бубон з бубонцями. Народні ударні інструменти в оркестрі замінюються на трикутник, кастаньєти, бубон, коробочку, тарілки, малий барабан, з певною висотою дзвіночки, литаври, ксилофон.</a:t>
            </a:r>
            <a:b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Музична культура України, як і її загальна культура розвивалася під впливом музичних культур сусідніх країн. Саме тому в музично-виконавській практиці України і сьогодні зустрічаються такі народні музичні інструменти, які вважаються характерними для інших країн, наприклад Росії. Такими інструментами є ложки дерев'яні, </a:t>
            </a:r>
            <a:r>
              <a:rPr lang="uk-UA" sz="2400" dirty="0" err="1" smtClean="0">
                <a:solidFill>
                  <a:schemeClr val="tx2">
                    <a:lumMod val="75000"/>
                  </a:schemeClr>
                </a:solidFill>
              </a:rPr>
              <a:t>накри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, рубель.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ergey\Desktop\культура\буб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64617">
            <a:off x="4857752" y="3449092"/>
            <a:ext cx="2900370" cy="2265914"/>
          </a:xfrm>
          <a:prstGeom prst="rect">
            <a:avLst/>
          </a:prstGeom>
          <a:noFill/>
        </p:spPr>
      </p:pic>
      <p:pic>
        <p:nvPicPr>
          <p:cNvPr id="30723" name="Picture 3" descr="C:\Users\Sergey\Desktop\культура\бараб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5643602" cy="3164010"/>
          </a:xfrm>
          <a:prstGeom prst="rect">
            <a:avLst/>
          </a:prstGeom>
          <a:noFill/>
        </p:spPr>
      </p:pic>
      <p:pic>
        <p:nvPicPr>
          <p:cNvPr id="30724" name="Picture 4" descr="C:\Users\Sergey\Desktop\культура\лож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2729">
            <a:off x="433875" y="3656249"/>
            <a:ext cx="369096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6643734" cy="13573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Дякую за </a:t>
            </a:r>
            <a:r>
              <a:rPr lang="uk-UA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увагу</a:t>
            </a:r>
            <a:endParaRPr lang="uk-UA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388" y="521495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Автор: Канівець М. С.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635795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Лубни 2013 рік</a:t>
            </a:r>
            <a:endParaRPr lang="uk-UA" sz="1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7929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Народні музичні інструменти України – це яскрава сторінка історії музичної культури українського народу. Вони виявляють багатство його душі, свідчать про високу матеріальну та духовну культуру. Українські народні музичні інструменти є ще одним підтвердженням наспівного, мелодійного характеру української музики, її багатоголосся.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Духовні народні музичні інструменти</a:t>
            </a:r>
          </a:p>
          <a:p>
            <a:pPr algn="just"/>
            <a:r>
              <a:rPr lang="uk-UA" dirty="0" smtClean="0"/>
              <a:t> 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З моменту свого виникнення духові народні інструменти не зазнали великих змін. Народні духові інструменти являють собою пусті трубки виготовлені з дерева або кори. Звук в них утворюється завдяки коливання повітря в самій трубці. Коливання досягається за допомогою губ або спеціальним приладом - язичком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0009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ВОЛИНКИ.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 Дуда, коза, баран, міх – все це назви одного і того самого народного музичного інструмента, що відомий багатьом народам світу. Найбільш розповсюджена його назва – волинка. Вона виготовляється з вичиненої шкіри кози, або теляти. З цієї шкіри роблять суцільний міх, який служить резервуаром повітря. В один з отворів міха вставляють трубку, через яку музикант вдуває повітря. Друга трубка – ігрова. У ній, крім пищиків, є 6 отворів для зміни висоти звуку. Третя трубка з басовим пищиком забезпечує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бурдонний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(постійний) звук. Наповнивши міх повітрям, музикант натискує на нього ліктем і посилає повітря в ігрову та </a:t>
            </a:r>
            <a:r>
              <a:rPr lang="uk-UA" sz="2000" dirty="0" err="1" smtClean="0">
                <a:solidFill>
                  <a:schemeClr val="accent1">
                    <a:lumMod val="50000"/>
                  </a:schemeClr>
                </a:solidFill>
              </a:rPr>
              <a:t>бурдонну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 трубку, викликаючи верескливе звучання пищиків.</a:t>
            </a:r>
            <a:b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Волинки дійшли до нас із давніх часів. Грали на них переважно пастухи.</a:t>
            </a:r>
            <a:b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У Стародавньому Римі волинка звучала в театрі й військовому оркестрі.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rgey\Desktop\культур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75162">
            <a:off x="3057624" y="2600454"/>
            <a:ext cx="2821788" cy="2333625"/>
          </a:xfrm>
          <a:prstGeom prst="rect">
            <a:avLst/>
          </a:prstGeom>
          <a:noFill/>
        </p:spPr>
      </p:pic>
      <p:pic>
        <p:nvPicPr>
          <p:cNvPr id="20483" name="Picture 3" descr="C:\Users\Sergey\Desktop\культура\a_fb0b9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5" cy="6857999"/>
          </a:xfrm>
          <a:prstGeom prst="rect">
            <a:avLst/>
          </a:prstGeom>
          <a:noFill/>
        </p:spPr>
      </p:pic>
      <p:pic>
        <p:nvPicPr>
          <p:cNvPr id="20484" name="Picture 4" descr="C:\Users\Sergey\Desktop\культура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4643470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ЖАЛІЙКА 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– дерев'яна дудка. У її кінець вставляється пищик. У верхній частині має 6-9 отворів для підсилення звучання. На кінець трубки надівається розтруб, що виготовлюється з коров'ячого рогу або берести. Жалійка має різкий, голосний, гугнявий звук. Інструмент використовується в п'єсах награвального, танцювального характеру.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Sergey\Desktop\культура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68626">
            <a:off x="4059025" y="2240595"/>
            <a:ext cx="2729835" cy="2279161"/>
          </a:xfrm>
          <a:prstGeom prst="rect">
            <a:avLst/>
          </a:prstGeom>
          <a:noFill/>
        </p:spPr>
      </p:pic>
      <p:pic>
        <p:nvPicPr>
          <p:cNvPr id="21506" name="Picture 2" descr="C:\Users\Sergey\Desktop\культура\7530910_001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182">
            <a:off x="334869" y="284754"/>
            <a:ext cx="3638580" cy="5011779"/>
          </a:xfrm>
          <a:prstGeom prst="rect">
            <a:avLst/>
          </a:prstGeom>
          <a:noFill/>
        </p:spPr>
      </p:pic>
      <p:pic>
        <p:nvPicPr>
          <p:cNvPr id="21508" name="Picture 4" descr="C:\Users\Sergey\Desktop\культура\index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349" y="291341"/>
            <a:ext cx="3810000" cy="112525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ТРЕМБІТА.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У музичному побуті мешканців Карпат нерідко можна зустріти овіяний легендами екзотичний інструмент, який здавна був супутником гуцулів. Це – трембіта. У старовину вона була сигнальним інструментом. Кілька дозорців, які розміщувалися на вершинах гір, сигналом трембіти передавали звістку про наближення ворога. У наш час сигналом трембіти повідомляють про приїзд артистів у гірське село, початок весілля чи іншого урочистого свята. З давніх часів збереглася традиція звуками трембіт сповіщати про перший вихід худоби на гірські пасовиська. Іноді трембітарі подають сумну звістку про смерть когось із гірських жителів. Зовні трембіта – це дерев'яна конусоподібна трубка довжиною два-три метри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endParaRPr lang="uk-UA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C:\Users\Sergey\Desktop\культура\38e4cfe193_168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3214710" cy="2462212"/>
          </a:xfrm>
          <a:prstGeom prst="rect">
            <a:avLst/>
          </a:prstGeom>
          <a:noFill/>
        </p:spPr>
      </p:pic>
      <p:pic>
        <p:nvPicPr>
          <p:cNvPr id="22530" name="Picture 2" descr="C:\Users\Sergey\Desktop\культур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28"/>
            <a:ext cx="2360596" cy="2071702"/>
          </a:xfrm>
          <a:prstGeom prst="rect">
            <a:avLst/>
          </a:prstGeom>
          <a:noFill/>
        </p:spPr>
      </p:pic>
      <p:pic>
        <p:nvPicPr>
          <p:cNvPr id="22531" name="Picture 3" descr="C:\Users\Sergey\Desktop\культура\b1945606e6482c07e9d5c9502d0b72b3_unian_288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14620"/>
            <a:ext cx="5441989" cy="3857652"/>
          </a:xfrm>
          <a:prstGeom prst="rect">
            <a:avLst/>
          </a:prstGeom>
          <a:noFill/>
        </p:spPr>
      </p:pic>
      <p:pic>
        <p:nvPicPr>
          <p:cNvPr id="22532" name="Picture 4" descr="C:\Users\Sergey\Desktop\культура\12416684418818906_Трембіта_0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43833">
            <a:off x="5374582" y="204746"/>
            <a:ext cx="3384096" cy="255406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739</Words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14</cp:revision>
  <dcterms:created xsi:type="dcterms:W3CDTF">2013-02-19T15:29:02Z</dcterms:created>
  <dcterms:modified xsi:type="dcterms:W3CDTF">2013-03-20T17:54:42Z</dcterms:modified>
</cp:coreProperties>
</file>