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3" r:id="rId3"/>
    <p:sldId id="261" r:id="rId4"/>
    <p:sldId id="262" r:id="rId5"/>
    <p:sldId id="259" r:id="rId6"/>
    <p:sldId id="260" r:id="rId7"/>
    <p:sldId id="270" r:id="rId8"/>
    <p:sldId id="266" r:id="rId9"/>
    <p:sldId id="265" r:id="rId10"/>
    <p:sldId id="267" r:id="rId11"/>
    <p:sldId id="268" r:id="rId12"/>
    <p:sldId id="272" r:id="rId13"/>
    <p:sldId id="273" r:id="rId14"/>
    <p:sldId id="276" r:id="rId15"/>
    <p:sldId id="277" r:id="rId16"/>
    <p:sldId id="274" r:id="rId17"/>
    <p:sldId id="275" r:id="rId18"/>
    <p:sldId id="278" r:id="rId19"/>
    <p:sldId id="279" r:id="rId20"/>
    <p:sldId id="271" r:id="rId21"/>
  </p:sldIdLst>
  <p:sldSz cx="12192000" cy="6858000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4755" autoAdjust="0"/>
  </p:normalViewPr>
  <p:slideViewPr>
    <p:cSldViewPr snapToGrid="0">
      <p:cViewPr>
        <p:scale>
          <a:sx n="79" d="100"/>
          <a:sy n="79" d="100"/>
        </p:scale>
        <p:origin x="-28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99" d="100"/>
          <a:sy n="99" d="100"/>
        </p:scale>
        <p:origin x="181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2FC37-B75E-425D-8652-AA8A355E35B6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E3F554D-F24F-41DA-9907-7C1CABFA2ADE}">
      <dgm:prSet phldrT="[Текст]" custT="1"/>
      <dgm:spPr/>
      <dgm:t>
        <a:bodyPr/>
        <a:lstStyle/>
        <a:p>
          <a:pPr algn="ctr"/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держави-правопорушниці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застосовуються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санкції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міжнародно-правових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норм</a:t>
          </a:r>
          <a:endParaRPr lang="uk-UA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6925A0-1DA2-41DB-A161-FEFD007B041F}" type="parTrans" cxnId="{9F8F6C8C-53C3-401B-9DE7-8910F80E41EF}">
      <dgm:prSet/>
      <dgm:spPr/>
      <dgm:t>
        <a:bodyPr/>
        <a:lstStyle/>
        <a:p>
          <a:endParaRPr lang="uk-UA"/>
        </a:p>
      </dgm:t>
    </dgm:pt>
    <dgm:pt modelId="{EE1B3A7B-54C6-417A-841B-DEEF83E2A9EE}" type="sibTrans" cxnId="{9F8F6C8C-53C3-401B-9DE7-8910F80E41EF}">
      <dgm:prSet/>
      <dgm:spPr/>
      <dgm:t>
        <a:bodyPr/>
        <a:lstStyle/>
        <a:p>
          <a:endParaRPr lang="uk-UA"/>
        </a:p>
      </dgm:t>
    </dgm:pt>
    <dgm:pt modelId="{1C1EBDE0-A395-49D3-B6AD-A7EFA162DE43}">
      <dgm:prSet phldrT="[Текст]" custT="1"/>
      <dgm:spPr/>
      <dgm:t>
        <a:bodyPr/>
        <a:lstStyle/>
        <a:p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реалізується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відносинах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виникають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між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державою-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правопорушницею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потерпілою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державою</a:t>
          </a:r>
          <a:endParaRPr lang="uk-UA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48E64-F90B-4C93-8DBE-6455A2E950EB}" type="parTrans" cxnId="{E9085474-6343-4131-8256-112D9B115B92}">
      <dgm:prSet/>
      <dgm:spPr/>
      <dgm:t>
        <a:bodyPr/>
        <a:lstStyle/>
        <a:p>
          <a:endParaRPr lang="uk-UA"/>
        </a:p>
      </dgm:t>
    </dgm:pt>
    <dgm:pt modelId="{2CAEBEC1-5CB8-439D-9E90-01CE856A0367}" type="sibTrans" cxnId="{E9085474-6343-4131-8256-112D9B115B92}">
      <dgm:prSet/>
      <dgm:spPr/>
      <dgm:t>
        <a:bodyPr/>
        <a:lstStyle/>
        <a:p>
          <a:endParaRPr lang="uk-UA"/>
        </a:p>
      </dgm:t>
    </dgm:pt>
    <dgm:pt modelId="{5787462E-3E56-4882-9FA7-6857D9AD3E78}">
      <dgm:prSet phldrT="[Текст]" custT="1"/>
      <dgm:spPr/>
      <dgm:t>
        <a:bodyPr/>
        <a:lstStyle/>
        <a:p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настання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негативних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наслідків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правопорушни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-ка</a:t>
          </a:r>
          <a:endParaRPr lang="uk-UA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FC859E-4E8D-473F-B58B-24C0FF00CEF5}" type="parTrans" cxnId="{E91DC6D1-0D67-48A2-9018-D78CADFB1702}">
      <dgm:prSet/>
      <dgm:spPr/>
      <dgm:t>
        <a:bodyPr/>
        <a:lstStyle/>
        <a:p>
          <a:endParaRPr lang="uk-UA"/>
        </a:p>
      </dgm:t>
    </dgm:pt>
    <dgm:pt modelId="{76F155A3-8707-4321-91B0-A390205F4833}" type="sibTrans" cxnId="{E91DC6D1-0D67-48A2-9018-D78CADFB1702}">
      <dgm:prSet/>
      <dgm:spPr/>
      <dgm:t>
        <a:bodyPr/>
        <a:lstStyle/>
        <a:p>
          <a:endParaRPr lang="uk-UA"/>
        </a:p>
      </dgm:t>
    </dgm:pt>
    <dgm:pt modelId="{CD36F93D-E52E-4B29-9B1C-C1D724F7DA88}">
      <dgm:prSet phldrT="[Текст]" custT="1"/>
      <dgm:spPr/>
      <dgm:t>
        <a:bodyPr/>
        <a:lstStyle/>
        <a:p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спрямована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забезпечення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міжнародного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правопорядку</a:t>
          </a:r>
          <a:endParaRPr lang="uk-UA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28AD64-A534-4911-94A4-E3A69492CFFF}" type="parTrans" cxnId="{0DF73D7E-890E-466A-B05B-CE20B60C0808}">
      <dgm:prSet/>
      <dgm:spPr/>
      <dgm:t>
        <a:bodyPr/>
        <a:lstStyle/>
        <a:p>
          <a:endParaRPr lang="uk-UA"/>
        </a:p>
      </dgm:t>
    </dgm:pt>
    <dgm:pt modelId="{08BB1EFC-E19D-43F7-98E7-4E8EA1AE15CC}" type="sibTrans" cxnId="{0DF73D7E-890E-466A-B05B-CE20B60C0808}">
      <dgm:prSet/>
      <dgm:spPr/>
      <dgm:t>
        <a:bodyPr/>
        <a:lstStyle/>
        <a:p>
          <a:endParaRPr lang="uk-UA"/>
        </a:p>
      </dgm:t>
    </dgm:pt>
    <dgm:pt modelId="{A9F6B10A-2A87-4747-88F4-858088E101E0}">
      <dgm:prSet phldrT="[Текст]" custT="1"/>
      <dgm:spPr/>
      <dgm:t>
        <a:bodyPr/>
        <a:lstStyle/>
        <a:p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настає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здійснення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міжнародного</a:t>
          </a:r>
          <a:r>
            <a:rPr lang="ru-RU" sz="16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правопорушення</a:t>
          </a:r>
          <a:endParaRPr lang="uk-UA" sz="1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37B6-366F-464A-8B3F-ED954B7989DB}" type="parTrans" cxnId="{DBB561AC-D438-45DB-9013-7511B07B3EC9}">
      <dgm:prSet/>
      <dgm:spPr/>
      <dgm:t>
        <a:bodyPr/>
        <a:lstStyle/>
        <a:p>
          <a:endParaRPr lang="uk-UA"/>
        </a:p>
      </dgm:t>
    </dgm:pt>
    <dgm:pt modelId="{23BCFE44-DA09-432B-9C20-51F7B1188C8D}" type="sibTrans" cxnId="{DBB561AC-D438-45DB-9013-7511B07B3EC9}">
      <dgm:prSet/>
      <dgm:spPr/>
      <dgm:t>
        <a:bodyPr/>
        <a:lstStyle/>
        <a:p>
          <a:endParaRPr lang="uk-UA"/>
        </a:p>
      </dgm:t>
    </dgm:pt>
    <dgm:pt modelId="{40A295B9-3115-4002-A368-E21D615F7773}" type="pres">
      <dgm:prSet presAssocID="{4422FC37-B75E-425D-8652-AA8A355E35B6}" presName="cycle" presStyleCnt="0">
        <dgm:presLayoutVars>
          <dgm:dir/>
          <dgm:resizeHandles val="exact"/>
        </dgm:presLayoutVars>
      </dgm:prSet>
      <dgm:spPr/>
    </dgm:pt>
    <dgm:pt modelId="{3161DB78-49E9-4C05-A40F-115FDA023856}" type="pres">
      <dgm:prSet presAssocID="{1E3F554D-F24F-41DA-9907-7C1CABFA2ADE}" presName="node" presStyleLbl="node1" presStyleIdx="0" presStyleCnt="5" custScaleX="114260" custScaleY="1228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8EFC5B-97FD-47C3-A503-DA4CD632A8C2}" type="pres">
      <dgm:prSet presAssocID="{1E3F554D-F24F-41DA-9907-7C1CABFA2ADE}" presName="spNode" presStyleCnt="0"/>
      <dgm:spPr/>
    </dgm:pt>
    <dgm:pt modelId="{796A24A2-BA76-44E5-A751-7B5C5AF0A650}" type="pres">
      <dgm:prSet presAssocID="{EE1B3A7B-54C6-417A-841B-DEEF83E2A9EE}" presName="sibTrans" presStyleLbl="sibTrans1D1" presStyleIdx="0" presStyleCnt="5"/>
      <dgm:spPr/>
    </dgm:pt>
    <dgm:pt modelId="{62ED42F4-F664-435D-AC94-CCC995FF44D8}" type="pres">
      <dgm:prSet presAssocID="{1C1EBDE0-A395-49D3-B6AD-A7EFA162DE43}" presName="node" presStyleLbl="node1" presStyleIdx="1" presStyleCnt="5" custScaleX="124595" custScaleY="1302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227A46-4D31-4F6D-AA7D-C44490C6DE6D}" type="pres">
      <dgm:prSet presAssocID="{1C1EBDE0-A395-49D3-B6AD-A7EFA162DE43}" presName="spNode" presStyleCnt="0"/>
      <dgm:spPr/>
    </dgm:pt>
    <dgm:pt modelId="{BF281410-78E6-450F-9C19-D157E379E528}" type="pres">
      <dgm:prSet presAssocID="{2CAEBEC1-5CB8-439D-9E90-01CE856A0367}" presName="sibTrans" presStyleLbl="sibTrans1D1" presStyleIdx="1" presStyleCnt="5"/>
      <dgm:spPr/>
    </dgm:pt>
    <dgm:pt modelId="{17B3BD2D-291D-4055-AE8E-D0E703A3BFF6}" type="pres">
      <dgm:prSet presAssocID="{5787462E-3E56-4882-9FA7-6857D9AD3E78}" presName="node" presStyleLbl="node1" presStyleIdx="2" presStyleCnt="5" custScaleX="104039" custScaleY="104091" custRadScaleRad="92467" custRadScaleInc="-507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369EB6-9A8C-4140-898D-E994546406AA}" type="pres">
      <dgm:prSet presAssocID="{5787462E-3E56-4882-9FA7-6857D9AD3E78}" presName="spNode" presStyleCnt="0"/>
      <dgm:spPr/>
    </dgm:pt>
    <dgm:pt modelId="{D4F8F2EE-B94B-4BB9-947B-8A489094CB9E}" type="pres">
      <dgm:prSet presAssocID="{76F155A3-8707-4321-91B0-A390205F4833}" presName="sibTrans" presStyleLbl="sibTrans1D1" presStyleIdx="2" presStyleCnt="5"/>
      <dgm:spPr/>
    </dgm:pt>
    <dgm:pt modelId="{212A0294-AC56-4E1C-A69B-72BF18F28126}" type="pres">
      <dgm:prSet presAssocID="{CD36F93D-E52E-4B29-9B1C-C1D724F7DA88}" presName="node" presStyleLbl="node1" presStyleIdx="3" presStyleCnt="5" custRadScaleRad="92690" custRadScaleInc="405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701291-BBCC-4A55-896D-21A6D7D87964}" type="pres">
      <dgm:prSet presAssocID="{CD36F93D-E52E-4B29-9B1C-C1D724F7DA88}" presName="spNode" presStyleCnt="0"/>
      <dgm:spPr/>
    </dgm:pt>
    <dgm:pt modelId="{DF013864-23AE-4EBE-B91C-3D539A2DD9BB}" type="pres">
      <dgm:prSet presAssocID="{08BB1EFC-E19D-43F7-98E7-4E8EA1AE15CC}" presName="sibTrans" presStyleLbl="sibTrans1D1" presStyleIdx="3" presStyleCnt="5"/>
      <dgm:spPr/>
    </dgm:pt>
    <dgm:pt modelId="{5DB96073-B13B-449D-A067-9B9E588F90C3}" type="pres">
      <dgm:prSet presAssocID="{A9F6B10A-2A87-4747-88F4-858088E101E0}" presName="node" presStyleLbl="node1" presStyleIdx="4" presStyleCnt="5" custScaleX="122322" custScaleY="1242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32AD85-0600-422F-8D23-77313F2CFE84}" type="pres">
      <dgm:prSet presAssocID="{A9F6B10A-2A87-4747-88F4-858088E101E0}" presName="spNode" presStyleCnt="0"/>
      <dgm:spPr/>
    </dgm:pt>
    <dgm:pt modelId="{C740E2D7-13C5-4F81-B2C2-FFB874721979}" type="pres">
      <dgm:prSet presAssocID="{23BCFE44-DA09-432B-9C20-51F7B1188C8D}" presName="sibTrans" presStyleLbl="sibTrans1D1" presStyleIdx="4" presStyleCnt="5"/>
      <dgm:spPr/>
    </dgm:pt>
  </dgm:ptLst>
  <dgm:cxnLst>
    <dgm:cxn modelId="{E91DC6D1-0D67-48A2-9018-D78CADFB1702}" srcId="{4422FC37-B75E-425D-8652-AA8A355E35B6}" destId="{5787462E-3E56-4882-9FA7-6857D9AD3E78}" srcOrd="2" destOrd="0" parTransId="{B9FC859E-4E8D-473F-B58B-24C0FF00CEF5}" sibTransId="{76F155A3-8707-4321-91B0-A390205F4833}"/>
    <dgm:cxn modelId="{EF31C303-2883-4C69-A5E0-31DF8A96A796}" type="presOf" srcId="{1E3F554D-F24F-41DA-9907-7C1CABFA2ADE}" destId="{3161DB78-49E9-4C05-A40F-115FDA023856}" srcOrd="0" destOrd="0" presId="urn:microsoft.com/office/officeart/2005/8/layout/cycle6"/>
    <dgm:cxn modelId="{E9085474-6343-4131-8256-112D9B115B92}" srcId="{4422FC37-B75E-425D-8652-AA8A355E35B6}" destId="{1C1EBDE0-A395-49D3-B6AD-A7EFA162DE43}" srcOrd="1" destOrd="0" parTransId="{27748E64-F90B-4C93-8DBE-6455A2E950EB}" sibTransId="{2CAEBEC1-5CB8-439D-9E90-01CE856A0367}"/>
    <dgm:cxn modelId="{CB2AA21A-1FF4-4137-A93A-780627A2D577}" type="presOf" srcId="{23BCFE44-DA09-432B-9C20-51F7B1188C8D}" destId="{C740E2D7-13C5-4F81-B2C2-FFB874721979}" srcOrd="0" destOrd="0" presId="urn:microsoft.com/office/officeart/2005/8/layout/cycle6"/>
    <dgm:cxn modelId="{A4FEA170-76C9-41D4-AC59-C2890F157030}" type="presOf" srcId="{76F155A3-8707-4321-91B0-A390205F4833}" destId="{D4F8F2EE-B94B-4BB9-947B-8A489094CB9E}" srcOrd="0" destOrd="0" presId="urn:microsoft.com/office/officeart/2005/8/layout/cycle6"/>
    <dgm:cxn modelId="{F84ED7E5-E9EA-460C-9B3F-437621D2FFF0}" type="presOf" srcId="{2CAEBEC1-5CB8-439D-9E90-01CE856A0367}" destId="{BF281410-78E6-450F-9C19-D157E379E528}" srcOrd="0" destOrd="0" presId="urn:microsoft.com/office/officeart/2005/8/layout/cycle6"/>
    <dgm:cxn modelId="{6ED1FFE5-1C45-4847-9C09-49F4CD4C12A0}" type="presOf" srcId="{4422FC37-B75E-425D-8652-AA8A355E35B6}" destId="{40A295B9-3115-4002-A368-E21D615F7773}" srcOrd="0" destOrd="0" presId="urn:microsoft.com/office/officeart/2005/8/layout/cycle6"/>
    <dgm:cxn modelId="{DBB561AC-D438-45DB-9013-7511B07B3EC9}" srcId="{4422FC37-B75E-425D-8652-AA8A355E35B6}" destId="{A9F6B10A-2A87-4747-88F4-858088E101E0}" srcOrd="4" destOrd="0" parTransId="{C4C437B6-366F-464A-8B3F-ED954B7989DB}" sibTransId="{23BCFE44-DA09-432B-9C20-51F7B1188C8D}"/>
    <dgm:cxn modelId="{6ABE5CD4-914D-4FC0-89B1-CA27DBB05B78}" type="presOf" srcId="{EE1B3A7B-54C6-417A-841B-DEEF83E2A9EE}" destId="{796A24A2-BA76-44E5-A751-7B5C5AF0A650}" srcOrd="0" destOrd="0" presId="urn:microsoft.com/office/officeart/2005/8/layout/cycle6"/>
    <dgm:cxn modelId="{0DF73D7E-890E-466A-B05B-CE20B60C0808}" srcId="{4422FC37-B75E-425D-8652-AA8A355E35B6}" destId="{CD36F93D-E52E-4B29-9B1C-C1D724F7DA88}" srcOrd="3" destOrd="0" parTransId="{FE28AD64-A534-4911-94A4-E3A69492CFFF}" sibTransId="{08BB1EFC-E19D-43F7-98E7-4E8EA1AE15CC}"/>
    <dgm:cxn modelId="{8674335F-DC48-48DC-B882-119DCD242FB9}" type="presOf" srcId="{CD36F93D-E52E-4B29-9B1C-C1D724F7DA88}" destId="{212A0294-AC56-4E1C-A69B-72BF18F28126}" srcOrd="0" destOrd="0" presId="urn:microsoft.com/office/officeart/2005/8/layout/cycle6"/>
    <dgm:cxn modelId="{4FBD15AC-99F5-4AC2-AD96-32A94B416CB9}" type="presOf" srcId="{A9F6B10A-2A87-4747-88F4-858088E101E0}" destId="{5DB96073-B13B-449D-A067-9B9E588F90C3}" srcOrd="0" destOrd="0" presId="urn:microsoft.com/office/officeart/2005/8/layout/cycle6"/>
    <dgm:cxn modelId="{6CFE0A25-32F6-4D38-BDC3-5179AE335BE6}" type="presOf" srcId="{1C1EBDE0-A395-49D3-B6AD-A7EFA162DE43}" destId="{62ED42F4-F664-435D-AC94-CCC995FF44D8}" srcOrd="0" destOrd="0" presId="urn:microsoft.com/office/officeart/2005/8/layout/cycle6"/>
    <dgm:cxn modelId="{BEDEFEEA-69BF-47AD-A23B-CA5A708358BE}" type="presOf" srcId="{08BB1EFC-E19D-43F7-98E7-4E8EA1AE15CC}" destId="{DF013864-23AE-4EBE-B91C-3D539A2DD9BB}" srcOrd="0" destOrd="0" presId="urn:microsoft.com/office/officeart/2005/8/layout/cycle6"/>
    <dgm:cxn modelId="{9F8F6C8C-53C3-401B-9DE7-8910F80E41EF}" srcId="{4422FC37-B75E-425D-8652-AA8A355E35B6}" destId="{1E3F554D-F24F-41DA-9907-7C1CABFA2ADE}" srcOrd="0" destOrd="0" parTransId="{EA6925A0-1DA2-41DB-A161-FEFD007B041F}" sibTransId="{EE1B3A7B-54C6-417A-841B-DEEF83E2A9EE}"/>
    <dgm:cxn modelId="{9C7FC998-03A8-48DB-AC52-B97609BCBB73}" type="presOf" srcId="{5787462E-3E56-4882-9FA7-6857D9AD3E78}" destId="{17B3BD2D-291D-4055-AE8E-D0E703A3BFF6}" srcOrd="0" destOrd="0" presId="urn:microsoft.com/office/officeart/2005/8/layout/cycle6"/>
    <dgm:cxn modelId="{B5E9E4BB-FE27-46CF-9F55-C0FA0C6ACA2D}" type="presParOf" srcId="{40A295B9-3115-4002-A368-E21D615F7773}" destId="{3161DB78-49E9-4C05-A40F-115FDA023856}" srcOrd="0" destOrd="0" presId="urn:microsoft.com/office/officeart/2005/8/layout/cycle6"/>
    <dgm:cxn modelId="{572837FC-52ED-4256-9625-24B0868329C7}" type="presParOf" srcId="{40A295B9-3115-4002-A368-E21D615F7773}" destId="{7B8EFC5B-97FD-47C3-A503-DA4CD632A8C2}" srcOrd="1" destOrd="0" presId="urn:microsoft.com/office/officeart/2005/8/layout/cycle6"/>
    <dgm:cxn modelId="{1106D520-8970-4D5D-8124-69C69585EAEB}" type="presParOf" srcId="{40A295B9-3115-4002-A368-E21D615F7773}" destId="{796A24A2-BA76-44E5-A751-7B5C5AF0A650}" srcOrd="2" destOrd="0" presId="urn:microsoft.com/office/officeart/2005/8/layout/cycle6"/>
    <dgm:cxn modelId="{6D7F4E76-ACDF-4EA6-A183-AB961A4329FE}" type="presParOf" srcId="{40A295B9-3115-4002-A368-E21D615F7773}" destId="{62ED42F4-F664-435D-AC94-CCC995FF44D8}" srcOrd="3" destOrd="0" presId="urn:microsoft.com/office/officeart/2005/8/layout/cycle6"/>
    <dgm:cxn modelId="{17499ECE-6C5B-4934-A42C-FC6D8D0DFE51}" type="presParOf" srcId="{40A295B9-3115-4002-A368-E21D615F7773}" destId="{67227A46-4D31-4F6D-AA7D-C44490C6DE6D}" srcOrd="4" destOrd="0" presId="urn:microsoft.com/office/officeart/2005/8/layout/cycle6"/>
    <dgm:cxn modelId="{BEA5E0E6-BDB6-4DA4-8516-3500A0FD0D16}" type="presParOf" srcId="{40A295B9-3115-4002-A368-E21D615F7773}" destId="{BF281410-78E6-450F-9C19-D157E379E528}" srcOrd="5" destOrd="0" presId="urn:microsoft.com/office/officeart/2005/8/layout/cycle6"/>
    <dgm:cxn modelId="{A02E3823-0D4A-431C-A1B6-CA030B160068}" type="presParOf" srcId="{40A295B9-3115-4002-A368-E21D615F7773}" destId="{17B3BD2D-291D-4055-AE8E-D0E703A3BFF6}" srcOrd="6" destOrd="0" presId="urn:microsoft.com/office/officeart/2005/8/layout/cycle6"/>
    <dgm:cxn modelId="{6FA67E42-1995-45BF-A4BF-ECBF0B5A5FCF}" type="presParOf" srcId="{40A295B9-3115-4002-A368-E21D615F7773}" destId="{6B369EB6-9A8C-4140-898D-E994546406AA}" srcOrd="7" destOrd="0" presId="urn:microsoft.com/office/officeart/2005/8/layout/cycle6"/>
    <dgm:cxn modelId="{4F74126F-6E50-4105-A5F8-0A942BFEAC82}" type="presParOf" srcId="{40A295B9-3115-4002-A368-E21D615F7773}" destId="{D4F8F2EE-B94B-4BB9-947B-8A489094CB9E}" srcOrd="8" destOrd="0" presId="urn:microsoft.com/office/officeart/2005/8/layout/cycle6"/>
    <dgm:cxn modelId="{3C4D29CD-777E-4967-B07A-9167AF48654B}" type="presParOf" srcId="{40A295B9-3115-4002-A368-E21D615F7773}" destId="{212A0294-AC56-4E1C-A69B-72BF18F28126}" srcOrd="9" destOrd="0" presId="urn:microsoft.com/office/officeart/2005/8/layout/cycle6"/>
    <dgm:cxn modelId="{621B97D9-5D9F-4528-9D39-8D752E9CB510}" type="presParOf" srcId="{40A295B9-3115-4002-A368-E21D615F7773}" destId="{D5701291-BBCC-4A55-896D-21A6D7D87964}" srcOrd="10" destOrd="0" presId="urn:microsoft.com/office/officeart/2005/8/layout/cycle6"/>
    <dgm:cxn modelId="{79C12ABD-F1F3-48DF-8469-B5CDEB9B958B}" type="presParOf" srcId="{40A295B9-3115-4002-A368-E21D615F7773}" destId="{DF013864-23AE-4EBE-B91C-3D539A2DD9BB}" srcOrd="11" destOrd="0" presId="urn:microsoft.com/office/officeart/2005/8/layout/cycle6"/>
    <dgm:cxn modelId="{46FD318F-5279-4A22-B57B-D83BA455CBE0}" type="presParOf" srcId="{40A295B9-3115-4002-A368-E21D615F7773}" destId="{5DB96073-B13B-449D-A067-9B9E588F90C3}" srcOrd="12" destOrd="0" presId="urn:microsoft.com/office/officeart/2005/8/layout/cycle6"/>
    <dgm:cxn modelId="{6388F840-E594-43DA-AE45-922ACC049A19}" type="presParOf" srcId="{40A295B9-3115-4002-A368-E21D615F7773}" destId="{7532AD85-0600-422F-8D23-77313F2CFE84}" srcOrd="13" destOrd="0" presId="urn:microsoft.com/office/officeart/2005/8/layout/cycle6"/>
    <dgm:cxn modelId="{3F013E86-8109-4D66-94B9-DEE4E814720B}" type="presParOf" srcId="{40A295B9-3115-4002-A368-E21D615F7773}" destId="{C740E2D7-13C5-4F81-B2C2-FFB87472197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FFC0F-6FF7-419A-8845-925933BBB401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58DFECF-C76F-4E8A-AE09-68F59B8F9DDA}">
      <dgm:prSet phldrT="[Текст]"/>
      <dgm:spPr/>
      <dgm:t>
        <a:bodyPr/>
        <a:lstStyle/>
        <a:p>
          <a:r>
            <a:rPr lang="uk-UA" dirty="0" smtClean="0"/>
            <a:t>Нематеріальна</a:t>
          </a:r>
          <a:endParaRPr lang="uk-UA" dirty="0"/>
        </a:p>
      </dgm:t>
    </dgm:pt>
    <dgm:pt modelId="{31587A13-21F7-4AFC-8C0E-EDE5B1D5CEE5}" type="parTrans" cxnId="{2BE2A382-2201-4FF1-806E-C62D8ACFFB97}">
      <dgm:prSet/>
      <dgm:spPr/>
      <dgm:t>
        <a:bodyPr/>
        <a:lstStyle/>
        <a:p>
          <a:endParaRPr lang="uk-UA"/>
        </a:p>
      </dgm:t>
    </dgm:pt>
    <dgm:pt modelId="{FFCFEA5D-D52E-4C0B-BF35-8F6D8EC2E711}" type="sibTrans" cxnId="{2BE2A382-2201-4FF1-806E-C62D8ACFFB97}">
      <dgm:prSet/>
      <dgm:spPr/>
      <dgm:t>
        <a:bodyPr/>
        <a:lstStyle/>
        <a:p>
          <a:endParaRPr lang="uk-UA"/>
        </a:p>
      </dgm:t>
    </dgm:pt>
    <dgm:pt modelId="{EA019072-8A06-42D5-8DDB-EF199F7162BB}">
      <dgm:prSet phldrT="[Текст]" custT="1"/>
      <dgm:spPr/>
      <dgm:t>
        <a:bodyPr/>
        <a:lstStyle/>
        <a:p>
          <a:pPr algn="l"/>
          <a:r>
            <a:rPr lang="uk-UA" sz="2400" b="0" i="0" dirty="0" smtClean="0"/>
            <a:t>репресалії</a:t>
          </a:r>
          <a:endParaRPr lang="uk-UA" sz="2400" dirty="0"/>
        </a:p>
      </dgm:t>
    </dgm:pt>
    <dgm:pt modelId="{481AB344-FE0F-44AE-8405-ED037BE016BC}" type="parTrans" cxnId="{99571340-C5A6-4A06-9156-9214CD239A85}">
      <dgm:prSet/>
      <dgm:spPr/>
      <dgm:t>
        <a:bodyPr/>
        <a:lstStyle/>
        <a:p>
          <a:endParaRPr lang="uk-UA"/>
        </a:p>
      </dgm:t>
    </dgm:pt>
    <dgm:pt modelId="{CAB5FFC5-7B9B-4FF8-AC02-FEAC89DDD72E}" type="sibTrans" cxnId="{99571340-C5A6-4A06-9156-9214CD239A85}">
      <dgm:prSet/>
      <dgm:spPr/>
      <dgm:t>
        <a:bodyPr/>
        <a:lstStyle/>
        <a:p>
          <a:endParaRPr lang="uk-UA"/>
        </a:p>
      </dgm:t>
    </dgm:pt>
    <dgm:pt modelId="{D7A7E21D-57CD-4C09-B627-C8918B1D1605}">
      <dgm:prSet phldrT="[Текст]"/>
      <dgm:spPr/>
      <dgm:t>
        <a:bodyPr/>
        <a:lstStyle/>
        <a:p>
          <a:r>
            <a:rPr lang="uk-UA" dirty="0" smtClean="0"/>
            <a:t>Матеріальна</a:t>
          </a:r>
          <a:endParaRPr lang="uk-UA" dirty="0"/>
        </a:p>
      </dgm:t>
    </dgm:pt>
    <dgm:pt modelId="{3AE0F41A-19F8-4F0E-99B6-A44116186361}" type="parTrans" cxnId="{4824A36C-6BBF-4D9B-95D5-6B0C73CA8D19}">
      <dgm:prSet/>
      <dgm:spPr/>
      <dgm:t>
        <a:bodyPr/>
        <a:lstStyle/>
        <a:p>
          <a:endParaRPr lang="uk-UA"/>
        </a:p>
      </dgm:t>
    </dgm:pt>
    <dgm:pt modelId="{A4806FBA-ABFC-4A3E-AF56-0FC9D4F1E749}" type="sibTrans" cxnId="{4824A36C-6BBF-4D9B-95D5-6B0C73CA8D19}">
      <dgm:prSet/>
      <dgm:spPr/>
      <dgm:t>
        <a:bodyPr/>
        <a:lstStyle/>
        <a:p>
          <a:endParaRPr lang="uk-UA"/>
        </a:p>
      </dgm:t>
    </dgm:pt>
    <dgm:pt modelId="{45682524-C439-47DE-AC54-FF788D36D85C}">
      <dgm:prSet phldrT="[Текст]"/>
      <dgm:spPr/>
      <dgm:t>
        <a:bodyPr/>
        <a:lstStyle/>
        <a:p>
          <a:pPr algn="l"/>
          <a:r>
            <a:rPr lang="uk-UA" b="0" i="0" dirty="0" smtClean="0"/>
            <a:t>реституції</a:t>
          </a:r>
          <a:endParaRPr lang="uk-UA" dirty="0"/>
        </a:p>
      </dgm:t>
    </dgm:pt>
    <dgm:pt modelId="{8FC9E08B-32C1-451A-A7A9-DBBC015CE167}" type="parTrans" cxnId="{0482C163-E8B8-4241-9EAA-313B935A0060}">
      <dgm:prSet/>
      <dgm:spPr/>
      <dgm:t>
        <a:bodyPr/>
        <a:lstStyle/>
        <a:p>
          <a:endParaRPr lang="uk-UA"/>
        </a:p>
      </dgm:t>
    </dgm:pt>
    <dgm:pt modelId="{1DB70A6D-6ABE-44C2-BFC3-A4EC1689A038}" type="sibTrans" cxnId="{0482C163-E8B8-4241-9EAA-313B935A0060}">
      <dgm:prSet/>
      <dgm:spPr/>
      <dgm:t>
        <a:bodyPr/>
        <a:lstStyle/>
        <a:p>
          <a:endParaRPr lang="uk-UA"/>
        </a:p>
      </dgm:t>
    </dgm:pt>
    <dgm:pt modelId="{D8C87CEC-8C89-4F2D-B65D-054EF9276806}">
      <dgm:prSet phldrT="[Текст]"/>
      <dgm:spPr/>
      <dgm:t>
        <a:bodyPr/>
        <a:lstStyle/>
        <a:p>
          <a:pPr algn="l"/>
          <a:r>
            <a:rPr lang="uk-UA" b="0" i="0" dirty="0" smtClean="0"/>
            <a:t>субституції</a:t>
          </a:r>
          <a:endParaRPr lang="uk-UA" dirty="0"/>
        </a:p>
      </dgm:t>
    </dgm:pt>
    <dgm:pt modelId="{7E8E6AD6-FFA8-41E4-97A5-6B35C62604CA}" type="parTrans" cxnId="{414E29C8-7916-4227-88A6-CE2922C40D8E}">
      <dgm:prSet/>
      <dgm:spPr/>
      <dgm:t>
        <a:bodyPr/>
        <a:lstStyle/>
        <a:p>
          <a:endParaRPr lang="uk-UA"/>
        </a:p>
      </dgm:t>
    </dgm:pt>
    <dgm:pt modelId="{DB44DAF3-C44F-4305-964B-2FD51C87146E}" type="sibTrans" cxnId="{414E29C8-7916-4227-88A6-CE2922C40D8E}">
      <dgm:prSet/>
      <dgm:spPr/>
      <dgm:t>
        <a:bodyPr/>
        <a:lstStyle/>
        <a:p>
          <a:endParaRPr lang="uk-UA"/>
        </a:p>
      </dgm:t>
    </dgm:pt>
    <dgm:pt modelId="{0C6AF497-6AA7-4816-99E0-BA4E022FF42E}">
      <dgm:prSet phldrT="[Текст]" custT="1"/>
      <dgm:spPr/>
      <dgm:t>
        <a:bodyPr/>
        <a:lstStyle/>
        <a:p>
          <a:pPr algn="l"/>
          <a:r>
            <a:rPr lang="uk-UA" sz="2400" b="0" i="0" dirty="0" smtClean="0"/>
            <a:t>сатисфакції</a:t>
          </a:r>
          <a:endParaRPr lang="uk-UA" sz="2400" dirty="0"/>
        </a:p>
      </dgm:t>
    </dgm:pt>
    <dgm:pt modelId="{250AA426-1CA1-4BDD-B6C9-E34CF8657B4B}" type="parTrans" cxnId="{271F0AB8-1BFF-480C-924C-3C8ECCCBCD0B}">
      <dgm:prSet/>
      <dgm:spPr/>
      <dgm:t>
        <a:bodyPr/>
        <a:lstStyle/>
        <a:p>
          <a:endParaRPr lang="uk-UA"/>
        </a:p>
      </dgm:t>
    </dgm:pt>
    <dgm:pt modelId="{ED270792-E200-43FC-B711-A6F1AC34524A}" type="sibTrans" cxnId="{271F0AB8-1BFF-480C-924C-3C8ECCCBCD0B}">
      <dgm:prSet/>
      <dgm:spPr/>
      <dgm:t>
        <a:bodyPr/>
        <a:lstStyle/>
        <a:p>
          <a:endParaRPr lang="uk-UA"/>
        </a:p>
      </dgm:t>
    </dgm:pt>
    <dgm:pt modelId="{EBB95C74-D7AF-4BDC-871A-A002BB28E482}">
      <dgm:prSet phldrT="[Текст]" custT="1"/>
      <dgm:spPr/>
      <dgm:t>
        <a:bodyPr/>
        <a:lstStyle/>
        <a:p>
          <a:pPr algn="l"/>
          <a:r>
            <a:rPr lang="uk-UA" sz="2400" b="0" i="0" dirty="0" smtClean="0"/>
            <a:t>санкції</a:t>
          </a:r>
          <a:endParaRPr lang="uk-UA" sz="2400" dirty="0"/>
        </a:p>
      </dgm:t>
    </dgm:pt>
    <dgm:pt modelId="{557D9276-96FB-4884-A74C-F580054FE3A1}" type="parTrans" cxnId="{A6476F44-48FC-4B8A-8431-576E9741A45D}">
      <dgm:prSet/>
      <dgm:spPr/>
      <dgm:t>
        <a:bodyPr/>
        <a:lstStyle/>
        <a:p>
          <a:endParaRPr lang="uk-UA"/>
        </a:p>
      </dgm:t>
    </dgm:pt>
    <dgm:pt modelId="{DA0C3207-8499-4B0D-90BD-0D0BF43F472F}" type="sibTrans" cxnId="{A6476F44-48FC-4B8A-8431-576E9741A45D}">
      <dgm:prSet/>
      <dgm:spPr/>
      <dgm:t>
        <a:bodyPr/>
        <a:lstStyle/>
        <a:p>
          <a:endParaRPr lang="uk-UA"/>
        </a:p>
      </dgm:t>
    </dgm:pt>
    <dgm:pt modelId="{C8CBC0DE-C5C8-4A4D-9DA7-119113EC6961}">
      <dgm:prSet phldrT="[Текст]" custT="1"/>
      <dgm:spPr/>
      <dgm:t>
        <a:bodyPr/>
        <a:lstStyle/>
        <a:p>
          <a:pPr algn="l"/>
          <a:r>
            <a:rPr lang="uk-UA" sz="2400" b="0" i="0" dirty="0" smtClean="0"/>
            <a:t>декларативні рішення </a:t>
          </a:r>
          <a:endParaRPr lang="uk-UA" sz="2400" dirty="0"/>
        </a:p>
      </dgm:t>
    </dgm:pt>
    <dgm:pt modelId="{95C5A1D7-244B-4A0B-83C0-A4C131EE5BB6}" type="parTrans" cxnId="{F11FB50F-C12C-4058-B139-EFDD31A45DB4}">
      <dgm:prSet/>
      <dgm:spPr/>
      <dgm:t>
        <a:bodyPr/>
        <a:lstStyle/>
        <a:p>
          <a:endParaRPr lang="uk-UA"/>
        </a:p>
      </dgm:t>
    </dgm:pt>
    <dgm:pt modelId="{815423D8-730C-4758-A1C7-7F834D6A9976}" type="sibTrans" cxnId="{F11FB50F-C12C-4058-B139-EFDD31A45DB4}">
      <dgm:prSet/>
      <dgm:spPr/>
      <dgm:t>
        <a:bodyPr/>
        <a:lstStyle/>
        <a:p>
          <a:endParaRPr lang="uk-UA"/>
        </a:p>
      </dgm:t>
    </dgm:pt>
    <dgm:pt modelId="{A3BD0427-7531-43D2-B353-877AE272EF1C}">
      <dgm:prSet phldrT="[Текст]" custT="1"/>
      <dgm:spPr/>
      <dgm:t>
        <a:bodyPr/>
        <a:lstStyle/>
        <a:p>
          <a:pPr algn="l"/>
          <a:r>
            <a:rPr lang="uk-UA" sz="2400" b="0" i="0" dirty="0" smtClean="0"/>
            <a:t>реторсії </a:t>
          </a:r>
          <a:endParaRPr lang="uk-UA" sz="2400" dirty="0"/>
        </a:p>
      </dgm:t>
    </dgm:pt>
    <dgm:pt modelId="{1AA84119-C04B-498B-94CE-CF882D6C54E0}" type="parTrans" cxnId="{B918D31A-41A5-4AAE-AED8-265F9EEB8490}">
      <dgm:prSet/>
      <dgm:spPr/>
      <dgm:t>
        <a:bodyPr/>
        <a:lstStyle/>
        <a:p>
          <a:endParaRPr lang="uk-UA"/>
        </a:p>
      </dgm:t>
    </dgm:pt>
    <dgm:pt modelId="{50CD8933-41AA-4A97-9390-AA06D2D16BA5}" type="sibTrans" cxnId="{B918D31A-41A5-4AAE-AED8-265F9EEB8490}">
      <dgm:prSet/>
      <dgm:spPr/>
      <dgm:t>
        <a:bodyPr/>
        <a:lstStyle/>
        <a:p>
          <a:endParaRPr lang="uk-UA"/>
        </a:p>
      </dgm:t>
    </dgm:pt>
    <dgm:pt modelId="{298FD165-18F4-4BB3-90FF-2EAD24072BFC}">
      <dgm:prSet phldrT="[Текст]" custT="1"/>
      <dgm:spPr/>
      <dgm:t>
        <a:bodyPr/>
        <a:lstStyle/>
        <a:p>
          <a:pPr algn="l"/>
          <a:r>
            <a:rPr lang="uk-UA" sz="2400" b="0" i="0" dirty="0" smtClean="0"/>
            <a:t>обмеження суверенітету</a:t>
          </a:r>
          <a:endParaRPr lang="uk-UA" sz="2400" dirty="0"/>
        </a:p>
      </dgm:t>
    </dgm:pt>
    <dgm:pt modelId="{A5D43291-6C90-43DA-9D11-E0C5BE0A3054}" type="parTrans" cxnId="{63F26F93-D364-4AAC-B0CF-4978B8B30365}">
      <dgm:prSet/>
      <dgm:spPr/>
      <dgm:t>
        <a:bodyPr/>
        <a:lstStyle/>
        <a:p>
          <a:endParaRPr lang="uk-UA"/>
        </a:p>
      </dgm:t>
    </dgm:pt>
    <dgm:pt modelId="{00C72358-1866-434A-9B75-4C96E1A1BA8A}" type="sibTrans" cxnId="{63F26F93-D364-4AAC-B0CF-4978B8B30365}">
      <dgm:prSet/>
      <dgm:spPr/>
      <dgm:t>
        <a:bodyPr/>
        <a:lstStyle/>
        <a:p>
          <a:endParaRPr lang="uk-UA"/>
        </a:p>
      </dgm:t>
    </dgm:pt>
    <dgm:pt modelId="{7322EB89-7869-4545-B1A7-83CCC431F61F}">
      <dgm:prSet phldrT="[Текст]"/>
      <dgm:spPr/>
      <dgm:t>
        <a:bodyPr/>
        <a:lstStyle/>
        <a:p>
          <a:pPr algn="l"/>
          <a:r>
            <a:rPr lang="uk-UA" b="0" i="0" dirty="0" smtClean="0"/>
            <a:t>репарації</a:t>
          </a:r>
          <a:endParaRPr lang="uk-UA" dirty="0"/>
        </a:p>
      </dgm:t>
    </dgm:pt>
    <dgm:pt modelId="{60ED8687-8655-4EE8-93A6-90D7D0452CD9}" type="parTrans" cxnId="{170875B2-3797-4623-81F9-13EB586EF98E}">
      <dgm:prSet/>
      <dgm:spPr/>
      <dgm:t>
        <a:bodyPr/>
        <a:lstStyle/>
        <a:p>
          <a:endParaRPr lang="uk-UA"/>
        </a:p>
      </dgm:t>
    </dgm:pt>
    <dgm:pt modelId="{F0F3AEB3-56E1-4E83-B549-7B98FE6B9884}" type="sibTrans" cxnId="{170875B2-3797-4623-81F9-13EB586EF98E}">
      <dgm:prSet/>
      <dgm:spPr/>
      <dgm:t>
        <a:bodyPr/>
        <a:lstStyle/>
        <a:p>
          <a:endParaRPr lang="uk-UA"/>
        </a:p>
      </dgm:t>
    </dgm:pt>
    <dgm:pt modelId="{56A54CA7-7159-47EE-9FC5-E9748D486D06}" type="pres">
      <dgm:prSet presAssocID="{E44FFC0F-6FF7-419A-8845-925933BBB401}" presName="Name0" presStyleCnt="0">
        <dgm:presLayoutVars>
          <dgm:dir/>
          <dgm:animLvl val="lvl"/>
          <dgm:resizeHandles val="exact"/>
        </dgm:presLayoutVars>
      </dgm:prSet>
      <dgm:spPr/>
    </dgm:pt>
    <dgm:pt modelId="{870EACBF-D321-4AFC-BD91-CC844A9AA0BC}" type="pres">
      <dgm:prSet presAssocID="{858DFECF-C76F-4E8A-AE09-68F59B8F9DDA}" presName="composite" presStyleCnt="0"/>
      <dgm:spPr/>
    </dgm:pt>
    <dgm:pt modelId="{D6E8E29E-0017-4F9B-AB9F-99B903DBE807}" type="pres">
      <dgm:prSet presAssocID="{858DFECF-C76F-4E8A-AE09-68F59B8F9DD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751C89F-D1B8-4BF1-8788-FCF84FB728F8}" type="pres">
      <dgm:prSet presAssocID="{858DFECF-C76F-4E8A-AE09-68F59B8F9DD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5D9DC0-C3F0-4E8E-8F1A-BAE35A10358D}" type="pres">
      <dgm:prSet presAssocID="{FFCFEA5D-D52E-4C0B-BF35-8F6D8EC2E711}" presName="space" presStyleCnt="0"/>
      <dgm:spPr/>
    </dgm:pt>
    <dgm:pt modelId="{705DEB25-3DD3-49A4-A9A3-A46C8B165A31}" type="pres">
      <dgm:prSet presAssocID="{D7A7E21D-57CD-4C09-B627-C8918B1D1605}" presName="composite" presStyleCnt="0"/>
      <dgm:spPr/>
    </dgm:pt>
    <dgm:pt modelId="{D93632E7-186C-494B-884F-3389DFCB30C3}" type="pres">
      <dgm:prSet presAssocID="{D7A7E21D-57CD-4C09-B627-C8918B1D160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69C6D5B-E0E0-4DEC-98C0-E6D4F5358BFA}" type="pres">
      <dgm:prSet presAssocID="{D7A7E21D-57CD-4C09-B627-C8918B1D160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70875B2-3797-4623-81F9-13EB586EF98E}" srcId="{D7A7E21D-57CD-4C09-B627-C8918B1D1605}" destId="{7322EB89-7869-4545-B1A7-83CCC431F61F}" srcOrd="2" destOrd="0" parTransId="{60ED8687-8655-4EE8-93A6-90D7D0452CD9}" sibTransId="{F0F3AEB3-56E1-4E83-B549-7B98FE6B9884}"/>
    <dgm:cxn modelId="{65DA392C-59FA-456F-B515-64BF0F92C84F}" type="presOf" srcId="{E44FFC0F-6FF7-419A-8845-925933BBB401}" destId="{56A54CA7-7159-47EE-9FC5-E9748D486D06}" srcOrd="0" destOrd="0" presId="urn:microsoft.com/office/officeart/2005/8/layout/hList1"/>
    <dgm:cxn modelId="{414E29C8-7916-4227-88A6-CE2922C40D8E}" srcId="{D7A7E21D-57CD-4C09-B627-C8918B1D1605}" destId="{D8C87CEC-8C89-4F2D-B65D-054EF9276806}" srcOrd="1" destOrd="0" parTransId="{7E8E6AD6-FFA8-41E4-97A5-6B35C62604CA}" sibTransId="{DB44DAF3-C44F-4305-964B-2FD51C87146E}"/>
    <dgm:cxn modelId="{EB897FEB-05C9-4EEF-84E1-2A8459AB6180}" type="presOf" srcId="{298FD165-18F4-4BB3-90FF-2EAD24072BFC}" destId="{E751C89F-D1B8-4BF1-8788-FCF84FB728F8}" srcOrd="0" destOrd="5" presId="urn:microsoft.com/office/officeart/2005/8/layout/hList1"/>
    <dgm:cxn modelId="{06C4444A-3ADF-4BE7-966E-0106A418C1B7}" type="presOf" srcId="{45682524-C439-47DE-AC54-FF788D36D85C}" destId="{269C6D5B-E0E0-4DEC-98C0-E6D4F5358BFA}" srcOrd="0" destOrd="0" presId="urn:microsoft.com/office/officeart/2005/8/layout/hList1"/>
    <dgm:cxn modelId="{0482C163-E8B8-4241-9EAA-313B935A0060}" srcId="{D7A7E21D-57CD-4C09-B627-C8918B1D1605}" destId="{45682524-C439-47DE-AC54-FF788D36D85C}" srcOrd="0" destOrd="0" parTransId="{8FC9E08B-32C1-451A-A7A9-DBBC015CE167}" sibTransId="{1DB70A6D-6ABE-44C2-BFC3-A4EC1689A038}"/>
    <dgm:cxn modelId="{A6476F44-48FC-4B8A-8431-576E9741A45D}" srcId="{858DFECF-C76F-4E8A-AE09-68F59B8F9DDA}" destId="{EBB95C74-D7AF-4BDC-871A-A002BB28E482}" srcOrd="3" destOrd="0" parTransId="{557D9276-96FB-4884-A74C-F580054FE3A1}" sibTransId="{DA0C3207-8499-4B0D-90BD-0D0BF43F472F}"/>
    <dgm:cxn modelId="{F11FB50F-C12C-4058-B139-EFDD31A45DB4}" srcId="{858DFECF-C76F-4E8A-AE09-68F59B8F9DDA}" destId="{C8CBC0DE-C5C8-4A4D-9DA7-119113EC6961}" srcOrd="4" destOrd="0" parTransId="{95C5A1D7-244B-4A0B-83C0-A4C131EE5BB6}" sibTransId="{815423D8-730C-4758-A1C7-7F834D6A9976}"/>
    <dgm:cxn modelId="{B4FE5BB4-9E7C-40F8-80F6-E1DFA5D5E5EB}" type="presOf" srcId="{C8CBC0DE-C5C8-4A4D-9DA7-119113EC6961}" destId="{E751C89F-D1B8-4BF1-8788-FCF84FB728F8}" srcOrd="0" destOrd="4" presId="urn:microsoft.com/office/officeart/2005/8/layout/hList1"/>
    <dgm:cxn modelId="{247EDD8C-AB77-4891-AE61-3BCDE10CB71B}" type="presOf" srcId="{EA019072-8A06-42D5-8DDB-EF199F7162BB}" destId="{E751C89F-D1B8-4BF1-8788-FCF84FB728F8}" srcOrd="0" destOrd="0" presId="urn:microsoft.com/office/officeart/2005/8/layout/hList1"/>
    <dgm:cxn modelId="{63F26F93-D364-4AAC-B0CF-4978B8B30365}" srcId="{858DFECF-C76F-4E8A-AE09-68F59B8F9DDA}" destId="{298FD165-18F4-4BB3-90FF-2EAD24072BFC}" srcOrd="5" destOrd="0" parTransId="{A5D43291-6C90-43DA-9D11-E0C5BE0A3054}" sibTransId="{00C72358-1866-434A-9B75-4C96E1A1BA8A}"/>
    <dgm:cxn modelId="{83655890-6D8F-4229-A188-4A6111191AF9}" type="presOf" srcId="{A3BD0427-7531-43D2-B353-877AE272EF1C}" destId="{E751C89F-D1B8-4BF1-8788-FCF84FB728F8}" srcOrd="0" destOrd="1" presId="urn:microsoft.com/office/officeart/2005/8/layout/hList1"/>
    <dgm:cxn modelId="{99571340-C5A6-4A06-9156-9214CD239A85}" srcId="{858DFECF-C76F-4E8A-AE09-68F59B8F9DDA}" destId="{EA019072-8A06-42D5-8DDB-EF199F7162BB}" srcOrd="0" destOrd="0" parTransId="{481AB344-FE0F-44AE-8405-ED037BE016BC}" sibTransId="{CAB5FFC5-7B9B-4FF8-AC02-FEAC89DDD72E}"/>
    <dgm:cxn modelId="{574D36A2-FD37-4B97-B482-EE9665D0D68D}" type="presOf" srcId="{858DFECF-C76F-4E8A-AE09-68F59B8F9DDA}" destId="{D6E8E29E-0017-4F9B-AB9F-99B903DBE807}" srcOrd="0" destOrd="0" presId="urn:microsoft.com/office/officeart/2005/8/layout/hList1"/>
    <dgm:cxn modelId="{621F82DA-14E0-4176-84DB-8591CBC9C5C9}" type="presOf" srcId="{0C6AF497-6AA7-4816-99E0-BA4E022FF42E}" destId="{E751C89F-D1B8-4BF1-8788-FCF84FB728F8}" srcOrd="0" destOrd="2" presId="urn:microsoft.com/office/officeart/2005/8/layout/hList1"/>
    <dgm:cxn modelId="{D5307506-3A8D-48D0-B0CB-0ADB87030FEC}" type="presOf" srcId="{D7A7E21D-57CD-4C09-B627-C8918B1D1605}" destId="{D93632E7-186C-494B-884F-3389DFCB30C3}" srcOrd="0" destOrd="0" presId="urn:microsoft.com/office/officeart/2005/8/layout/hList1"/>
    <dgm:cxn modelId="{9BA4193D-B011-4154-B56D-5E5C1E8840CE}" type="presOf" srcId="{EBB95C74-D7AF-4BDC-871A-A002BB28E482}" destId="{E751C89F-D1B8-4BF1-8788-FCF84FB728F8}" srcOrd="0" destOrd="3" presId="urn:microsoft.com/office/officeart/2005/8/layout/hList1"/>
    <dgm:cxn modelId="{B918D31A-41A5-4AAE-AED8-265F9EEB8490}" srcId="{858DFECF-C76F-4E8A-AE09-68F59B8F9DDA}" destId="{A3BD0427-7531-43D2-B353-877AE272EF1C}" srcOrd="1" destOrd="0" parTransId="{1AA84119-C04B-498B-94CE-CF882D6C54E0}" sibTransId="{50CD8933-41AA-4A97-9390-AA06D2D16BA5}"/>
    <dgm:cxn modelId="{271F0AB8-1BFF-480C-924C-3C8ECCCBCD0B}" srcId="{858DFECF-C76F-4E8A-AE09-68F59B8F9DDA}" destId="{0C6AF497-6AA7-4816-99E0-BA4E022FF42E}" srcOrd="2" destOrd="0" parTransId="{250AA426-1CA1-4BDD-B6C9-E34CF8657B4B}" sibTransId="{ED270792-E200-43FC-B711-A6F1AC34524A}"/>
    <dgm:cxn modelId="{F137D7D5-5F18-4ED9-9629-4DFF4429B5E7}" type="presOf" srcId="{7322EB89-7869-4545-B1A7-83CCC431F61F}" destId="{269C6D5B-E0E0-4DEC-98C0-E6D4F5358BFA}" srcOrd="0" destOrd="2" presId="urn:microsoft.com/office/officeart/2005/8/layout/hList1"/>
    <dgm:cxn modelId="{36687C44-E624-4B3A-A974-79A426B42D6E}" type="presOf" srcId="{D8C87CEC-8C89-4F2D-B65D-054EF9276806}" destId="{269C6D5B-E0E0-4DEC-98C0-E6D4F5358BFA}" srcOrd="0" destOrd="1" presId="urn:microsoft.com/office/officeart/2005/8/layout/hList1"/>
    <dgm:cxn modelId="{2BE2A382-2201-4FF1-806E-C62D8ACFFB97}" srcId="{E44FFC0F-6FF7-419A-8845-925933BBB401}" destId="{858DFECF-C76F-4E8A-AE09-68F59B8F9DDA}" srcOrd="0" destOrd="0" parTransId="{31587A13-21F7-4AFC-8C0E-EDE5B1D5CEE5}" sibTransId="{FFCFEA5D-D52E-4C0B-BF35-8F6D8EC2E711}"/>
    <dgm:cxn modelId="{4824A36C-6BBF-4D9B-95D5-6B0C73CA8D19}" srcId="{E44FFC0F-6FF7-419A-8845-925933BBB401}" destId="{D7A7E21D-57CD-4C09-B627-C8918B1D1605}" srcOrd="1" destOrd="0" parTransId="{3AE0F41A-19F8-4F0E-99B6-A44116186361}" sibTransId="{A4806FBA-ABFC-4A3E-AF56-0FC9D4F1E749}"/>
    <dgm:cxn modelId="{D969D4CC-63C5-4186-AB79-E269553E80A8}" type="presParOf" srcId="{56A54CA7-7159-47EE-9FC5-E9748D486D06}" destId="{870EACBF-D321-4AFC-BD91-CC844A9AA0BC}" srcOrd="0" destOrd="0" presId="urn:microsoft.com/office/officeart/2005/8/layout/hList1"/>
    <dgm:cxn modelId="{8DCC9404-9F0C-446E-902C-B84EED4A4957}" type="presParOf" srcId="{870EACBF-D321-4AFC-BD91-CC844A9AA0BC}" destId="{D6E8E29E-0017-4F9B-AB9F-99B903DBE807}" srcOrd="0" destOrd="0" presId="urn:microsoft.com/office/officeart/2005/8/layout/hList1"/>
    <dgm:cxn modelId="{52A67DD7-180F-4F9E-8555-1BDA8BB895AA}" type="presParOf" srcId="{870EACBF-D321-4AFC-BD91-CC844A9AA0BC}" destId="{E751C89F-D1B8-4BF1-8788-FCF84FB728F8}" srcOrd="1" destOrd="0" presId="urn:microsoft.com/office/officeart/2005/8/layout/hList1"/>
    <dgm:cxn modelId="{3C38BF50-3788-4E9F-B6CE-FD3526B26176}" type="presParOf" srcId="{56A54CA7-7159-47EE-9FC5-E9748D486D06}" destId="{215D9DC0-C3F0-4E8E-8F1A-BAE35A10358D}" srcOrd="1" destOrd="0" presId="urn:microsoft.com/office/officeart/2005/8/layout/hList1"/>
    <dgm:cxn modelId="{7CBE3830-85B5-4916-8DBE-9F5B86AE50C1}" type="presParOf" srcId="{56A54CA7-7159-47EE-9FC5-E9748D486D06}" destId="{705DEB25-3DD3-49A4-A9A3-A46C8B165A31}" srcOrd="2" destOrd="0" presId="urn:microsoft.com/office/officeart/2005/8/layout/hList1"/>
    <dgm:cxn modelId="{3B9BD7BA-ACCC-4588-80FC-453362E57135}" type="presParOf" srcId="{705DEB25-3DD3-49A4-A9A3-A46C8B165A31}" destId="{D93632E7-186C-494B-884F-3389DFCB30C3}" srcOrd="0" destOrd="0" presId="urn:microsoft.com/office/officeart/2005/8/layout/hList1"/>
    <dgm:cxn modelId="{BEE03D6B-D542-4B6D-9B50-374F9E8F0FF1}" type="presParOf" srcId="{705DEB25-3DD3-49A4-A9A3-A46C8B165A31}" destId="{269C6D5B-E0E0-4DEC-98C0-E6D4F5358B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1DB78-49E9-4C05-A40F-115FDA023856}">
      <dsp:nvSpPr>
        <dsp:cNvPr id="0" name=""/>
        <dsp:cNvSpPr/>
      </dsp:nvSpPr>
      <dsp:spPr>
        <a:xfrm>
          <a:off x="3241230" y="-66862"/>
          <a:ext cx="2090395" cy="14606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держави-правопорушниці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застосовуються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санкції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міжнародно-правових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норм</a:t>
          </a:r>
          <a:endParaRPr lang="uk-UA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2533" y="4441"/>
        <a:ext cx="1947789" cy="1318039"/>
      </dsp:txXfrm>
    </dsp:sp>
    <dsp:sp modelId="{796A24A2-BA76-44E5-A751-7B5C5AF0A650}">
      <dsp:nvSpPr>
        <dsp:cNvPr id="0" name=""/>
        <dsp:cNvSpPr/>
      </dsp:nvSpPr>
      <dsp:spPr>
        <a:xfrm>
          <a:off x="1910078" y="663460"/>
          <a:ext cx="4752698" cy="4752698"/>
        </a:xfrm>
        <a:custGeom>
          <a:avLst/>
          <a:gdLst/>
          <a:ahLst/>
          <a:cxnLst/>
          <a:rect l="0" t="0" r="0" b="0"/>
          <a:pathLst>
            <a:path>
              <a:moveTo>
                <a:pt x="3430589" y="246651"/>
              </a:moveTo>
              <a:arcTo wR="2376349" hR="2376349" stAng="17780176" swAng="144012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D42F4-F664-435D-AC94-CCC995FF44D8}">
      <dsp:nvSpPr>
        <dsp:cNvPr id="0" name=""/>
        <dsp:cNvSpPr/>
      </dsp:nvSpPr>
      <dsp:spPr>
        <a:xfrm>
          <a:off x="5406733" y="1530869"/>
          <a:ext cx="2279474" cy="15492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реалізується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відносинах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виникають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між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державою-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правопорушницею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потерпілою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державою</a:t>
          </a:r>
          <a:endParaRPr lang="uk-UA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2359" y="1606495"/>
        <a:ext cx="2128222" cy="1397963"/>
      </dsp:txXfrm>
    </dsp:sp>
    <dsp:sp modelId="{BF281410-78E6-450F-9C19-D157E379E528}">
      <dsp:nvSpPr>
        <dsp:cNvPr id="0" name=""/>
        <dsp:cNvSpPr/>
      </dsp:nvSpPr>
      <dsp:spPr>
        <a:xfrm>
          <a:off x="1968020" y="180665"/>
          <a:ext cx="4752698" cy="4752698"/>
        </a:xfrm>
        <a:custGeom>
          <a:avLst/>
          <a:gdLst/>
          <a:ahLst/>
          <a:cxnLst/>
          <a:rect l="0" t="0" r="0" b="0"/>
          <a:pathLst>
            <a:path>
              <a:moveTo>
                <a:pt x="4692467" y="2907982"/>
              </a:moveTo>
              <a:arcTo wR="2376349" hR="2376349" stAng="775651" swAng="125226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3BD2D-291D-4055-AE8E-D0E703A3BFF6}">
      <dsp:nvSpPr>
        <dsp:cNvPr id="0" name=""/>
        <dsp:cNvSpPr/>
      </dsp:nvSpPr>
      <dsp:spPr>
        <a:xfrm>
          <a:off x="4972151" y="3886208"/>
          <a:ext cx="1903401" cy="12378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настання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негативних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наслідків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правопорушни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-ка</a:t>
          </a:r>
          <a:endParaRPr lang="uk-UA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32577" y="3946634"/>
        <a:ext cx="1782549" cy="1116977"/>
      </dsp:txXfrm>
    </dsp:sp>
    <dsp:sp modelId="{D4F8F2EE-B94B-4BB9-947B-8A489094CB9E}">
      <dsp:nvSpPr>
        <dsp:cNvPr id="0" name=""/>
        <dsp:cNvSpPr/>
      </dsp:nvSpPr>
      <dsp:spPr>
        <a:xfrm>
          <a:off x="1899265" y="478861"/>
          <a:ext cx="4752698" cy="4752698"/>
        </a:xfrm>
        <a:custGeom>
          <a:avLst/>
          <a:gdLst/>
          <a:ahLst/>
          <a:cxnLst/>
          <a:rect l="0" t="0" r="0" b="0"/>
          <a:pathLst>
            <a:path>
              <a:moveTo>
                <a:pt x="3070091" y="4649179"/>
              </a:moveTo>
              <a:arcTo wR="2376349" hR="2376349" stAng="4381565" swAng="195377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A0294-AC56-4E1C-A69B-72BF18F28126}">
      <dsp:nvSpPr>
        <dsp:cNvPr id="0" name=""/>
        <dsp:cNvSpPr/>
      </dsp:nvSpPr>
      <dsp:spPr>
        <a:xfrm>
          <a:off x="1794422" y="3982715"/>
          <a:ext cx="1829507" cy="11891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спрямована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забезпечення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міжнародного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правопорядку</a:t>
          </a:r>
          <a:endParaRPr lang="uk-UA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52473" y="4040766"/>
        <a:ext cx="1713405" cy="1073077"/>
      </dsp:txXfrm>
    </dsp:sp>
    <dsp:sp modelId="{DF013864-23AE-4EBE-B91C-3D539A2DD9BB}">
      <dsp:nvSpPr>
        <dsp:cNvPr id="0" name=""/>
        <dsp:cNvSpPr/>
      </dsp:nvSpPr>
      <dsp:spPr>
        <a:xfrm>
          <a:off x="1873920" y="254648"/>
          <a:ext cx="4752698" cy="4752698"/>
        </a:xfrm>
        <a:custGeom>
          <a:avLst/>
          <a:gdLst/>
          <a:ahLst/>
          <a:cxnLst/>
          <a:rect l="0" t="0" r="0" b="0"/>
          <a:pathLst>
            <a:path>
              <a:moveTo>
                <a:pt x="416138" y="3719707"/>
              </a:moveTo>
              <a:arcTo wR="2376349" hR="2376349" stAng="8734599" swAng="145021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96073-B13B-449D-A067-9B9E588F90C3}">
      <dsp:nvSpPr>
        <dsp:cNvPr id="0" name=""/>
        <dsp:cNvSpPr/>
      </dsp:nvSpPr>
      <dsp:spPr>
        <a:xfrm>
          <a:off x="907440" y="1566967"/>
          <a:ext cx="2237889" cy="14770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настає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здійснення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міжнародного</a:t>
          </a:r>
          <a:r>
            <a:rPr lang="ru-RU" sz="16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0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правопорушення</a:t>
          </a:r>
          <a:endParaRPr lang="uk-UA" sz="1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9542" y="1639069"/>
        <a:ext cx="2093685" cy="1332816"/>
      </dsp:txXfrm>
    </dsp:sp>
    <dsp:sp modelId="{C740E2D7-13C5-4F81-B2C2-FFB874721979}">
      <dsp:nvSpPr>
        <dsp:cNvPr id="0" name=""/>
        <dsp:cNvSpPr/>
      </dsp:nvSpPr>
      <dsp:spPr>
        <a:xfrm>
          <a:off x="1910078" y="663460"/>
          <a:ext cx="4752698" cy="4752698"/>
        </a:xfrm>
        <a:custGeom>
          <a:avLst/>
          <a:gdLst/>
          <a:ahLst/>
          <a:cxnLst/>
          <a:rect l="0" t="0" r="0" b="0"/>
          <a:pathLst>
            <a:path>
              <a:moveTo>
                <a:pt x="518017" y="895256"/>
              </a:moveTo>
              <a:arcTo wR="2376349" hR="2376349" stAng="13113293" swAng="150587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8E29E-0017-4F9B-AB9F-99B903DBE807}">
      <dsp:nvSpPr>
        <dsp:cNvPr id="0" name=""/>
        <dsp:cNvSpPr/>
      </dsp:nvSpPr>
      <dsp:spPr>
        <a:xfrm>
          <a:off x="31" y="536308"/>
          <a:ext cx="2997245" cy="748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Нематеріальна</a:t>
          </a:r>
          <a:endParaRPr lang="uk-UA" sz="2600" kern="1200" dirty="0"/>
        </a:p>
      </dsp:txBody>
      <dsp:txXfrm>
        <a:off x="31" y="536308"/>
        <a:ext cx="2997245" cy="748800"/>
      </dsp:txXfrm>
    </dsp:sp>
    <dsp:sp modelId="{E751C89F-D1B8-4BF1-8788-FCF84FB728F8}">
      <dsp:nvSpPr>
        <dsp:cNvPr id="0" name=""/>
        <dsp:cNvSpPr/>
      </dsp:nvSpPr>
      <dsp:spPr>
        <a:xfrm>
          <a:off x="31" y="1285108"/>
          <a:ext cx="2997245" cy="3354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/>
            <a:t>репресалії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/>
            <a:t>реторсії 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/>
            <a:t>сатисфакції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/>
            <a:t>санкції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/>
            <a:t>декларативні рішення 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i="0" kern="1200" dirty="0" smtClean="0"/>
            <a:t>обмеження суверенітету</a:t>
          </a:r>
          <a:endParaRPr lang="uk-UA" sz="2400" kern="1200" dirty="0"/>
        </a:p>
      </dsp:txBody>
      <dsp:txXfrm>
        <a:off x="31" y="1285108"/>
        <a:ext cx="2997245" cy="3354390"/>
      </dsp:txXfrm>
    </dsp:sp>
    <dsp:sp modelId="{D93632E7-186C-494B-884F-3389DFCB30C3}">
      <dsp:nvSpPr>
        <dsp:cNvPr id="0" name=""/>
        <dsp:cNvSpPr/>
      </dsp:nvSpPr>
      <dsp:spPr>
        <a:xfrm>
          <a:off x="3416891" y="536308"/>
          <a:ext cx="2997245" cy="748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Матеріальна</a:t>
          </a:r>
          <a:endParaRPr lang="uk-UA" sz="2600" kern="1200" dirty="0"/>
        </a:p>
      </dsp:txBody>
      <dsp:txXfrm>
        <a:off x="3416891" y="536308"/>
        <a:ext cx="2997245" cy="748800"/>
      </dsp:txXfrm>
    </dsp:sp>
    <dsp:sp modelId="{269C6D5B-E0E0-4DEC-98C0-E6D4F5358BFA}">
      <dsp:nvSpPr>
        <dsp:cNvPr id="0" name=""/>
        <dsp:cNvSpPr/>
      </dsp:nvSpPr>
      <dsp:spPr>
        <a:xfrm>
          <a:off x="3416891" y="1285108"/>
          <a:ext cx="2997245" cy="3354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b="0" i="0" kern="1200" dirty="0" smtClean="0"/>
            <a:t>реституції</a:t>
          </a:r>
          <a:endParaRPr lang="uk-UA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b="0" i="0" kern="1200" dirty="0" smtClean="0"/>
            <a:t>субституції</a:t>
          </a:r>
          <a:endParaRPr lang="uk-UA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b="0" i="0" kern="1200" dirty="0" smtClean="0"/>
            <a:t>репарації</a:t>
          </a:r>
          <a:endParaRPr lang="uk-UA" sz="2600" kern="1200" dirty="0"/>
        </a:p>
      </dsp:txBody>
      <dsp:txXfrm>
        <a:off x="3416891" y="1285108"/>
        <a:ext cx="2997245" cy="3354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uk-UA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uk-UA"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16A8DA-8086-4E0D-A005-A0D366E5168D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uk-UA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uk-UA"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8F62F0-C89B-431A-9093-8BB89DF30B7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201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uk-UA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uk-UA"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35EAE7-5F83-4FE6-9D2F-09136C899A9C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uk-UA" noProof="0" dirty="0"/>
              <a:t>Зразок тексту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uk-UA"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uk-UA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0B79CB-F4B0-492E-88BA-B32EB6449C2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07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uk-U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2457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94F3E0-232E-483D-AD53-EABFFDCCD7B3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4505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2AB72A-11F3-4E39-AB27-F4ACC3F7667F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4710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29EA5C-BF4F-44D8-9600-7254F302EB01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2662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1CFB70-6FCF-4ADE-8404-D04C8A18728C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28675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B22B52-D5E4-490A-8593-915C904B2C30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072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927C82-37D6-454B-8E7D-10BCCCDF5256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277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409F77-F6C3-4366-83B7-DD3AA5312783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686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CE5C3D-0BF9-486D-BAAF-9CA61BE3EE35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38915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BA390B-BEA4-4DE8-860B-1FE2B50D360D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4096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88E55E-61BD-4C5A-8551-998EB6487223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smtClean="0"/>
          </a:p>
        </p:txBody>
      </p:sp>
      <p:sp>
        <p:nvSpPr>
          <p:cNvPr id="43011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CE5CA9-F19B-483B-A13B-FFCED93B6884}" type="slidenum">
              <a:rPr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 latinLnBrk="0">
              <a:defRPr lang="uk-UA" sz="7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 latinLnBrk="0">
              <a:buNone/>
              <a:defRPr lang="uk-UA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uk-UA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7EE7-C2A6-49F0-836C-2661DE24F30C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CFDA-55F5-4224-B616-9BB382FD61D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Панорамне 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 latinLnBrk="0">
              <a:defRPr lang="uk-UA" sz="2400" b="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latinLnBrk="0">
              <a:buNone/>
              <a:defRPr lang="uk-UA" sz="1600"/>
            </a:lvl1pPr>
            <a:lvl2pPr marL="457200" indent="0" latinLnBrk="0">
              <a:buNone/>
              <a:defRPr lang="uk-UA" sz="2800"/>
            </a:lvl2pPr>
            <a:lvl3pPr marL="914400" indent="0" latinLnBrk="0">
              <a:buNone/>
              <a:defRPr lang="uk-UA" sz="2400"/>
            </a:lvl3pPr>
            <a:lvl4pPr marL="1371600" indent="0" latinLnBrk="0">
              <a:buNone/>
              <a:defRPr lang="uk-UA" sz="2000"/>
            </a:lvl4pPr>
            <a:lvl5pPr marL="1828800" indent="0" latinLnBrk="0">
              <a:buNone/>
              <a:defRPr lang="uk-UA" sz="2000"/>
            </a:lvl5pPr>
            <a:lvl6pPr marL="2286000" indent="0" latinLnBrk="0">
              <a:buNone/>
              <a:defRPr lang="uk-UA" sz="2000"/>
            </a:lvl6pPr>
            <a:lvl7pPr marL="2743200" indent="0" latinLnBrk="0">
              <a:buNone/>
              <a:defRPr lang="uk-UA" sz="2000"/>
            </a:lvl7pPr>
            <a:lvl8pPr marL="3200400" indent="0" latinLnBrk="0">
              <a:buNone/>
              <a:defRPr lang="uk-UA" sz="2000"/>
            </a:lvl8pPr>
            <a:lvl9pPr marL="3657600" indent="0" latinLnBrk="0">
              <a:buNone/>
              <a:defRPr lang="uk-UA" sz="2000"/>
            </a:lvl9pPr>
          </a:lstStyle>
          <a:p>
            <a:pPr lvl="0"/>
            <a:r>
              <a:rPr lang="uk-UA" noProof="0"/>
              <a:t>Натисніть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 latinLnBrk="0">
              <a:buNone/>
              <a:defRPr lang="uk-UA" sz="12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51DF-4998-40E2-B5A9-D4BAE1754C0D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1494-46F4-4BF8-B28D-749400DAD78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 latinLnBrk="0">
              <a:defRPr lang="uk-UA" sz="48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8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uk-UA" sz="18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6492-9566-4E46-8E3D-2B3FB542AA39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D255-3BA8-4D33-BEE5-646567CFCBE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е поле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uk-UA"/>
            </a:defPPr>
            <a:lvl1pPr algn="r" latinLnBrk="0">
              <a:defRPr lang="uk-UA"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t>"</a:t>
            </a:r>
          </a:p>
        </p:txBody>
      </p:sp>
      <p:sp>
        <p:nvSpPr>
          <p:cNvPr id="6" name="Текстове поле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uk-UA"/>
            </a:defPPr>
            <a:lvl1pPr algn="r" latinLnBrk="0">
              <a:defRPr lang="uk-UA"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t>"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 latinLnBrk="0">
              <a:defRPr lang="uk-UA" sz="48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10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uk-UA" sz="18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1" name="Місце для тексту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latinLnBrk="0">
              <a:defRPr lang="uk-UA" sz="1400" cap="sm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06744B-0E3C-43CD-9FB2-E3C92A63E1F7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73F9-65E2-4590-914B-F28598EC0F3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 latinLnBrk="0">
              <a:defRPr lang="uk-UA" sz="4000" b="0" cap="none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 latinLnBrk="0">
              <a:buNone/>
              <a:defRPr lang="uk-UA"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uk-UA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uk-UA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F5E0-4336-47E6-A5C4-E6F2960755A9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6297-D061-441F-AC08-8BD153F9BF4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е поле 8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uk-UA"/>
            </a:defPPr>
            <a:lvl1pPr algn="r" latinLnBrk="0">
              <a:defRPr lang="uk-UA"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t>"</a:t>
            </a:r>
          </a:p>
        </p:txBody>
      </p:sp>
      <p:sp>
        <p:nvSpPr>
          <p:cNvPr id="5" name="Текстове поле 14"/>
          <p:cNvSpPr txBox="1"/>
          <p:nvPr/>
        </p:nvSpPr>
        <p:spPr>
          <a:xfrm>
            <a:off x="9334500" y="3316288"/>
            <a:ext cx="801688" cy="19700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uk-UA"/>
            </a:defPPr>
            <a:lvl1pPr lvl="0" algn="r" latinLnBrk="0">
              <a:defRPr lang="uk-UA"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t>"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 latinLnBrk="0">
              <a:defRPr lang="uk-UA" sz="48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8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>
            <a:normAutofit/>
          </a:bodyPr>
          <a:lstStyle>
            <a:lvl1pPr marL="0" indent="0" latinLnBrk="0">
              <a:buNone/>
              <a:defRPr lang="uk-UA" sz="18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AA2F77-86A2-4561-A393-719B48E5F988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0352-1A0D-4099-80E4-A2DD29C7F75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 latinLnBrk="0">
              <a:defRPr lang="uk-UA" sz="48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10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>
            <a:normAutofit/>
          </a:bodyPr>
          <a:lstStyle>
            <a:lvl1pPr marL="0" indent="0" latinLnBrk="0">
              <a:buNone/>
              <a:defRPr lang="uk-UA" sz="18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3" name="Місце для тексту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uk-UA" sz="3600" b="0" i="0" kern="1200" cap="none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5C63-71AE-44BE-83AF-51E8CF4CB504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77FA-F4F9-4DEF-A701-2AF8A2F356F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впц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 сполучна лінія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uk-UA" sz="4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uk-UA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uk-UA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4" name="Місце для тексту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uk-UA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6" name="Місце для тексту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 latinLnBrk="0">
              <a:buNone/>
              <a:defRPr lang="uk-UA" sz="14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9" name="Місце для тексту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 latinLnBrk="0">
              <a:buNone/>
              <a:defRPr lang="uk-UA" sz="14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20" name="Місце для тексту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 latinLnBrk="0">
              <a:buNone/>
              <a:defRPr lang="uk-UA" sz="14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1" name="Місце для дати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15262-9011-4931-91CE-2011436EB783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12" name="Місце для нижнього колонтитула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3" name="Місце для номера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9ED1-1DAB-4CBB-AE94-7584E06AFD6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впці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 сполучна лінія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uk-UA" sz="4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uk-UA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uk-UA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4" name="Місце для тексту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uk-UA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22" name="Місце для тексту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 latinLnBrk="0">
              <a:buNone/>
              <a:defRPr lang="uk-UA" sz="14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23" name="Місце для тексту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 latinLnBrk="0">
              <a:buNone/>
              <a:defRPr lang="uk-UA" sz="14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24" name="Місце для тексту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 latinLnBrk="0">
              <a:buNone/>
              <a:defRPr lang="uk-UA" sz="14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29" name="Місце для зображення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latinLnBrk="0">
              <a:buNone/>
              <a:defRPr lang="uk-UA" sz="1600"/>
            </a:lvl1pPr>
            <a:lvl2pPr marL="457200" indent="0" latinLnBrk="0">
              <a:buNone/>
              <a:defRPr lang="uk-UA" sz="2800"/>
            </a:lvl2pPr>
            <a:lvl3pPr marL="914400" indent="0" latinLnBrk="0">
              <a:buNone/>
              <a:defRPr lang="uk-UA" sz="2400"/>
            </a:lvl3pPr>
            <a:lvl4pPr marL="1371600" indent="0" latinLnBrk="0">
              <a:buNone/>
              <a:defRPr lang="uk-UA" sz="2000"/>
            </a:lvl4pPr>
            <a:lvl5pPr marL="1828800" indent="0" latinLnBrk="0">
              <a:buNone/>
              <a:defRPr lang="uk-UA" sz="2000"/>
            </a:lvl5pPr>
            <a:lvl6pPr marL="2286000" indent="0" latinLnBrk="0">
              <a:buNone/>
              <a:defRPr lang="uk-UA" sz="2000"/>
            </a:lvl6pPr>
            <a:lvl7pPr marL="2743200" indent="0" latinLnBrk="0">
              <a:buNone/>
              <a:defRPr lang="uk-UA" sz="2000"/>
            </a:lvl7pPr>
            <a:lvl8pPr marL="3200400" indent="0" latinLnBrk="0">
              <a:buNone/>
              <a:defRPr lang="uk-UA" sz="2000"/>
            </a:lvl8pPr>
            <a:lvl9pPr marL="3657600" indent="0" latinLnBrk="0">
              <a:buNone/>
              <a:defRPr lang="uk-UA" sz="20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30" name="Місце для зображення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latinLnBrk="0">
              <a:buNone/>
              <a:defRPr lang="uk-UA" sz="1600"/>
            </a:lvl1pPr>
            <a:lvl2pPr marL="457200" indent="0" latinLnBrk="0">
              <a:buNone/>
              <a:defRPr lang="uk-UA" sz="2800"/>
            </a:lvl2pPr>
            <a:lvl3pPr marL="914400" indent="0" latinLnBrk="0">
              <a:buNone/>
              <a:defRPr lang="uk-UA" sz="2400"/>
            </a:lvl3pPr>
            <a:lvl4pPr marL="1371600" indent="0" latinLnBrk="0">
              <a:buNone/>
              <a:defRPr lang="uk-UA" sz="2000"/>
            </a:lvl4pPr>
            <a:lvl5pPr marL="1828800" indent="0" latinLnBrk="0">
              <a:buNone/>
              <a:defRPr lang="uk-UA" sz="2000"/>
            </a:lvl5pPr>
            <a:lvl6pPr marL="2286000" indent="0" latinLnBrk="0">
              <a:buNone/>
              <a:defRPr lang="uk-UA" sz="2000"/>
            </a:lvl6pPr>
            <a:lvl7pPr marL="2743200" indent="0" latinLnBrk="0">
              <a:buNone/>
              <a:defRPr lang="uk-UA" sz="2000"/>
            </a:lvl7pPr>
            <a:lvl8pPr marL="3200400" indent="0" latinLnBrk="0">
              <a:buNone/>
              <a:defRPr lang="uk-UA" sz="2000"/>
            </a:lvl8pPr>
            <a:lvl9pPr marL="3657600" indent="0" latinLnBrk="0">
              <a:buNone/>
              <a:defRPr lang="uk-UA" sz="20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31" name="Місце для зображення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latinLnBrk="0">
              <a:buNone/>
              <a:defRPr lang="uk-UA" sz="1600"/>
            </a:lvl1pPr>
            <a:lvl2pPr marL="457200" indent="0" latinLnBrk="0">
              <a:buNone/>
              <a:defRPr lang="uk-UA" sz="2800"/>
            </a:lvl2pPr>
            <a:lvl3pPr marL="914400" indent="0" latinLnBrk="0">
              <a:buNone/>
              <a:defRPr lang="uk-UA" sz="2400"/>
            </a:lvl3pPr>
            <a:lvl4pPr marL="1371600" indent="0" latinLnBrk="0">
              <a:buNone/>
              <a:defRPr lang="uk-UA" sz="2000"/>
            </a:lvl4pPr>
            <a:lvl5pPr marL="1828800" indent="0" latinLnBrk="0">
              <a:buNone/>
              <a:defRPr lang="uk-UA" sz="2000"/>
            </a:lvl5pPr>
            <a:lvl6pPr marL="2286000" indent="0" latinLnBrk="0">
              <a:buNone/>
              <a:defRPr lang="uk-UA" sz="2000"/>
            </a:lvl6pPr>
            <a:lvl7pPr marL="2743200" indent="0" latinLnBrk="0">
              <a:buNone/>
              <a:defRPr lang="uk-UA" sz="2000"/>
            </a:lvl7pPr>
            <a:lvl8pPr marL="3200400" indent="0" latinLnBrk="0">
              <a:buNone/>
              <a:defRPr lang="uk-UA" sz="2000"/>
            </a:lvl8pPr>
            <a:lvl9pPr marL="3657600" indent="0" latinLnBrk="0">
              <a:buNone/>
              <a:defRPr lang="uk-UA" sz="20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15" name="Місце для дати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B2483E-C898-4328-BFA2-A93CFEFDE06D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16" name="Місце для нижнього колонтитула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7" name="Місце для номера слайда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8529-8973-4110-BFB1-510211666C1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E12D-9329-46BA-A175-FD7CF0C4DDC5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304A1-CA9B-4E5B-9D11-0F3E13E8C05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BE2E-47EA-4D60-8D69-26F7C82D8DB4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61D29-6902-49D8-A705-402AF5C35C4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7B7A-592A-4B35-B78D-F33ED7565FCE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58F4-E658-40A7-BB5A-362EFB48FAB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 latinLnBrk="0">
              <a:defRPr lang="uk-UA" sz="4000" b="0" cap="none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 latinLnBrk="0">
              <a:buNone/>
              <a:defRPr lang="uk-UA"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uk-UA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uk-UA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uk-UA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A4DC-8EC6-44FF-91BE-F7E927973F84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064F-A757-4156-BC3B-AB37A5AFAA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 latinLnBrk="0">
              <a:defRPr lang="uk-UA" sz="1800"/>
            </a:lvl1pPr>
            <a:lvl2pPr latinLnBrk="0">
              <a:defRPr lang="uk-UA" sz="1600"/>
            </a:lvl2pPr>
            <a:lvl3pPr latinLnBrk="0">
              <a:defRPr lang="uk-UA" sz="1400"/>
            </a:lvl3pPr>
            <a:lvl4pPr latinLnBrk="0">
              <a:defRPr lang="uk-UA" sz="1200"/>
            </a:lvl4pPr>
            <a:lvl5pPr latinLnBrk="0">
              <a:defRPr lang="uk-UA" sz="1200"/>
            </a:lvl5pPr>
            <a:lvl6pPr latinLnBrk="0">
              <a:defRPr lang="uk-UA" sz="1200"/>
            </a:lvl6pPr>
            <a:lvl7pPr latinLnBrk="0">
              <a:defRPr lang="uk-UA" sz="1200"/>
            </a:lvl7pPr>
            <a:lvl8pPr latinLnBrk="0">
              <a:defRPr lang="uk-UA" sz="1200"/>
            </a:lvl8pPr>
            <a:lvl9pPr latinLnBrk="0">
              <a:defRPr lang="uk-UA" sz="12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 latinLnBrk="0">
              <a:defRPr lang="uk-UA" sz="1800"/>
            </a:lvl1pPr>
            <a:lvl2pPr latinLnBrk="0">
              <a:defRPr lang="uk-UA" sz="1600"/>
            </a:lvl2pPr>
            <a:lvl3pPr latinLnBrk="0">
              <a:defRPr lang="uk-UA" sz="1400"/>
            </a:lvl3pPr>
            <a:lvl4pPr latinLnBrk="0">
              <a:defRPr lang="uk-UA" sz="1200"/>
            </a:lvl4pPr>
            <a:lvl5pPr latinLnBrk="0">
              <a:defRPr lang="uk-UA" sz="1200"/>
            </a:lvl5pPr>
            <a:lvl6pPr latinLnBrk="0">
              <a:defRPr lang="uk-UA" sz="1200"/>
            </a:lvl6pPr>
            <a:lvl7pPr latinLnBrk="0">
              <a:defRPr lang="uk-UA" sz="1200"/>
            </a:lvl7pPr>
            <a:lvl8pPr latinLnBrk="0">
              <a:defRPr lang="uk-UA" sz="1200"/>
            </a:lvl8pPr>
            <a:lvl9pPr latinLnBrk="0">
              <a:defRPr lang="uk-UA" sz="12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E3B8-F2EC-4CE4-9B87-7829C7E1A9FD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8C4E-8024-4BAC-86A0-93EA602EB40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uk-UA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uk-UA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 latinLnBrk="0">
              <a:defRPr lang="uk-UA" sz="1800"/>
            </a:lvl1pPr>
            <a:lvl2pPr latinLnBrk="0">
              <a:defRPr lang="uk-UA" sz="1600"/>
            </a:lvl2pPr>
            <a:lvl3pPr latinLnBrk="0">
              <a:defRPr lang="uk-UA" sz="1400"/>
            </a:lvl3pPr>
            <a:lvl4pPr latinLnBrk="0">
              <a:defRPr lang="uk-UA" sz="1200"/>
            </a:lvl4pPr>
            <a:lvl5pPr latinLnBrk="0">
              <a:defRPr lang="uk-UA" sz="1200"/>
            </a:lvl5pPr>
            <a:lvl6pPr latinLnBrk="0">
              <a:defRPr lang="uk-UA" sz="1200"/>
            </a:lvl6pPr>
            <a:lvl7pPr latinLnBrk="0">
              <a:defRPr lang="uk-UA" sz="1200"/>
            </a:lvl7pPr>
            <a:lvl8pPr latinLnBrk="0">
              <a:defRPr lang="uk-UA" sz="1200"/>
            </a:lvl8pPr>
            <a:lvl9pPr latinLnBrk="0">
              <a:defRPr lang="uk-UA" sz="12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uk-UA"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 latinLnBrk="0">
              <a:defRPr lang="uk-UA" sz="1800"/>
            </a:lvl1pPr>
            <a:lvl2pPr latinLnBrk="0">
              <a:defRPr lang="uk-UA" sz="1600"/>
            </a:lvl2pPr>
            <a:lvl3pPr latinLnBrk="0">
              <a:defRPr lang="uk-UA" sz="1400"/>
            </a:lvl3pPr>
            <a:lvl4pPr latinLnBrk="0">
              <a:defRPr lang="uk-UA" sz="1200"/>
            </a:lvl4pPr>
            <a:lvl5pPr latinLnBrk="0">
              <a:defRPr lang="uk-UA" sz="1200"/>
            </a:lvl5pPr>
            <a:lvl6pPr latinLnBrk="0">
              <a:defRPr lang="uk-UA" sz="1200"/>
            </a:lvl6pPr>
            <a:lvl7pPr latinLnBrk="0">
              <a:defRPr lang="uk-UA" sz="1200"/>
            </a:lvl7pPr>
            <a:lvl8pPr latinLnBrk="0">
              <a:defRPr lang="uk-UA" sz="1200"/>
            </a:lvl8pPr>
            <a:lvl9pPr latinLnBrk="0">
              <a:defRPr lang="uk-UA" sz="12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59DD-5B93-479A-8692-82E462565B46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A7DB-03CC-44C3-947D-3B3EDC03270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BF66-0322-4A32-A058-CBA9D9B8E391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D05FC-14D5-44D8-BAC4-2042BD4C1D3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3BAE-C00C-4C02-8ABB-AB78563E7F61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E972-18ED-4443-9009-091867C91A3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 latinLnBrk="0">
              <a:defRPr lang="uk-UA" sz="2400" b="0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 latinLnBrk="0">
              <a:defRPr lang="uk-UA" sz="2000"/>
            </a:lvl1pPr>
            <a:lvl2pPr latinLnBrk="0">
              <a:defRPr lang="uk-UA" sz="1800"/>
            </a:lvl2pPr>
            <a:lvl3pPr latinLnBrk="0">
              <a:defRPr lang="uk-UA" sz="1600"/>
            </a:lvl3pPr>
            <a:lvl4pPr latinLnBrk="0">
              <a:defRPr lang="uk-UA" sz="1400"/>
            </a:lvl4pPr>
            <a:lvl5pPr latinLnBrk="0">
              <a:defRPr lang="uk-UA" sz="1400"/>
            </a:lvl5pPr>
            <a:lvl6pPr latinLnBrk="0">
              <a:defRPr lang="uk-UA" sz="1400"/>
            </a:lvl6pPr>
            <a:lvl7pPr latinLnBrk="0">
              <a:defRPr lang="uk-UA" sz="1400"/>
            </a:lvl7pPr>
            <a:lvl8pPr latinLnBrk="0">
              <a:defRPr lang="uk-UA" sz="1400"/>
            </a:lvl8pPr>
            <a:lvl9pPr latinLnBrk="0">
              <a:defRPr lang="uk-UA" sz="14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 latinLnBrk="0">
              <a:buNone/>
              <a:defRPr lang="uk-UA" sz="14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2011-0663-4DD5-914A-9CF69D1EF2C3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7FDE-918A-4E8C-9A58-024ED316A4F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 latinLnBrk="0">
              <a:defRPr lang="uk-UA" sz="3600" b="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latinLnBrk="0">
              <a:buNone/>
              <a:defRPr lang="uk-UA" sz="1600"/>
            </a:lvl1pPr>
            <a:lvl2pPr marL="457200" indent="0" latinLnBrk="0">
              <a:buNone/>
              <a:defRPr lang="uk-UA" sz="2800"/>
            </a:lvl2pPr>
            <a:lvl3pPr marL="914400" indent="0" latinLnBrk="0">
              <a:buNone/>
              <a:defRPr lang="uk-UA" sz="2400"/>
            </a:lvl3pPr>
            <a:lvl4pPr marL="1371600" indent="0" latinLnBrk="0">
              <a:buNone/>
              <a:defRPr lang="uk-UA" sz="2000"/>
            </a:lvl4pPr>
            <a:lvl5pPr marL="1828800" indent="0" latinLnBrk="0">
              <a:buNone/>
              <a:defRPr lang="uk-UA" sz="2000"/>
            </a:lvl5pPr>
            <a:lvl6pPr marL="2286000" indent="0" latinLnBrk="0">
              <a:buNone/>
              <a:defRPr lang="uk-UA" sz="2000"/>
            </a:lvl6pPr>
            <a:lvl7pPr marL="2743200" indent="0" latinLnBrk="0">
              <a:buNone/>
              <a:defRPr lang="uk-UA" sz="2000"/>
            </a:lvl7pPr>
            <a:lvl8pPr marL="3200400" indent="0" latinLnBrk="0">
              <a:buNone/>
              <a:defRPr lang="uk-UA" sz="2000"/>
            </a:lvl8pPr>
            <a:lvl9pPr marL="3657600" indent="0" latinLnBrk="0">
              <a:buNone/>
              <a:defRPr lang="uk-UA" sz="20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 latinLnBrk="0">
              <a:buNone/>
              <a:defRPr lang="uk-UA" sz="1400"/>
            </a:lvl1pPr>
            <a:lvl2pPr marL="457200" indent="0" latinLnBrk="0">
              <a:buNone/>
              <a:defRPr lang="uk-UA" sz="1200"/>
            </a:lvl2pPr>
            <a:lvl3pPr marL="914400" indent="0" latinLnBrk="0">
              <a:buNone/>
              <a:defRPr lang="uk-UA" sz="1000"/>
            </a:lvl3pPr>
            <a:lvl4pPr marL="1371600" indent="0" latinLnBrk="0">
              <a:buNone/>
              <a:defRPr lang="uk-UA" sz="900"/>
            </a:lvl4pPr>
            <a:lvl5pPr marL="1828800" indent="0" latinLnBrk="0">
              <a:buNone/>
              <a:defRPr lang="uk-UA" sz="900"/>
            </a:lvl5pPr>
            <a:lvl6pPr marL="2286000" indent="0" latinLnBrk="0">
              <a:buNone/>
              <a:defRPr lang="uk-UA" sz="900"/>
            </a:lvl6pPr>
            <a:lvl7pPr marL="2743200" indent="0" latinLnBrk="0">
              <a:buNone/>
              <a:defRPr lang="uk-UA" sz="900"/>
            </a:lvl7pPr>
            <a:lvl8pPr marL="3200400" indent="0" latinLnBrk="0">
              <a:buNone/>
              <a:defRPr lang="uk-UA" sz="900"/>
            </a:lvl8pPr>
            <a:lvl9pPr marL="3657600" indent="0" latinLnBrk="0">
              <a:buNone/>
              <a:defRPr lang="uk-UA"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5BD08-FC60-4A85-AA95-75EA673EC10C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E23F8-85AE-4F5A-B3ED-7552B87F475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Зображення 7"/>
          <p:cNvPicPr>
            <a:picLocks noChangeAspect="1"/>
          </p:cNvPicPr>
          <p:nvPr/>
        </p:nvPicPr>
        <p:blipFill>
          <a:blip r:embed="rId21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Зображення 6"/>
          <p:cNvPicPr>
            <a:picLocks noChangeAspect="1"/>
          </p:cNvPicPr>
          <p:nvPr/>
        </p:nvPicPr>
        <p:blipFill>
          <a:blip r:embed="rId22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031" name="Зображення 8"/>
          <p:cNvPicPr>
            <a:picLocks noChangeAspect="1"/>
          </p:cNvPicPr>
          <p:nvPr/>
        </p:nvPicPr>
        <p:blipFill>
          <a:blip r:embed="rId23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Зображення 9"/>
          <p:cNvPicPr>
            <a:picLocks noChangeAspect="1"/>
          </p:cNvPicPr>
          <p:nvPr/>
        </p:nvPicPr>
        <p:blipFill>
          <a:blip r:embed="rId24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кутник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034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35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uk-UA"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8C8851-F7DC-4C77-B3C2-65055BEAD93D}" type="datetime1">
              <a:rPr/>
              <a:pPr>
                <a:defRPr/>
              </a:pPr>
              <a:t>07.12.2014</a:t>
            </a:fld>
            <a:endParaRPr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uk-UA"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uk-UA"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E2B92D-8329-431A-AFC3-ECEAC6C2FD4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68" r:id="rId12"/>
    <p:sldLayoutId id="2147483656" r:id="rId13"/>
    <p:sldLayoutId id="2147483669" r:id="rId14"/>
    <p:sldLayoutId id="2147483655" r:id="rId15"/>
    <p:sldLayoutId id="2147483670" r:id="rId16"/>
    <p:sldLayoutId id="2147483671" r:id="rId17"/>
    <p:sldLayoutId id="2147483654" r:id="rId18"/>
    <p:sldLayoutId id="2147483653" r:id="rId19"/>
  </p:sldLayoutIdLst>
  <p:transition spd="med">
    <p:fade/>
  </p:transition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lang="uk-UA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lang="uk-UA"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lang="uk-UA"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lang="uk-UA"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lang="uk-UA" sz="4200">
          <a:solidFill>
            <a:schemeClr val="tx2"/>
          </a:solidFill>
          <a:latin typeface="Century Gothic" pitchFamily="34" charset="0"/>
        </a:defRPr>
      </a:lvl5pPr>
      <a:lvl6pPr eaLnBrk="1" latinLnBrk="0" hangingPunct="1">
        <a:defRPr lang="uk-UA">
          <a:solidFill>
            <a:schemeClr val="tx2"/>
          </a:solidFill>
        </a:defRPr>
      </a:lvl6pPr>
      <a:lvl7pPr eaLnBrk="1" latinLnBrk="0" hangingPunct="1">
        <a:defRPr lang="uk-UA">
          <a:solidFill>
            <a:schemeClr val="tx2"/>
          </a:solidFill>
        </a:defRPr>
      </a:lvl7pPr>
      <a:lvl8pPr eaLnBrk="1" latinLnBrk="0" hangingPunct="1">
        <a:defRPr lang="uk-UA">
          <a:solidFill>
            <a:schemeClr val="tx2"/>
          </a:solidFill>
        </a:defRPr>
      </a:lvl8pPr>
      <a:lvl9pPr eaLnBrk="1" latinLnBrk="0" hangingPunct="1">
        <a:defRPr lang="uk-UA"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lang="uk-UA"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lang="uk-UA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lang="uk-UA"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lang="uk-UA"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lang="uk-UA"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uk-UA"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uk-UA"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uk-UA"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lang="uk-UA"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uk-UA"/>
      </a:defPPr>
      <a:lvl1pPr marL="0" algn="l" defTabSz="4572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кутник 3"/>
          <p:cNvSpPr>
            <a:spLocks noGrp="1"/>
          </p:cNvSpPr>
          <p:nvPr>
            <p:ph type="ctrTitle"/>
          </p:nvPr>
        </p:nvSpPr>
        <p:spPr>
          <a:xfrm>
            <a:off x="925513" y="-28575"/>
            <a:ext cx="10331450" cy="4779963"/>
          </a:xfrm>
        </p:spPr>
        <p:txBody>
          <a:bodyPr/>
          <a:lstStyle/>
          <a:p>
            <a:r>
              <a:rPr lang="ru-RU" sz="5400" smtClean="0"/>
              <a:t>Види юридичної відповідальності. Міжнародна правова відповідальність</a:t>
            </a:r>
            <a:endParaRPr sz="5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" descr="http://dok.znaimo.com.ua/pars_docs/refs/40/39579/img10.jpg"/>
          <p:cNvPicPr>
            <a:picLocks noChangeAspect="1" noChangeArrowheads="1"/>
          </p:cNvPicPr>
          <p:nvPr/>
        </p:nvPicPr>
        <p:blipFill>
          <a:blip r:embed="rId3"/>
          <a:srcRect l="2362" r="4724"/>
          <a:stretch>
            <a:fillRect/>
          </a:stretch>
        </p:blipFill>
        <p:spPr bwMode="auto">
          <a:xfrm>
            <a:off x="1422400" y="11113"/>
            <a:ext cx="8383588" cy="6846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кутник 1"/>
          <p:cNvSpPr>
            <a:spLocks noGrp="1"/>
          </p:cNvSpPr>
          <p:nvPr>
            <p:ph type="title"/>
          </p:nvPr>
        </p:nvSpPr>
        <p:spPr>
          <a:xfrm>
            <a:off x="450850" y="0"/>
            <a:ext cx="9404350" cy="1400175"/>
          </a:xfrm>
        </p:spPr>
        <p:txBody>
          <a:bodyPr/>
          <a:lstStyle/>
          <a:p>
            <a:r>
              <a:rPr smtClean="0"/>
              <a:t>Обставини,що виключають юридичну відповідальність:</a:t>
            </a:r>
          </a:p>
        </p:txBody>
      </p:sp>
      <p:pic>
        <p:nvPicPr>
          <p:cNvPr id="46085" name="Picture 2" descr="http://ukr-advokat.org.ua/wp-content/uploads/2010/11/neobh-obor1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950" y="4162425"/>
            <a:ext cx="37179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4" descr="http://uainfo.censor.net.ua/uploads/posts/2012-09/1347377019_av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5425" y="1473200"/>
            <a:ext cx="36718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6" descr="http://otdahni.ru/uploads/posts/2011-04/otdahni.ru_1304116610_101.jpg"/>
          <p:cNvPicPr>
            <a:picLocks noChangeAspect="1" noChangeArrowheads="1"/>
          </p:cNvPicPr>
          <p:nvPr/>
        </p:nvPicPr>
        <p:blipFill>
          <a:blip r:embed="rId5"/>
          <a:srcRect b="11066"/>
          <a:stretch>
            <a:fillRect/>
          </a:stretch>
        </p:blipFill>
        <p:spPr bwMode="auto">
          <a:xfrm>
            <a:off x="1406525" y="4137025"/>
            <a:ext cx="361473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8" descr="https://encrypted-tbn0.gstatic.com/images?q=tbn:ANd9GcTZHxfermWzIRYgb51Xx9qGJzfs5f_nm8iYP3P87TGFXvauXk9be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9700" y="1406525"/>
            <a:ext cx="3567113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1414463" y="3841750"/>
            <a:ext cx="2220912" cy="327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uk-UA"/>
              <a:t>Непереборна сила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700463" y="4125913"/>
            <a:ext cx="1306512" cy="349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uk-UA"/>
              <a:t>Казус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6608763" y="3897313"/>
            <a:ext cx="2293937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uk-UA"/>
              <a:t>Крайня необхідність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8120063" y="4191000"/>
            <a:ext cx="2174875" cy="260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uk-UA"/>
              <a:t>Необхідна оборона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861" y="283996"/>
            <a:ext cx="9404350" cy="1400175"/>
          </a:xfrm>
        </p:spPr>
        <p:txBody>
          <a:bodyPr/>
          <a:lstStyle/>
          <a:p>
            <a:r>
              <a:rPr lang="ru-RU" dirty="0" err="1"/>
              <a:t>Поняття</a:t>
            </a:r>
            <a:r>
              <a:rPr lang="ru-RU" dirty="0"/>
              <a:t> і 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міжнародно-правової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260302" y="1992342"/>
            <a:ext cx="78028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Міжнародно-правова відповідальність </a:t>
            </a:r>
            <a:r>
              <a:rPr lang="uk-UA" sz="3200" dirty="0"/>
              <a:t>— </a:t>
            </a:r>
            <a:r>
              <a:rPr lang="uk-UA" sz="2800" dirty="0"/>
              <a:t>це юридичний обов'язок суб'єкта-правопорушника ліквідувати наслідки шкоди, заподіяної іншому суб'єкту міжнародного права невиконанням або неналежним виконанням розпоряджень міжнародного права.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8" b="100000" l="1379" r="98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383">
            <a:off x="591691" y="2068054"/>
            <a:ext cx="3095378" cy="31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2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65760"/>
            <a:ext cx="9290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+mj-lt"/>
              </a:rPr>
              <a:t>Суб'єкти </a:t>
            </a:r>
            <a:r>
              <a:rPr lang="uk-UA" sz="4000" dirty="0">
                <a:latin typeface="+mj-lt"/>
              </a:rPr>
              <a:t>міжнародно-правової відповідальності</a:t>
            </a:r>
            <a:endParaRPr lang="uk-UA" sz="4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" y="2230914"/>
            <a:ext cx="791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+mj-lt"/>
              </a:rPr>
              <a:t>Фізичні і самостійні юридичні особи</a:t>
            </a:r>
            <a:endParaRPr lang="uk-UA" sz="3200" dirty="0">
              <a:latin typeface="+mj-lt"/>
            </a:endParaRPr>
          </a:p>
        </p:txBody>
      </p:sp>
      <p:sp>
        <p:nvSpPr>
          <p:cNvPr id="5" name="Умножение 4"/>
          <p:cNvSpPr/>
          <p:nvPr/>
        </p:nvSpPr>
        <p:spPr>
          <a:xfrm>
            <a:off x="8132064" y="1310198"/>
            <a:ext cx="3828288" cy="242620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487680" y="3913411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+mj-lt"/>
              </a:rPr>
              <a:t>Держави</a:t>
            </a:r>
            <a:endParaRPr lang="uk-UA" sz="3200" dirty="0">
              <a:latin typeface="+mj-lt"/>
            </a:endParaRPr>
          </a:p>
        </p:txBody>
      </p:sp>
      <p:sp>
        <p:nvSpPr>
          <p:cNvPr id="7" name="Фигура, имеющая форму буквы L 6"/>
          <p:cNvSpPr/>
          <p:nvPr/>
        </p:nvSpPr>
        <p:spPr>
          <a:xfrm rot="18544493">
            <a:off x="4127557" y="3122756"/>
            <a:ext cx="2166509" cy="1306605"/>
          </a:xfrm>
          <a:prstGeom prst="corne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99600" l="40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0888">
            <a:off x="6793191" y="3695659"/>
            <a:ext cx="2615504" cy="26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05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349" y="182615"/>
            <a:ext cx="9404350" cy="1400175"/>
          </a:xfrm>
        </p:spPr>
        <p:txBody>
          <a:bodyPr/>
          <a:lstStyle/>
          <a:p>
            <a:r>
              <a:rPr lang="uk-UA" dirty="0"/>
              <a:t>Ознаки міжнародно-правової відповідальності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73519946"/>
              </p:ext>
            </p:extLst>
          </p:nvPr>
        </p:nvGraphicFramePr>
        <p:xfrm>
          <a:off x="1982108" y="1130970"/>
          <a:ext cx="8593649" cy="556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994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639" y="187744"/>
            <a:ext cx="9953708" cy="1400175"/>
          </a:xfrm>
        </p:spPr>
        <p:txBody>
          <a:bodyPr/>
          <a:lstStyle/>
          <a:p>
            <a:r>
              <a:rPr lang="ru-RU" sz="3200" dirty="0" err="1"/>
              <a:t>Міжнародно-правова</a:t>
            </a:r>
            <a:r>
              <a:rPr lang="ru-RU" sz="3200" dirty="0"/>
              <a:t> </a:t>
            </a:r>
            <a:r>
              <a:rPr lang="ru-RU" sz="3200" dirty="0" err="1"/>
              <a:t>відповідальність</a:t>
            </a:r>
            <a:r>
              <a:rPr lang="ru-RU" sz="3200" dirty="0"/>
              <a:t> </a:t>
            </a:r>
            <a:r>
              <a:rPr lang="ru-RU" sz="3200" dirty="0" err="1"/>
              <a:t>реалізується</a:t>
            </a:r>
            <a:r>
              <a:rPr lang="ru-RU" sz="3200" dirty="0"/>
              <a:t> в </a:t>
            </a:r>
            <a:r>
              <a:rPr lang="ru-RU" sz="3200" dirty="0" err="1"/>
              <a:t>двох</a:t>
            </a:r>
            <a:r>
              <a:rPr lang="ru-RU" sz="3200" dirty="0"/>
              <a:t> формах: </a:t>
            </a:r>
            <a:r>
              <a:rPr lang="ru-RU" sz="40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нематеріальній</a:t>
            </a:r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40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матеріальній</a:t>
            </a:r>
            <a:endParaRPr lang="uk-UA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48197610"/>
              </p:ext>
            </p:extLst>
          </p:nvPr>
        </p:nvGraphicFramePr>
        <p:xfrm>
          <a:off x="2645610" y="1585939"/>
          <a:ext cx="6414168" cy="517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33" b="98667" l="0" r="99750">
                        <a14:foregroundMark x1="13500" y1="42667" x2="13500" y2="42667"/>
                        <a14:foregroundMark x1="23000" y1="40889" x2="23000" y2="40889"/>
                        <a14:foregroundMark x1="13250" y1="29778" x2="13250" y2="29778"/>
                        <a14:foregroundMark x1="7250" y1="28000" x2="7250" y2="28000"/>
                        <a14:foregroundMark x1="6750" y1="40444" x2="6750" y2="40444"/>
                        <a14:foregroundMark x1="6500" y1="8889" x2="6500" y2="8889"/>
                        <a14:foregroundMark x1="25250" y1="29778" x2="25250" y2="29778"/>
                        <a14:foregroundMark x1="19750" y1="48444" x2="19750" y2="48444"/>
                        <a14:foregroundMark x1="20000" y1="57333" x2="20000" y2="57333"/>
                        <a14:foregroundMark x1="22250" y1="51111" x2="22250" y2="51111"/>
                        <a14:foregroundMark x1="24750" y1="45333" x2="24750" y2="45333"/>
                        <a14:foregroundMark x1="26750" y1="36889" x2="26750" y2="36889"/>
                        <a14:foregroundMark x1="23250" y1="28000" x2="23250" y2="28000"/>
                        <a14:foregroundMark x1="23250" y1="24889" x2="23250" y2="24889"/>
                        <a14:foregroundMark x1="16750" y1="54667" x2="16750" y2="54667"/>
                        <a14:foregroundMark x1="15250" y1="55111" x2="15250" y2="55111"/>
                        <a14:foregroundMark x1="24500" y1="24889" x2="24500" y2="24889"/>
                        <a14:foregroundMark x1="28000" y1="23556" x2="28000" y2="23556"/>
                        <a14:foregroundMark x1="24250" y1="17333" x2="24250" y2="17333"/>
                        <a14:foregroundMark x1="11500" y1="17333" x2="11500" y2="17333"/>
                        <a14:foregroundMark x1="7500" y1="37778" x2="7500" y2="37778"/>
                        <a14:foregroundMark x1="7750" y1="60889" x2="7750" y2="60889"/>
                        <a14:foregroundMark x1="9250" y1="50667" x2="9250" y2="50667"/>
                        <a14:foregroundMark x1="13500" y1="38667" x2="13500" y2="38667"/>
                        <a14:foregroundMark x1="87000" y1="38222" x2="87000" y2="38222"/>
                        <a14:foregroundMark x1="90000" y1="58222" x2="90000" y2="58222"/>
                        <a14:foregroundMark x1="94000" y1="66222" x2="94000" y2="66222"/>
                        <a14:foregroundMark x1="88250" y1="77333" x2="88250" y2="77333"/>
                        <a14:foregroundMark x1="93000" y1="55556" x2="93000" y2="55556"/>
                        <a14:foregroundMark x1="95500" y1="40444" x2="95500" y2="40444"/>
                        <a14:foregroundMark x1="96500" y1="22667" x2="96500" y2="22667"/>
                        <a14:foregroundMark x1="92750" y1="19111" x2="92750" y2="19111"/>
                        <a14:foregroundMark x1="88750" y1="24000" x2="88750" y2="24000"/>
                        <a14:foregroundMark x1="79250" y1="27111" x2="79250" y2="27111"/>
                        <a14:foregroundMark x1="81000" y1="32444" x2="81000" y2="32444"/>
                        <a14:foregroundMark x1="76250" y1="56000" x2="76250" y2="56000"/>
                        <a14:foregroundMark x1="78250" y1="61778" x2="78250" y2="61778"/>
                        <a14:foregroundMark x1="79250" y1="68889" x2="79250" y2="68889"/>
                        <a14:foregroundMark x1="73500" y1="38667" x2="73500" y2="3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05" y="4702843"/>
            <a:ext cx="3084095" cy="173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82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</a:t>
            </a:r>
            <a:r>
              <a:rPr lang="ru-RU" dirty="0" err="1" smtClean="0"/>
              <a:t>оведінка</a:t>
            </a:r>
            <a:r>
              <a:rPr lang="ru-RU" dirty="0" smtClean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права </a:t>
            </a:r>
            <a:r>
              <a:rPr lang="ru-RU" dirty="0" err="1" smtClean="0"/>
              <a:t>виражається</a:t>
            </a:r>
            <a:r>
              <a:rPr lang="ru-RU" dirty="0"/>
              <a:t> </a:t>
            </a:r>
            <a:r>
              <a:rPr lang="ru-RU" dirty="0" smtClean="0"/>
              <a:t>у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304544" y="2779776"/>
            <a:ext cx="316992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+mj-lt"/>
              </a:rPr>
              <a:t>діях їхніх органів і посадових осіб</a:t>
            </a:r>
            <a:endParaRPr lang="uk-UA" sz="2800" dirty="0">
              <a:latin typeface="+mj-lt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242816" y="1962912"/>
            <a:ext cx="999744" cy="585216"/>
          </a:xfrm>
          <a:prstGeom prst="straightConnector1">
            <a:avLst/>
          </a:prstGeom>
          <a:ln w="76200">
            <a:solidFill>
              <a:schemeClr val="tx1"/>
            </a:solidFill>
            <a:headEnd type="none" w="sm" len="med"/>
            <a:tailEnd type="stealth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5059680" y="2950463"/>
            <a:ext cx="1194816" cy="61273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559296" y="2548128"/>
            <a:ext cx="5108448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держава за </a:t>
            </a:r>
            <a:r>
              <a:rPr lang="ru-RU" sz="2400" dirty="0" err="1">
                <a:latin typeface="+mj-lt"/>
              </a:rPr>
              <a:t>їхні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дії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відповідає</a:t>
            </a:r>
            <a:r>
              <a:rPr lang="ru-RU" sz="2400" dirty="0">
                <a:latin typeface="+mj-lt"/>
              </a:rPr>
              <a:t> в </a:t>
            </a:r>
            <a:r>
              <a:rPr lang="ru-RU" sz="2400" dirty="0" err="1">
                <a:latin typeface="+mj-lt"/>
              </a:rPr>
              <a:t>повному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обсязі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 err="1" smtClean="0">
                <a:latin typeface="+mj-lt"/>
              </a:rPr>
              <a:t>тобто</a:t>
            </a:r>
            <a:r>
              <a:rPr lang="ru-RU" sz="2400" dirty="0" smtClean="0">
                <a:latin typeface="+mj-lt"/>
              </a:rPr>
              <a:t> </a:t>
            </a:r>
            <a:r>
              <a:rPr lang="uk-UA" sz="2400" dirty="0"/>
              <a:t>всім національним </a:t>
            </a:r>
            <a:r>
              <a:rPr lang="uk-UA" sz="2400" dirty="0" smtClean="0"/>
              <a:t>надбанням, а не однією особою</a:t>
            </a:r>
            <a:endParaRPr lang="uk-UA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3584" y="4462272"/>
            <a:ext cx="1002182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Отже</a:t>
            </a:r>
            <a:r>
              <a:rPr lang="uk-UA" sz="2400" dirty="0">
                <a:latin typeface="+mj-lt"/>
              </a:rPr>
              <a:t>, у сфері міжнародно-правової відповідальності держава розуміється як єдине ціле, незалежно від того, який її орган, посадова або інша уповноважена особа вчинили діяння, що кваліфікується як правопорушення.</a:t>
            </a:r>
            <a:endParaRPr lang="uk-U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813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304" y="499872"/>
            <a:ext cx="10424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+mj-lt"/>
              </a:rPr>
              <a:t>Підставами </a:t>
            </a:r>
            <a:r>
              <a:rPr lang="uk-UA" sz="2800" dirty="0" err="1">
                <a:latin typeface="+mj-lt"/>
              </a:rPr>
              <a:t>міжнародно</a:t>
            </a:r>
            <a:r>
              <a:rPr lang="uk-UA" sz="2800" dirty="0">
                <a:latin typeface="+mj-lt"/>
              </a:rPr>
              <a:t> правової відповідальності є передбачені нормами міжнародного права об'єктивні і суб'єктивні ознаки</a:t>
            </a:r>
            <a:endParaRPr lang="uk-UA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7440" y="2072640"/>
            <a:ext cx="768096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+mj-lt"/>
              </a:rPr>
              <a:t>П</a:t>
            </a:r>
            <a:r>
              <a:rPr lang="uk-UA" sz="3600" dirty="0" smtClean="0">
                <a:latin typeface="+mj-lt"/>
              </a:rPr>
              <a:t>ідстави </a:t>
            </a:r>
            <a:r>
              <a:rPr lang="uk-UA" sz="3600" dirty="0">
                <a:latin typeface="+mj-lt"/>
              </a:rPr>
              <a:t>міжнародно-правової відповідальності</a:t>
            </a:r>
            <a:endParaRPr lang="uk-UA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" y="4065514"/>
            <a:ext cx="408432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+mj-lt"/>
              </a:rPr>
              <a:t>юридичні</a:t>
            </a:r>
            <a:endParaRPr lang="uk-UA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071092"/>
            <a:ext cx="293827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+mj-lt"/>
              </a:rPr>
              <a:t>фактичні</a:t>
            </a:r>
            <a:endParaRPr lang="uk-UA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2208" y="4065514"/>
            <a:ext cx="268224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+mj-lt"/>
              </a:rPr>
              <a:t>процесуальні</a:t>
            </a:r>
            <a:endParaRPr lang="uk-UA" sz="28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011424" y="3188208"/>
            <a:ext cx="999744" cy="585216"/>
          </a:xfrm>
          <a:prstGeom prst="straightConnector1">
            <a:avLst/>
          </a:prstGeom>
          <a:ln w="76200">
            <a:solidFill>
              <a:schemeClr val="tx1"/>
            </a:solidFill>
            <a:headEnd type="none" w="sm" len="med"/>
            <a:tailEnd type="stealth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522208" y="3162373"/>
            <a:ext cx="743712" cy="636886"/>
          </a:xfrm>
          <a:prstGeom prst="straightConnector1">
            <a:avLst/>
          </a:prstGeom>
          <a:ln w="76200">
            <a:solidFill>
              <a:schemeClr val="tx1"/>
            </a:solidFill>
            <a:headEnd type="none" w="sm" len="med"/>
            <a:tailEnd type="stealth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217920" y="3272969"/>
            <a:ext cx="0" cy="701914"/>
          </a:xfrm>
          <a:prstGeom prst="straightConnector1">
            <a:avLst/>
          </a:prstGeom>
          <a:ln w="76200">
            <a:solidFill>
              <a:schemeClr val="tx1"/>
            </a:solidFill>
            <a:headEnd type="none" w="sm" len="med"/>
            <a:tailEnd type="stealth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5280" y="4594312"/>
            <a:ext cx="4084320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+mj-lt"/>
              </a:rPr>
              <a:t>міжнародно-правові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зобов'язання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суб'єктів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міжнародного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публічного</a:t>
            </a:r>
            <a:r>
              <a:rPr lang="ru-RU" sz="2000" dirty="0">
                <a:latin typeface="+mj-lt"/>
              </a:rPr>
              <a:t> права, </a:t>
            </a:r>
            <a:r>
              <a:rPr lang="ru-RU" sz="2000" dirty="0" err="1">
                <a:latin typeface="+mj-lt"/>
              </a:rPr>
              <a:t>відповідно</a:t>
            </a:r>
            <a:r>
              <a:rPr lang="ru-RU" sz="2000" dirty="0">
                <a:latin typeface="+mj-lt"/>
              </a:rPr>
              <a:t> до </a:t>
            </a:r>
            <a:r>
              <a:rPr lang="ru-RU" sz="2000" dirty="0" err="1">
                <a:latin typeface="+mj-lt"/>
              </a:rPr>
              <a:t>яких</a:t>
            </a:r>
            <a:r>
              <a:rPr lang="ru-RU" sz="2000" dirty="0">
                <a:latin typeface="+mj-lt"/>
              </a:rPr>
              <a:t> те </a:t>
            </a:r>
            <a:r>
              <a:rPr lang="ru-RU" sz="2000" dirty="0" err="1">
                <a:latin typeface="+mj-lt"/>
              </a:rPr>
              <a:t>або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інше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діяння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вважається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міжнародним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правопорушенням</a:t>
            </a:r>
            <a:r>
              <a:rPr lang="ru-RU" sz="2000" dirty="0">
                <a:latin typeface="+mj-lt"/>
              </a:rPr>
              <a:t>.</a:t>
            </a:r>
            <a:endParaRPr lang="uk-UA" sz="20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4588734"/>
            <a:ext cx="2938272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+mj-lt"/>
              </a:rPr>
              <a:t>саме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міжнародне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правопорушення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тобто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діяння</a:t>
            </a:r>
            <a:r>
              <a:rPr lang="ru-RU" sz="2000" dirty="0" smtClean="0">
                <a:latin typeface="+mj-lt"/>
              </a:rPr>
              <a:t> </a:t>
            </a:r>
          </a:p>
          <a:p>
            <a:pPr algn="ctr"/>
            <a:r>
              <a:rPr lang="ru-RU" sz="2000" dirty="0" err="1" smtClean="0">
                <a:latin typeface="+mj-lt"/>
              </a:rPr>
              <a:t>суб'єкта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міжнародного</a:t>
            </a:r>
            <a:r>
              <a:rPr lang="ru-RU" sz="2000" dirty="0">
                <a:latin typeface="+mj-lt"/>
              </a:rPr>
              <a:t> права (</a:t>
            </a:r>
            <a:r>
              <a:rPr lang="ru-RU" sz="2000" dirty="0" err="1">
                <a:latin typeface="+mj-lt"/>
              </a:rPr>
              <a:t>його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органів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або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посадових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осіб</a:t>
            </a:r>
            <a:r>
              <a:rPr lang="ru-RU" sz="2000" dirty="0">
                <a:latin typeface="+mj-lt"/>
              </a:rPr>
              <a:t>)</a:t>
            </a:r>
            <a:endParaRPr lang="uk-UA" sz="20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22208" y="4594312"/>
            <a:ext cx="2682240" cy="224676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процедуру </a:t>
            </a:r>
            <a:r>
              <a:rPr lang="ru-RU" sz="2000" dirty="0" err="1">
                <a:latin typeface="+mj-lt"/>
              </a:rPr>
              <a:t>розгляду</a:t>
            </a:r>
            <a:r>
              <a:rPr lang="ru-RU" sz="2000" dirty="0">
                <a:latin typeface="+mj-lt"/>
              </a:rPr>
              <a:t> справ про </a:t>
            </a:r>
            <a:r>
              <a:rPr lang="ru-RU" sz="2000" dirty="0" err="1">
                <a:latin typeface="+mj-lt"/>
              </a:rPr>
              <a:t>правопорушення</a:t>
            </a:r>
            <a:r>
              <a:rPr lang="ru-RU" sz="2000" dirty="0">
                <a:latin typeface="+mj-lt"/>
              </a:rPr>
              <a:t> і порядок </a:t>
            </a:r>
            <a:r>
              <a:rPr lang="ru-RU" sz="2000" dirty="0" err="1">
                <a:latin typeface="+mj-lt"/>
              </a:rPr>
              <a:t>притягнення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винних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суб'єктів</a:t>
            </a:r>
            <a:r>
              <a:rPr lang="ru-RU" sz="2000" dirty="0">
                <a:latin typeface="+mj-lt"/>
              </a:rPr>
              <a:t> до </a:t>
            </a:r>
            <a:r>
              <a:rPr lang="ru-RU" sz="2000" dirty="0" err="1">
                <a:latin typeface="+mj-lt"/>
              </a:rPr>
              <a:t>відповідальності</a:t>
            </a:r>
            <a:r>
              <a:rPr lang="ru-RU" sz="2000" dirty="0">
                <a:latin typeface="+mj-lt"/>
              </a:rPr>
              <a:t>.</a:t>
            </a:r>
            <a:endParaRPr lang="uk-UA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0524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ОБСТАВИНИ, ЩО ВИКЛЮЧАЮТЬ ВІДПОВІДАЛЬНІСТЬ ДЕРЖАВ</a:t>
            </a:r>
            <a:br>
              <a:rPr lang="ru-RU" dirty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559968" y="2189748"/>
            <a:ext cx="6581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Звільнення від відповідальності </a:t>
            </a:r>
            <a:r>
              <a:rPr lang="uk-UA" sz="2000" dirty="0">
                <a:latin typeface="+mj-lt"/>
              </a:rPr>
              <a:t>— це коли суб'єкта, який здійснив правопорушення(яке призвело до міжнародної відповідальності), звільняється від обов’язку ліквідації наслідків.</a:t>
            </a:r>
            <a:endParaRPr lang="uk-UA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493" y="4223084"/>
            <a:ext cx="9276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Обставини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виключають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відповідальність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держав- </a:t>
            </a:r>
            <a:r>
              <a:rPr lang="ru-RU" sz="2000" dirty="0" err="1">
                <a:latin typeface="+mj-lt"/>
              </a:rPr>
              <a:t>це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факти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дії</a:t>
            </a:r>
            <a:r>
              <a:rPr lang="ru-RU" sz="2000" dirty="0">
                <a:latin typeface="+mj-lt"/>
              </a:rPr>
              <a:t> та </a:t>
            </a:r>
            <a:r>
              <a:rPr lang="ru-RU" sz="2000" dirty="0" err="1">
                <a:latin typeface="+mj-lt"/>
              </a:rPr>
              <a:t>явища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які</a:t>
            </a:r>
            <a:r>
              <a:rPr lang="ru-RU" sz="2000" dirty="0">
                <a:latin typeface="+mj-lt"/>
              </a:rPr>
              <a:t> стали причиною </a:t>
            </a:r>
            <a:r>
              <a:rPr lang="ru-RU" sz="2000" dirty="0" err="1">
                <a:latin typeface="+mj-lt"/>
              </a:rPr>
              <a:t>скоєння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міжнародного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правопорушення</a:t>
            </a:r>
            <a:r>
              <a:rPr lang="ru-RU" sz="2000" dirty="0">
                <a:latin typeface="+mj-lt"/>
              </a:rPr>
              <a:t>.</a:t>
            </a:r>
            <a:endParaRPr lang="uk-UA" sz="20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8" b="90951" l="4103" r="941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3" y="1808482"/>
            <a:ext cx="2293777" cy="253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5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1" y="91491"/>
            <a:ext cx="9404350" cy="1400175"/>
          </a:xfrm>
        </p:spPr>
        <p:txBody>
          <a:bodyPr/>
          <a:lstStyle/>
          <a:p>
            <a:r>
              <a:rPr lang="ru-RU" sz="3600" dirty="0" err="1" smtClean="0"/>
              <a:t>Обставини</a:t>
            </a:r>
            <a:r>
              <a:rPr lang="ru-RU" sz="3600" dirty="0" smtClean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виключають</a:t>
            </a:r>
            <a:r>
              <a:rPr lang="ru-RU" sz="3600" dirty="0"/>
              <a:t> </a:t>
            </a:r>
            <a:r>
              <a:rPr lang="ru-RU" sz="3600" dirty="0" err="1"/>
              <a:t>настання</a:t>
            </a:r>
            <a:r>
              <a:rPr lang="ru-RU" sz="3600" dirty="0"/>
              <a:t> </a:t>
            </a:r>
            <a:r>
              <a:rPr lang="ru-RU" sz="3600" dirty="0" err="1"/>
              <a:t>міжнародно-правової</a:t>
            </a:r>
            <a:r>
              <a:rPr lang="ru-RU" sz="3600" dirty="0"/>
              <a:t> </a:t>
            </a:r>
            <a:r>
              <a:rPr lang="ru-RU" sz="3600" dirty="0" err="1"/>
              <a:t>відповідальності</a:t>
            </a:r>
            <a:r>
              <a:rPr lang="ru-RU" sz="3600" dirty="0"/>
              <a:t>:</a:t>
            </a:r>
            <a:endParaRPr lang="uk-UA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4221" y="1625906"/>
            <a:ext cx="1210777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latin typeface="+mj-lt"/>
              </a:rPr>
              <a:t>  вина </a:t>
            </a:r>
            <a:r>
              <a:rPr lang="uk-UA" dirty="0">
                <a:latin typeface="+mj-lt"/>
              </a:rPr>
              <a:t>потерпілої </a:t>
            </a:r>
            <a:r>
              <a:rPr lang="uk-UA" dirty="0" smtClean="0">
                <a:latin typeface="+mj-lt"/>
              </a:rPr>
              <a:t>сторони</a:t>
            </a:r>
          </a:p>
          <a:p>
            <a:pPr marL="285750" indent="-285750">
              <a:buFont typeface="Wingdings" pitchFamily="2" charset="2"/>
              <a:buChar char="q"/>
            </a:pPr>
            <a:endParaRPr lang="uk-UA" dirty="0"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latin typeface="+mj-lt"/>
              </a:rPr>
              <a:t>непередбачувана </a:t>
            </a:r>
            <a:r>
              <a:rPr lang="uk-UA" dirty="0">
                <a:latin typeface="+mj-lt"/>
              </a:rPr>
              <a:t>чи </a:t>
            </a:r>
            <a:r>
              <a:rPr lang="uk-UA" dirty="0" smtClean="0">
                <a:latin typeface="+mj-lt"/>
              </a:rPr>
              <a:t>непереборна сила, </a:t>
            </a:r>
            <a:r>
              <a:rPr lang="uk-UA" dirty="0">
                <a:latin typeface="+mj-lt"/>
              </a:rPr>
              <a:t>що не піддаються контролю із боку держави </a:t>
            </a:r>
            <a:r>
              <a:rPr lang="uk-UA" dirty="0" smtClean="0">
                <a:latin typeface="+mj-lt"/>
              </a:rPr>
              <a:t>(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стихійні лиха, епідемії тощо</a:t>
            </a:r>
            <a:r>
              <a:rPr lang="uk-UA" dirty="0" smtClean="0">
                <a:latin typeface="+mj-lt"/>
              </a:rPr>
              <a:t>.)</a:t>
            </a:r>
          </a:p>
          <a:p>
            <a:pPr marL="285750" indent="-285750">
              <a:buFont typeface="Wingdings" pitchFamily="2" charset="2"/>
              <a:buChar char="q"/>
            </a:pPr>
            <a:endParaRPr lang="uk-UA" dirty="0"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latin typeface="+mj-lt"/>
              </a:rPr>
              <a:t>крайня </a:t>
            </a:r>
            <a:r>
              <a:rPr lang="uk-UA" dirty="0">
                <a:latin typeface="+mj-lt"/>
              </a:rPr>
              <a:t>необхідність </a:t>
            </a:r>
            <a:r>
              <a:rPr lang="uk-UA" dirty="0" smtClean="0">
                <a:latin typeface="+mj-lt"/>
              </a:rPr>
              <a:t>(виправдовує </a:t>
            </a:r>
            <a:r>
              <a:rPr lang="uk-UA" dirty="0">
                <a:latin typeface="+mj-lt"/>
              </a:rPr>
              <a:t>невиконання міжнародно-правового </a:t>
            </a:r>
            <a:r>
              <a:rPr lang="uk-UA" dirty="0" smtClean="0">
                <a:latin typeface="+mj-lt"/>
              </a:rPr>
              <a:t>зобов’язання, </a:t>
            </a:r>
            <a:r>
              <a:rPr lang="uk-UA" dirty="0">
                <a:latin typeface="+mj-lt"/>
              </a:rPr>
              <a:t>якщо воно потрібне для гарантування суттєвих державних інтересів і ці інтереси визнаються на більшому рівні, ніж потреби причетної </a:t>
            </a:r>
            <a:r>
              <a:rPr lang="uk-UA" dirty="0" smtClean="0">
                <a:latin typeface="+mj-lt"/>
              </a:rPr>
              <a:t>держави</a:t>
            </a:r>
            <a:r>
              <a:rPr lang="uk-UA" dirty="0">
                <a:latin typeface="+mj-lt"/>
              </a:rPr>
              <a:t>)</a:t>
            </a:r>
            <a:endParaRPr lang="uk-UA" dirty="0">
              <a:latin typeface="+mj-lt"/>
            </a:endParaRPr>
          </a:p>
          <a:p>
            <a:pPr algn="ctr"/>
            <a:r>
              <a:rPr lang="uk-UA" sz="2800" b="1" dirty="0">
                <a:latin typeface="+mj-lt"/>
              </a:rPr>
              <a:t>Факти та дії, які звільняють від відповідальності: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latin typeface="+mj-lt"/>
              </a:rPr>
              <a:t> </a:t>
            </a:r>
            <a:r>
              <a:rPr lang="uk-UA" dirty="0">
                <a:latin typeface="+mj-lt"/>
              </a:rPr>
              <a:t>згоду потерпілої сторони на здійснення діяння, що в результаті призвело до правопорушення</a:t>
            </a:r>
          </a:p>
          <a:p>
            <a:r>
              <a:rPr lang="uk-UA" dirty="0" smtClean="0">
                <a:latin typeface="+mj-lt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latin typeface="+mj-lt"/>
              </a:rPr>
              <a:t>самооборона </a:t>
            </a:r>
            <a:r>
              <a:rPr lang="uk-UA" dirty="0">
                <a:latin typeface="+mj-lt"/>
              </a:rPr>
              <a:t>– виправдовує заборонені дії і заходи у </a:t>
            </a:r>
            <a:r>
              <a:rPr lang="uk-UA" dirty="0" smtClean="0">
                <a:latin typeface="+mj-lt"/>
              </a:rPr>
              <a:t>відповідь</a:t>
            </a:r>
          </a:p>
          <a:p>
            <a:pPr marL="285750" indent="-285750">
              <a:buFont typeface="Wingdings" pitchFamily="2" charset="2"/>
              <a:buChar char="q"/>
            </a:pPr>
            <a:endParaRPr lang="uk-UA" dirty="0"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latin typeface="+mj-lt"/>
              </a:rPr>
              <a:t>репресалії</a:t>
            </a:r>
            <a:r>
              <a:rPr lang="uk-UA" dirty="0">
                <a:latin typeface="+mj-lt"/>
              </a:rPr>
              <a:t>, за умови, що вони виправдані як контрзаходи (слід відмежовувати їх від реторсії, яка є «</a:t>
            </a:r>
            <a:r>
              <a:rPr lang="uk-UA" dirty="0" smtClean="0">
                <a:latin typeface="+mj-lt"/>
              </a:rPr>
              <a:t>недружнім», </a:t>
            </a:r>
            <a:r>
              <a:rPr lang="uk-UA" dirty="0">
                <a:latin typeface="+mj-lt"/>
              </a:rPr>
              <a:t>але сама по собі правомірним контрзаходом).</a:t>
            </a:r>
          </a:p>
          <a:p>
            <a:pPr marL="285750" indent="-285750">
              <a:buFont typeface="Wingdings" pitchFamily="2" charset="2"/>
              <a:buChar char="q"/>
            </a:pPr>
            <a:endParaRPr lang="uk-U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9517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кутни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Юридична відповідальність -</a:t>
            </a:r>
          </a:p>
        </p:txBody>
      </p:sp>
      <p:sp>
        <p:nvSpPr>
          <p:cNvPr id="25602" name="Прямокутник 2"/>
          <p:cNvSpPr>
            <a:spLocks noGrp="1"/>
          </p:cNvSpPr>
          <p:nvPr>
            <p:ph idx="1"/>
          </p:nvPr>
        </p:nvSpPr>
        <p:spPr>
          <a:xfrm>
            <a:off x="2944813" y="2233613"/>
            <a:ext cx="8947150" cy="4195762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sz="3200" dirty="0" smtClean="0"/>
              <a:t>це вид соціальної відповідальності, що полягає  </a:t>
            </a:r>
            <a:r>
              <a:rPr lang="ru-RU" sz="3200" dirty="0" smtClean="0"/>
              <a:t>в </a:t>
            </a:r>
            <a:r>
              <a:rPr lang="ru-RU" sz="3200" dirty="0" err="1" smtClean="0"/>
              <a:t>обов'язку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відповідати</a:t>
            </a:r>
            <a:r>
              <a:rPr lang="ru-RU" sz="3200" dirty="0" smtClean="0"/>
              <a:t> за </a:t>
            </a:r>
            <a:r>
              <a:rPr lang="ru-RU" sz="3200" dirty="0" err="1" smtClean="0"/>
              <a:t>порушення</a:t>
            </a:r>
            <a:r>
              <a:rPr lang="ru-RU" sz="3200" dirty="0" smtClean="0"/>
              <a:t> норм права й </a:t>
            </a:r>
            <a:r>
              <a:rPr lang="ru-RU" sz="3200" dirty="0" err="1" smtClean="0"/>
              <a:t>застосуванні</a:t>
            </a:r>
            <a:r>
              <a:rPr lang="ru-RU" sz="3200" dirty="0" smtClean="0"/>
              <a:t> </a:t>
            </a:r>
            <a:r>
              <a:rPr sz="3200" dirty="0" smtClean="0"/>
              <a:t>державою </a:t>
            </a:r>
            <a:r>
              <a:rPr lang="ru-RU" sz="3200" dirty="0" smtClean="0"/>
              <a:t>до </a:t>
            </a:r>
            <a:r>
              <a:rPr sz="3200" dirty="0" smtClean="0"/>
              <a:t>правопорушника певних заходів примусу, передбачених законодавством.</a:t>
            </a:r>
          </a:p>
          <a:p>
            <a:pPr marL="0" indent="0">
              <a:buFont typeface="Wingdings 3" pitchFamily="18" charset="2"/>
              <a:buNone/>
            </a:pPr>
            <a:endParaRPr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Додаток</a:t>
            </a:r>
          </a:p>
        </p:txBody>
      </p:sp>
      <p:sp>
        <p:nvSpPr>
          <p:cNvPr id="48130" name="Місце для тек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mtClean="0"/>
              <a:t>Надайте посилання на додаткові матеріали та ресурси</a:t>
            </a:r>
          </a:p>
          <a:p>
            <a:endParaRPr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кутник 1"/>
          <p:cNvSpPr>
            <a:spLocks noGrp="1"/>
          </p:cNvSpPr>
          <p:nvPr>
            <p:ph type="title"/>
          </p:nvPr>
        </p:nvSpPr>
        <p:spPr>
          <a:xfrm>
            <a:off x="512763" y="327025"/>
            <a:ext cx="12192000" cy="688975"/>
          </a:xfrm>
        </p:spPr>
        <p:txBody>
          <a:bodyPr/>
          <a:lstStyle/>
          <a:p>
            <a:r>
              <a:rPr sz="2800" smtClean="0"/>
              <a:t>Юридична відповідальність - різновид соціальної відповідальності</a:t>
            </a: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266825" y="3314700"/>
            <a:ext cx="3716338" cy="1655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atin typeface="Times New Roman" charset="0"/>
                <a:cs typeface="Times New Roman" charset="0"/>
              </a:rPr>
              <a:t>Є видом державного примусу, єдиною підставою застосування юридичної відповідальності виступає правопорушення </a:t>
            </a:r>
            <a:endParaRPr lang="uk-UA" b="1">
              <a:latin typeface="Times New Roman" charset="0"/>
              <a:cs typeface="Times New Roman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7127875" y="3300413"/>
            <a:ext cx="3702050" cy="168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atin typeface="Times New Roman" charset="0"/>
              <a:cs typeface="Times New Roman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latin typeface="Times New Roman" charset="0"/>
                <a:cs typeface="Times New Roman" charset="0"/>
              </a:rPr>
              <a:t>Виражаєтьться в застосуванні негативних (психологічних,майнових, організаційно-правових) заходів до осіб, які скоїли правопорушення </a:t>
            </a:r>
            <a:endParaRPr lang="uk-UA" b="1">
              <a:latin typeface="Times New Roman" charset="0"/>
              <a:cs typeface="Times New Roman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Вигнута вправо стрілка 8"/>
          <p:cNvSpPr/>
          <p:nvPr/>
        </p:nvSpPr>
        <p:spPr>
          <a:xfrm>
            <a:off x="8389938" y="1839913"/>
            <a:ext cx="731837" cy="12160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Вигнута вліво стрілка 9"/>
          <p:cNvSpPr/>
          <p:nvPr/>
        </p:nvSpPr>
        <p:spPr>
          <a:xfrm>
            <a:off x="2593975" y="1801813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Потрійна стрілка вліво/вправо/вгору 10"/>
          <p:cNvSpPr/>
          <p:nvPr/>
        </p:nvSpPr>
        <p:spPr>
          <a:xfrm rot="10740000">
            <a:off x="5434013" y="4610100"/>
            <a:ext cx="1216025" cy="8509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7655" name="TextBox 11"/>
          <p:cNvSpPr txBox="1">
            <a:spLocks noChangeArrowheads="1"/>
          </p:cNvSpPr>
          <p:nvPr/>
        </p:nvSpPr>
        <p:spPr bwMode="auto">
          <a:xfrm>
            <a:off x="2276475" y="5918200"/>
            <a:ext cx="80216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latin typeface="Century Gothic" pitchFamily="34" charset="0"/>
              </a:rPr>
              <a:t>Засіб боротьби з правопорушеннями</a:t>
            </a:r>
          </a:p>
        </p:txBody>
      </p: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4770438" y="1430338"/>
            <a:ext cx="2374900" cy="1598612"/>
            <a:chOff x="2200" y="563"/>
            <a:chExt cx="1496" cy="1189"/>
          </a:xfrm>
        </p:grpSpPr>
        <p:sp>
          <p:nvSpPr>
            <p:cNvPr id="2765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200" y="1298"/>
              <a:ext cx="1496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uk-UA" sz="3600" b="1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юридична </a:t>
              </a:r>
            </a:p>
            <a:p>
              <a:pPr algn="ctr"/>
              <a:r>
                <a:rPr lang="uk-UA" sz="3600" b="1" kern="1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1"/>
                  </a:gradFill>
                  <a:latin typeface="Arial"/>
                  <a:cs typeface="Arial"/>
                </a:rPr>
                <a:t>відповідальність</a:t>
              </a:r>
            </a:p>
          </p:txBody>
        </p:sp>
        <p:pic>
          <p:nvPicPr>
            <p:cNvPr id="27659" name="Picture 11" descr="j0205363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3" y="563"/>
              <a:ext cx="690" cy="6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кутни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10585450" cy="1400175"/>
          </a:xfrm>
        </p:spPr>
        <p:txBody>
          <a:bodyPr/>
          <a:lstStyle/>
          <a:p>
            <a:r>
              <a:rPr smtClean="0"/>
              <a:t>Ознаки юридичної відповідальності</a:t>
            </a:r>
          </a:p>
        </p:txBody>
      </p:sp>
      <p:sp>
        <p:nvSpPr>
          <p:cNvPr id="3" name="Прямокутник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sz="2800" dirty="0">
                <a:latin typeface="Constantia" charset="0"/>
              </a:rPr>
              <a:t>Здійснюється офіційно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dirty="0">
                <a:latin typeface="Constantia" charset="0"/>
              </a:rPr>
              <a:t>  </a:t>
            </a:r>
            <a:r>
              <a:rPr sz="2800" dirty="0">
                <a:latin typeface="Constantia" charset="0"/>
              </a:rPr>
              <a:t>Як правило, до юридичної відповідальності  притягується тільки особа, що скоїла правопорушення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dirty="0">
                <a:latin typeface="Constantia" charset="0"/>
              </a:rPr>
              <a:t>  </a:t>
            </a:r>
            <a:r>
              <a:rPr sz="2800" dirty="0">
                <a:latin typeface="Constantia" charset="0"/>
              </a:rPr>
              <a:t>Потребує  вмотивованого рішення уповноваженого органу про притягнення до відповідальності (вирок, ухвала суду та ін.)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dirty="0">
                <a:latin typeface="Constantia" charset="0"/>
              </a:rPr>
              <a:t> </a:t>
            </a:r>
            <a:r>
              <a:rPr sz="2800" dirty="0">
                <a:latin typeface="Constantia" charset="0"/>
              </a:rPr>
              <a:t>Реалізується за допомогою застосування заходів державного примусу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кутник 1"/>
          <p:cNvSpPr>
            <a:spLocks noGrp="1"/>
          </p:cNvSpPr>
          <p:nvPr>
            <p:ph type="title"/>
          </p:nvPr>
        </p:nvSpPr>
        <p:spPr>
          <a:xfrm>
            <a:off x="3640138" y="409575"/>
            <a:ext cx="4756150" cy="1400175"/>
          </a:xfrm>
        </p:spPr>
        <p:txBody>
          <a:bodyPr/>
          <a:lstStyle/>
          <a:p>
            <a:r>
              <a:rPr smtClean="0"/>
              <a:t>Мета держави:</a:t>
            </a:r>
          </a:p>
        </p:txBody>
      </p:sp>
      <p:grpSp>
        <p:nvGrpSpPr>
          <p:cNvPr id="31750" name="Group 6"/>
          <p:cNvGrpSpPr>
            <a:grpSpLocks/>
          </p:cNvGrpSpPr>
          <p:nvPr/>
        </p:nvGrpSpPr>
        <p:grpSpPr bwMode="auto">
          <a:xfrm>
            <a:off x="663575" y="1768475"/>
            <a:ext cx="3227388" cy="2549525"/>
            <a:chOff x="953" y="1117"/>
            <a:chExt cx="1972" cy="1511"/>
          </a:xfrm>
        </p:grpSpPr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953" y="1616"/>
              <a:ext cx="1497" cy="1012"/>
              <a:chOff x="378" y="1616"/>
              <a:chExt cx="1497" cy="1012"/>
            </a:xfrm>
          </p:grpSpPr>
          <p:pic>
            <p:nvPicPr>
              <p:cNvPr id="31752" name="Picture 8" descr="j028743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0" y="1616"/>
                <a:ext cx="726" cy="5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31753" name="Text Box 9"/>
              <p:cNvSpPr txBox="1">
                <a:spLocks noChangeArrowheads="1"/>
              </p:cNvSpPr>
              <p:nvPr/>
            </p:nvSpPr>
            <p:spPr bwMode="auto">
              <a:xfrm>
                <a:off x="378" y="2141"/>
                <a:ext cx="1497" cy="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400" b="1">
                    <a:latin typeface="Tahoma" pitchFamily="34" charset="0"/>
                  </a:rPr>
                  <a:t>Охорона</a:t>
                </a:r>
              </a:p>
              <a:p>
                <a:pPr algn="ctr"/>
                <a:r>
                  <a:rPr lang="uk-UA" sz="2400" b="1">
                    <a:latin typeface="Tahoma" pitchFamily="34" charset="0"/>
                  </a:rPr>
                  <a:t>правопорядку</a:t>
                </a:r>
                <a:endParaRPr lang="ru-RU" sz="2400" b="1">
                  <a:latin typeface="Tahoma" pitchFamily="34" charset="0"/>
                </a:endParaRPr>
              </a:p>
            </p:txBody>
          </p:sp>
        </p:grp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 flipH="1">
              <a:off x="2200" y="1117"/>
              <a:ext cx="725" cy="7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8080375" y="1774825"/>
            <a:ext cx="2940050" cy="2549525"/>
            <a:chOff x="3062" y="1117"/>
            <a:chExt cx="1776" cy="1512"/>
          </a:xfrm>
        </p:grpSpPr>
        <p:grpSp>
          <p:nvGrpSpPr>
            <p:cNvPr id="31756" name="Group 12"/>
            <p:cNvGrpSpPr>
              <a:grpSpLocks/>
            </p:cNvGrpSpPr>
            <p:nvPr/>
          </p:nvGrpSpPr>
          <p:grpSpPr bwMode="auto">
            <a:xfrm>
              <a:off x="3631" y="1616"/>
              <a:ext cx="1207" cy="1013"/>
              <a:chOff x="3631" y="1616"/>
              <a:chExt cx="1207" cy="1013"/>
            </a:xfrm>
          </p:grpSpPr>
          <p:pic>
            <p:nvPicPr>
              <p:cNvPr id="31757" name="Picture 13" descr="j023302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53" y="1616"/>
                <a:ext cx="551" cy="5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31758" name="Text Box 14"/>
              <p:cNvSpPr txBox="1">
                <a:spLocks noChangeArrowheads="1"/>
              </p:cNvSpPr>
              <p:nvPr/>
            </p:nvSpPr>
            <p:spPr bwMode="auto">
              <a:xfrm>
                <a:off x="3631" y="2141"/>
                <a:ext cx="1207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b="1">
                    <a:latin typeface="Tahoma" pitchFamily="34" charset="0"/>
                  </a:rPr>
                  <a:t>Виховання</a:t>
                </a:r>
              </a:p>
              <a:p>
                <a:pPr algn="ctr"/>
                <a:r>
                  <a:rPr lang="ru-RU" sz="2400" b="1">
                    <a:latin typeface="Tahoma" pitchFamily="34" charset="0"/>
                  </a:rPr>
                  <a:t> громадян</a:t>
                </a:r>
              </a:p>
            </p:txBody>
          </p:sp>
        </p:grp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>
              <a:off x="3062" y="1117"/>
              <a:ext cx="725" cy="7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1026" name="Picture 2" descr="http://www.gromada.lviv.ua/gfx/news/posadov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69" y="3337470"/>
            <a:ext cx="3162300" cy="316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кутник 3"/>
          <p:cNvSpPr>
            <a:spLocks noGrp="1"/>
          </p:cNvSpPr>
          <p:nvPr>
            <p:ph type="title"/>
          </p:nvPr>
        </p:nvSpPr>
        <p:spPr>
          <a:xfrm>
            <a:off x="4168775" y="338138"/>
            <a:ext cx="5427663" cy="1014412"/>
          </a:xfrm>
        </p:spPr>
        <p:txBody>
          <a:bodyPr/>
          <a:lstStyle/>
          <a:p>
            <a:r>
              <a:rPr sz="6200" smtClean="0"/>
              <a:t>Принципи: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321550" y="5635625"/>
            <a:ext cx="4464050" cy="863600"/>
          </a:xfrm>
          <a:prstGeom prst="rect">
            <a:avLst/>
          </a:prstGeom>
          <a:solidFill>
            <a:schemeClr val="tx2"/>
          </a:solidFill>
          <a:ln w="762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chemeClr val="bg2"/>
                </a:solidFill>
                <a:latin typeface="Tahoma" pitchFamily="34" charset="0"/>
              </a:rPr>
              <a:t>Незнання законів не звільняє від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ahoma" pitchFamily="34" charset="0"/>
              </a:rPr>
              <a:t> відповідальності</a:t>
            </a:r>
            <a:endParaRPr lang="ru-RU" b="1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7321550" y="4625975"/>
            <a:ext cx="4464050" cy="1008063"/>
          </a:xfrm>
          <a:prstGeom prst="rect">
            <a:avLst/>
          </a:prstGeom>
          <a:solidFill>
            <a:schemeClr val="tx2"/>
          </a:solidFill>
          <a:ln w="762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chemeClr val="bg2"/>
                </a:solidFill>
                <a:latin typeface="Tahoma" pitchFamily="34" charset="0"/>
              </a:rPr>
              <a:t>Не несе відповідальності 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ahoma" pitchFamily="34" charset="0"/>
              </a:rPr>
              <a:t>громадянин, що відмовився давати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ahoma" pitchFamily="34" charset="0"/>
              </a:rPr>
              <a:t> свідчення проти членів своєї сім</a:t>
            </a:r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’</a:t>
            </a:r>
            <a:r>
              <a:rPr lang="uk-UA" b="1">
                <a:solidFill>
                  <a:schemeClr val="bg2"/>
                </a:solidFill>
                <a:latin typeface="Tahoma" pitchFamily="34" charset="0"/>
              </a:rPr>
              <a:t>ї</a:t>
            </a:r>
            <a:endParaRPr lang="ru-RU" b="1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321550" y="2538413"/>
            <a:ext cx="4464050" cy="1081087"/>
          </a:xfrm>
          <a:prstGeom prst="rect">
            <a:avLst/>
          </a:prstGeom>
          <a:solidFill>
            <a:schemeClr val="tx2"/>
          </a:solidFill>
          <a:ln w="762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chemeClr val="bg2"/>
                </a:solidFill>
                <a:latin typeface="Tahoma" pitchFamily="34" charset="0"/>
              </a:rPr>
              <a:t>За одне і те ж саме правопорушення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ahoma" pitchFamily="34" charset="0"/>
              </a:rPr>
              <a:t> особа може бути притягнута до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ahoma" pitchFamily="34" charset="0"/>
              </a:rPr>
              <a:t>Відповідальності лише один раз</a:t>
            </a:r>
            <a:endParaRPr lang="ru-RU" b="1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321550" y="1817688"/>
            <a:ext cx="4464050" cy="720725"/>
          </a:xfrm>
          <a:prstGeom prst="rect">
            <a:avLst/>
          </a:prstGeom>
          <a:solidFill>
            <a:schemeClr val="tx2"/>
          </a:solidFill>
          <a:ln w="762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chemeClr val="bg2"/>
                </a:solidFill>
                <a:latin typeface="Tahoma" pitchFamily="34" charset="0"/>
              </a:rPr>
              <a:t>Закон не має зворотної сили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321550" y="3617913"/>
            <a:ext cx="4464050" cy="1008062"/>
          </a:xfrm>
          <a:prstGeom prst="rect">
            <a:avLst/>
          </a:prstGeom>
          <a:solidFill>
            <a:schemeClr val="tx2"/>
          </a:solidFill>
          <a:ln w="762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b="1">
                <a:solidFill>
                  <a:schemeClr val="bg2"/>
                </a:solidFill>
                <a:latin typeface="Tahoma" pitchFamily="34" charset="0"/>
              </a:rPr>
              <a:t>Особа не несе відповідальності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ahoma" pitchFamily="34" charset="0"/>
              </a:rPr>
              <a:t> за відмову від виконання</a:t>
            </a:r>
          </a:p>
          <a:p>
            <a:pPr algn="ctr"/>
            <a:r>
              <a:rPr lang="uk-UA" b="1">
                <a:solidFill>
                  <a:schemeClr val="bg2"/>
                </a:solidFill>
                <a:latin typeface="Tahoma" pitchFamily="34" charset="0"/>
              </a:rPr>
              <a:t> явно злочинного наказу</a:t>
            </a:r>
            <a:r>
              <a:rPr lang="uk-UA" sz="2400" b="1">
                <a:solidFill>
                  <a:schemeClr val="bg2"/>
                </a:solidFill>
                <a:latin typeface="Tahoma" pitchFamily="34" charset="0"/>
              </a:rPr>
              <a:t> </a:t>
            </a:r>
            <a:endParaRPr lang="ru-RU" sz="2400" b="1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371600" y="2360613"/>
            <a:ext cx="417988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uk-UA" sz="5400">
                <a:latin typeface="Century Gothic" pitchFamily="34" charset="0"/>
              </a:rPr>
              <a:t>Закріплені в Конституції України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604838" y="438150"/>
            <a:ext cx="9404350" cy="1401763"/>
          </a:xfrm>
        </p:spPr>
        <p:txBody>
          <a:bodyPr/>
          <a:lstStyle/>
          <a:p>
            <a:r>
              <a:rPr smtClean="0"/>
              <a:t>Види юридичної відповідальності за видом правопорушення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382838" y="2244725"/>
            <a:ext cx="7153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uk-UA" sz="5400">
                <a:latin typeface="Century Gothic" pitchFamily="34" charset="0"/>
              </a:rPr>
              <a:t>1)  Кримінальна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1712913" y="4106863"/>
            <a:ext cx="7893050" cy="1263650"/>
            <a:chOff x="457" y="1661"/>
            <a:chExt cx="4972" cy="796"/>
          </a:xfrm>
        </p:grpSpPr>
        <p:pic>
          <p:nvPicPr>
            <p:cNvPr id="37895" name="Picture 7" descr="j02875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" y="1673"/>
              <a:ext cx="562" cy="771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CC0000"/>
              </a:solidFill>
              <a:miter lim="800000"/>
              <a:headEnd/>
              <a:tailEnd/>
            </a:ln>
          </p:spPr>
        </p:pic>
        <p:sp>
          <p:nvSpPr>
            <p:cNvPr id="37896" name="Text Box 8" descr="Розовая тисненая бумага"/>
            <p:cNvSpPr txBox="1">
              <a:spLocks noChangeArrowheads="1"/>
            </p:cNvSpPr>
            <p:nvPr/>
          </p:nvSpPr>
          <p:spPr bwMode="auto">
            <a:xfrm>
              <a:off x="1410" y="1661"/>
              <a:ext cx="4019" cy="79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rgbClr val="800000"/>
                  </a:solidFill>
                  <a:latin typeface="Tahoma" pitchFamily="34" charset="0"/>
                </a:rPr>
                <a:t>Відповідальність за найнебезпечніше </a:t>
              </a:r>
            </a:p>
            <a:p>
              <a:pPr algn="ctr"/>
              <a:r>
                <a:rPr lang="ru-RU" sz="2400" b="1">
                  <a:solidFill>
                    <a:srgbClr val="800000"/>
                  </a:solidFill>
                  <a:latin typeface="Tahoma" pitchFamily="34" charset="0"/>
                </a:rPr>
                <a:t>правопорушення - злочин</a:t>
              </a:r>
            </a:p>
            <a:p>
              <a:pPr algn="ctr"/>
              <a:endParaRPr lang="ru-RU" sz="2400" b="1">
                <a:solidFill>
                  <a:srgbClr val="8000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кутник 3"/>
          <p:cNvSpPr>
            <a:spLocks noGrp="1"/>
          </p:cNvSpPr>
          <p:nvPr>
            <p:ph type="title"/>
          </p:nvPr>
        </p:nvSpPr>
        <p:spPr>
          <a:xfrm>
            <a:off x="1952625" y="528638"/>
            <a:ext cx="7412038" cy="1379537"/>
          </a:xfrm>
        </p:spPr>
        <p:txBody>
          <a:bodyPr/>
          <a:lstStyle/>
          <a:p>
            <a:r>
              <a:rPr sz="5400" smtClean="0"/>
              <a:t>2)Адміністративна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579688" y="4800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uk-UA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882775" y="3386138"/>
            <a:ext cx="7805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uk-UA" sz="5400"/>
              <a:t>3)Цивільно-правова</a:t>
            </a:r>
          </a:p>
        </p:txBody>
      </p: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1604963" y="4884738"/>
            <a:ext cx="7927975" cy="1223962"/>
            <a:chOff x="475" y="890"/>
            <a:chExt cx="4994" cy="771"/>
          </a:xfrm>
        </p:grpSpPr>
        <p:sp>
          <p:nvSpPr>
            <p:cNvPr id="39946" name="Text Box 10" descr="Розовая тисненая бумага"/>
            <p:cNvSpPr txBox="1">
              <a:spLocks noChangeArrowheads="1"/>
            </p:cNvSpPr>
            <p:nvPr/>
          </p:nvSpPr>
          <p:spPr bwMode="auto">
            <a:xfrm>
              <a:off x="1521" y="890"/>
              <a:ext cx="3948" cy="56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762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rgbClr val="800000"/>
                  </a:solidFill>
                  <a:latin typeface="Tahoma" pitchFamily="34" charset="0"/>
                </a:rPr>
                <a:t>Відповідальність за порушення норм </a:t>
              </a:r>
            </a:p>
            <a:p>
              <a:pPr algn="ctr"/>
              <a:r>
                <a:rPr lang="uk-UA" sz="2400" b="1">
                  <a:solidFill>
                    <a:srgbClr val="800000"/>
                  </a:solidFill>
                  <a:latin typeface="Tahoma" pitchFamily="34" charset="0"/>
                </a:rPr>
                <a:t>цивільного права</a:t>
              </a:r>
              <a:endParaRPr lang="ru-RU" sz="2400" b="1">
                <a:solidFill>
                  <a:srgbClr val="800000"/>
                </a:solidFill>
                <a:latin typeface="Tahoma" pitchFamily="34" charset="0"/>
              </a:endParaRPr>
            </a:p>
          </p:txBody>
        </p:sp>
        <p:pic>
          <p:nvPicPr>
            <p:cNvPr id="39947" name="Picture 11" descr="j021568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5" y="913"/>
              <a:ext cx="817" cy="748"/>
            </a:xfrm>
            <a:prstGeom prst="rect">
              <a:avLst/>
            </a:prstGeom>
            <a:noFill/>
          </p:spPr>
        </p:pic>
      </p:grpSp>
      <p:grpSp>
        <p:nvGrpSpPr>
          <p:cNvPr id="39948" name="Group 12"/>
          <p:cNvGrpSpPr>
            <a:grpSpLocks/>
          </p:cNvGrpSpPr>
          <p:nvPr/>
        </p:nvGrpSpPr>
        <p:grpSpPr bwMode="auto">
          <a:xfrm>
            <a:off x="1998663" y="1714500"/>
            <a:ext cx="7339012" cy="1323975"/>
            <a:chOff x="340" y="3203"/>
            <a:chExt cx="4623" cy="834"/>
          </a:xfrm>
        </p:grpSpPr>
        <p:pic>
          <p:nvPicPr>
            <p:cNvPr id="39949" name="Picture 13" descr="j0296949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" y="3395"/>
              <a:ext cx="816" cy="642"/>
            </a:xfrm>
            <a:prstGeom prst="rect">
              <a:avLst/>
            </a:prstGeom>
            <a:noFill/>
          </p:spPr>
        </p:pic>
        <p:sp>
          <p:nvSpPr>
            <p:cNvPr id="39950" name="Text Box 14" descr="Розовая тисненая бумага"/>
            <p:cNvSpPr txBox="1">
              <a:spLocks noChangeArrowheads="1"/>
            </p:cNvSpPr>
            <p:nvPr/>
          </p:nvSpPr>
          <p:spPr bwMode="auto">
            <a:xfrm>
              <a:off x="1909" y="3203"/>
              <a:ext cx="3054" cy="79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762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uk-UA" sz="2400" b="1">
                  <a:solidFill>
                    <a:srgbClr val="800000"/>
                  </a:solidFill>
                  <a:latin typeface="Tahoma" pitchFamily="34" charset="0"/>
                </a:rPr>
                <a:t>Відповідальність за скоєння </a:t>
              </a:r>
            </a:p>
            <a:p>
              <a:pPr algn="ctr"/>
              <a:r>
                <a:rPr lang="uk-UA" sz="2400" b="1">
                  <a:solidFill>
                    <a:srgbClr val="800000"/>
                  </a:solidFill>
                  <a:latin typeface="Tahoma" pitchFamily="34" charset="0"/>
                </a:rPr>
                <a:t>адміністративного</a:t>
              </a:r>
            </a:p>
            <a:p>
              <a:pPr algn="ctr"/>
              <a:r>
                <a:rPr lang="uk-UA" sz="2400" b="1">
                  <a:solidFill>
                    <a:srgbClr val="800000"/>
                  </a:solidFill>
                  <a:latin typeface="Tahoma" pitchFamily="34" charset="0"/>
                </a:rPr>
                <a:t> проступку</a:t>
              </a:r>
              <a:endParaRPr lang="ru-RU" sz="2400" b="1">
                <a:solidFill>
                  <a:srgbClr val="8000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кутник 1"/>
          <p:cNvSpPr>
            <a:spLocks noGrp="1"/>
          </p:cNvSpPr>
          <p:nvPr>
            <p:ph type="title"/>
          </p:nvPr>
        </p:nvSpPr>
        <p:spPr>
          <a:xfrm>
            <a:off x="3333750" y="409575"/>
            <a:ext cx="5464175" cy="1400175"/>
          </a:xfrm>
        </p:spPr>
        <p:txBody>
          <a:bodyPr/>
          <a:lstStyle/>
          <a:p>
            <a:r>
              <a:rPr sz="5400" smtClean="0"/>
              <a:t>4)Матеріальна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990725" y="1746250"/>
            <a:ext cx="8058150" cy="1263650"/>
            <a:chOff x="431" y="2135"/>
            <a:chExt cx="5076" cy="796"/>
          </a:xfrm>
        </p:grpSpPr>
        <p:sp>
          <p:nvSpPr>
            <p:cNvPr id="41989" name="Text Box 5" descr="Розовая тисненая бумага"/>
            <p:cNvSpPr txBox="1">
              <a:spLocks noChangeArrowheads="1"/>
            </p:cNvSpPr>
            <p:nvPr/>
          </p:nvSpPr>
          <p:spPr bwMode="auto">
            <a:xfrm>
              <a:off x="1519" y="2135"/>
              <a:ext cx="3988" cy="79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762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err="1">
                  <a:solidFill>
                    <a:srgbClr val="800000"/>
                  </a:solidFill>
                  <a:latin typeface="Tahoma" pitchFamily="34" charset="0"/>
                </a:rPr>
                <a:t>Настає</a:t>
              </a:r>
              <a:r>
                <a:rPr lang="ru-RU" sz="2400" b="1" dirty="0">
                  <a:solidFill>
                    <a:srgbClr val="800000"/>
                  </a:solidFill>
                  <a:latin typeface="Tahoma" pitchFamily="34" charset="0"/>
                </a:rPr>
                <a:t> в </a:t>
              </a:r>
              <a:r>
                <a:rPr lang="ru-RU" sz="2400" b="1" dirty="0" err="1">
                  <a:solidFill>
                    <a:srgbClr val="800000"/>
                  </a:solidFill>
                  <a:latin typeface="Tahoma" pitchFamily="34" charset="0"/>
                </a:rPr>
                <a:t>разі</a:t>
              </a:r>
              <a:r>
                <a:rPr lang="ru-RU" sz="2400" b="1" dirty="0">
                  <a:solidFill>
                    <a:srgbClr val="800000"/>
                  </a:solidFill>
                  <a:latin typeface="Tahoma" pitchFamily="34" charset="0"/>
                </a:rPr>
                <a:t> </a:t>
              </a:r>
              <a:r>
                <a:rPr lang="ru-RU" sz="2400" b="1" dirty="0" err="1">
                  <a:solidFill>
                    <a:srgbClr val="800000"/>
                  </a:solidFill>
                  <a:latin typeface="Tahoma" pitchFamily="34" charset="0"/>
                </a:rPr>
                <a:t>нанесення</a:t>
              </a:r>
              <a:r>
                <a:rPr lang="ru-RU" sz="2400" b="1" dirty="0">
                  <a:solidFill>
                    <a:srgbClr val="800000"/>
                  </a:solidFill>
                  <a:latin typeface="Tahoma" pitchFamily="34" charset="0"/>
                </a:rPr>
                <a:t> </a:t>
              </a:r>
              <a:r>
                <a:rPr lang="uk-UA" sz="2400" b="1" dirty="0">
                  <a:solidFill>
                    <a:srgbClr val="800000"/>
                  </a:solidFill>
                  <a:latin typeface="Tahoma" pitchFamily="34" charset="0"/>
                </a:rPr>
                <a:t>працівником</a:t>
              </a:r>
              <a:r>
                <a:rPr lang="ru-RU" sz="2400" b="1" dirty="0">
                  <a:solidFill>
                    <a:srgbClr val="800000"/>
                  </a:solidFill>
                  <a:latin typeface="Tahoma" pitchFamily="34" charset="0"/>
                </a:rPr>
                <a:t> </a:t>
              </a:r>
            </a:p>
            <a:p>
              <a:pPr algn="ctr"/>
              <a:r>
                <a:rPr lang="ru-RU" sz="2400" b="1" dirty="0" err="1">
                  <a:solidFill>
                    <a:srgbClr val="800000"/>
                  </a:solidFill>
                  <a:latin typeface="Tahoma" pitchFamily="34" charset="0"/>
                </a:rPr>
                <a:t>матеріальної</a:t>
              </a:r>
              <a:r>
                <a:rPr lang="ru-RU" sz="2400" b="1" dirty="0">
                  <a:solidFill>
                    <a:srgbClr val="800000"/>
                  </a:solidFill>
                  <a:latin typeface="Tahoma" pitchFamily="34" charset="0"/>
                </a:rPr>
                <a:t> </a:t>
              </a:r>
              <a:r>
                <a:rPr lang="uk-UA" sz="2400" b="1" dirty="0">
                  <a:solidFill>
                    <a:srgbClr val="800000"/>
                  </a:solidFill>
                  <a:latin typeface="Tahoma" pitchFamily="34" charset="0"/>
                </a:rPr>
                <a:t>шкоди підприємству,</a:t>
              </a:r>
            </a:p>
            <a:p>
              <a:pPr algn="ctr"/>
              <a:r>
                <a:rPr lang="uk-UA" sz="2400" b="1" dirty="0">
                  <a:solidFill>
                    <a:srgbClr val="800000"/>
                  </a:solidFill>
                  <a:latin typeface="Tahoma" pitchFamily="34" charset="0"/>
                </a:rPr>
                <a:t>установі і т. д.</a:t>
              </a:r>
              <a:endParaRPr lang="ru-RU" sz="2400" b="1" dirty="0">
                <a:solidFill>
                  <a:srgbClr val="800000"/>
                </a:solidFill>
                <a:latin typeface="Tahoma" pitchFamily="34" charset="0"/>
              </a:endParaRPr>
            </a:p>
          </p:txBody>
        </p:sp>
        <p:pic>
          <p:nvPicPr>
            <p:cNvPr id="41990" name="Picture 6" descr="j028686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1" y="2195"/>
              <a:ext cx="934" cy="675"/>
            </a:xfrm>
            <a:prstGeom prst="rect">
              <a:avLst/>
            </a:prstGeom>
            <a:noFill/>
          </p:spPr>
        </p:pic>
      </p:grp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297238" y="3494088"/>
            <a:ext cx="765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uk-UA" sz="5400"/>
              <a:t>5) Дисциплінарна</a:t>
            </a:r>
          </a:p>
        </p:txBody>
      </p: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1876425" y="4960938"/>
            <a:ext cx="8077200" cy="1119187"/>
            <a:chOff x="476" y="3405"/>
            <a:chExt cx="5088" cy="705"/>
          </a:xfrm>
        </p:grpSpPr>
        <p:sp>
          <p:nvSpPr>
            <p:cNvPr id="41993" name="Text Box 9" descr="Розовая тисненая бумага"/>
            <p:cNvSpPr txBox="1">
              <a:spLocks noChangeArrowheads="1"/>
            </p:cNvSpPr>
            <p:nvPr/>
          </p:nvSpPr>
          <p:spPr bwMode="auto">
            <a:xfrm>
              <a:off x="1491" y="3405"/>
              <a:ext cx="4073" cy="56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762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rgbClr val="800000"/>
                  </a:solidFill>
                  <a:latin typeface="Tahoma" pitchFamily="34" charset="0"/>
                </a:rPr>
                <a:t>Настає за здійснення дисциплінарного</a:t>
              </a:r>
            </a:p>
            <a:p>
              <a:pPr algn="ctr"/>
              <a:r>
                <a:rPr lang="ru-RU" sz="2400" b="1">
                  <a:solidFill>
                    <a:srgbClr val="800000"/>
                  </a:solidFill>
                  <a:latin typeface="Tahoma" pitchFamily="34" charset="0"/>
                </a:rPr>
                <a:t>проступку </a:t>
              </a:r>
            </a:p>
          </p:txBody>
        </p:sp>
        <p:pic>
          <p:nvPicPr>
            <p:cNvPr id="41994" name="Picture 10" descr="j03168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6" y="3499"/>
              <a:ext cx="925" cy="61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9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565</Words>
  <Application>Microsoft Office PowerPoint</Application>
  <PresentationFormat>Произвольный</PresentationFormat>
  <Paragraphs>121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Іон</vt:lpstr>
      <vt:lpstr>Види юридичної відповідальності. Міжнародна правова відповідальність</vt:lpstr>
      <vt:lpstr>Юридична відповідальність -</vt:lpstr>
      <vt:lpstr>Юридична відповідальність - різновид соціальної відповідальності</vt:lpstr>
      <vt:lpstr>Ознаки юридичної відповідальності</vt:lpstr>
      <vt:lpstr>Мета держави:</vt:lpstr>
      <vt:lpstr>Принципи:</vt:lpstr>
      <vt:lpstr>Види юридичної відповідальності за видом правопорушення</vt:lpstr>
      <vt:lpstr>2)Адміністративна</vt:lpstr>
      <vt:lpstr>4)Матеріальна</vt:lpstr>
      <vt:lpstr>Презентация PowerPoint</vt:lpstr>
      <vt:lpstr>Обставини,що виключають юридичну відповідальність:</vt:lpstr>
      <vt:lpstr>Поняття і підстави міжнародно-правової відповідальності </vt:lpstr>
      <vt:lpstr>Презентация PowerPoint</vt:lpstr>
      <vt:lpstr>Ознаки міжнародно-правової відповідальності</vt:lpstr>
      <vt:lpstr>Міжнародно-правова відповідальність реалізується в двох формах: нематеріальній та матеріальній</vt:lpstr>
      <vt:lpstr>Поведінка суб'єктів міжнародного права виражається у</vt:lpstr>
      <vt:lpstr>Презентация PowerPoint</vt:lpstr>
      <vt:lpstr>ОБСТАВИНИ, ЩО ВИКЛЮЧАЮТЬ ВІДПОВІДАЛЬНІСТЬ ДЕРЖАВ </vt:lpstr>
      <vt:lpstr>Обставини, що виключають настання міжнародно-правової відповідальності:</vt:lpstr>
      <vt:lpstr>Додаток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компаніі:</dc:title>
  <cp:lastModifiedBy>зюзя</cp:lastModifiedBy>
  <cp:revision>17</cp:revision>
  <dcterms:created xsi:type="dcterms:W3CDTF">2013-04-05T19:56:08Z</dcterms:created>
  <dcterms:modified xsi:type="dcterms:W3CDTF">2014-12-09T19:34:59Z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