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80"/>
    <a:srgbClr val="008000"/>
    <a:srgbClr val="00FF00"/>
    <a:srgbClr val="0000FF"/>
    <a:srgbClr val="00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A889-8A18-4DE7-A359-9D76A1CB54DA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092C4-B47F-4629-B78E-1298693871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092C4-B47F-4629-B78E-12986938718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943A-7514-4FE6-A938-D847A912A901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04D1-7CB5-492E-AB66-435E7AB906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53;&#1086;&#1074;&#1080;&#1081;%20&#1075;&#1110;&#1084;&#1085;%20&#1028;&#1074;&#1088;&#1086;&#1084;&#1072;&#1081;&#1076;&#1072;&#1085;&#1091;%202013!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51;&#1102;&#1073;&#1110;&#1090;&#1100;%20&#1059;&#1082;&#1088;&#1072;&#1111;&#1085;&#1091;%20%20-%20&#1074;&#1110;&#1088;&#1096;%20&#1042;.%20&#1057;&#1086;&#1089;&#1102;&#1088;&#108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&#1043;&#1080;&#1084;&#1085;%20&#1059;&#1082;&#1088;&#1072;&#1080;&#1085;&#1099;%20(mp3ostrov.com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6" cy="2592288"/>
          </a:xfrm>
        </p:spPr>
        <p:txBody>
          <a:bodyPr>
            <a:noAutofit/>
          </a:bodyPr>
          <a:lstStyle/>
          <a:p>
            <a:r>
              <a:rPr lang="ru-RU" sz="6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Соборна</a:t>
            </a:r>
            <a:r>
              <a:rPr lang="ru-RU" sz="6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6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</a:t>
            </a:r>
            <a:r>
              <a:rPr lang="uk-UA" sz="66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їна</a:t>
            </a:r>
            <a:r>
              <a:rPr lang="uk-UA" sz="6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одна на всіх, як оберіг!</a:t>
            </a:r>
            <a:endParaRPr lang="ru-RU" sz="6600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229200"/>
            <a:ext cx="4424536" cy="14177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Виконали 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учениці 11 класу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Харьковська</a:t>
            </a:r>
            <a:r>
              <a:rPr lang="uk-UA" dirty="0" smtClean="0">
                <a:solidFill>
                  <a:schemeClr val="tx1"/>
                </a:solidFill>
              </a:rPr>
              <a:t> Оксана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Нетребко</a:t>
            </a:r>
            <a:r>
              <a:rPr lang="uk-UA" dirty="0" smtClean="0">
                <a:solidFill>
                  <a:schemeClr val="tx1"/>
                </a:solidFill>
              </a:rPr>
              <a:t> Галина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205303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1918 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Передвступний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про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УНР і ЗУНР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заявлено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непохитний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найкоротший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державу…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3.bp.blogspot.com/-HtETxgj9b3o/Txy_uusEmhI/AAAAAAAAAfs/D1vq66OWN1Y/s400/Ukrainian_State_1918_5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08275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3540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Проголошення злуки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43" y="1006772"/>
            <a:ext cx="8229600" cy="12570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1919 року о 12:00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урочиста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церемонія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146" name="Picture 2" descr="http://together.lviv.ua/uploads/pics/d9c0705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1437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0831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76672"/>
            <a:ext cx="4968551" cy="61926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5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Директорії</a:t>
            </a:r>
            <a:r>
              <a:rPr lang="ru-RU" sz="5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5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Швець</a:t>
            </a:r>
            <a:r>
              <a:rPr lang="ru-RU" sz="5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зачитав </a:t>
            </a:r>
            <a:r>
              <a:rPr lang="ru-RU" sz="5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Універсал</a:t>
            </a:r>
            <a:r>
              <a:rPr lang="ru-RU" sz="5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Директорії</a:t>
            </a:r>
            <a:r>
              <a:rPr lang="ru-RU" sz="5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«…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воєдино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зливаються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століттями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відірвані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Наддніпрянська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Здійснилися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віковічні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жили і за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сини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увільнений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могутнім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поривом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сил,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об'єднати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нероздільної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на добро і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народу.»</a:t>
            </a:r>
          </a:p>
          <a:p>
            <a:endParaRPr lang="ru-RU" dirty="0"/>
          </a:p>
        </p:txBody>
      </p:sp>
      <p:pic>
        <p:nvPicPr>
          <p:cNvPr id="4" name="Picture 2" descr="D:\бібліотека ЦДЮТ\День Соборності\getr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377329" cy="504347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9511174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 t="2453" b="5560"/>
          <a:stretch>
            <a:fillRect/>
          </a:stretch>
        </p:blipFill>
        <p:spPr bwMode="auto">
          <a:xfrm>
            <a:off x="0" y="0"/>
            <a:ext cx="919204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66296"/>
            <a:ext cx="3334690" cy="28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594928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УНР 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3238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Століттями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розірваний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народ </a:t>
            </a:r>
            <a:endParaRPr lang="ru-RU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визволився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возз'єднався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єдиній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://together.lviv.ua/uploads/pics/1171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56785" cy="47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79248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568952" cy="6264696"/>
          </a:xfrm>
        </p:spPr>
        <p:txBody>
          <a:bodyPr numCol="2"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Єдиною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пробула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недовго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важке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становище,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недовіра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політиків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катастрофи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Возз’єднання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більшовики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Східну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окупували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поляки, 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Чехословаччина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жаль,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виявилось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нетривким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розпорядилась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опинились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держав. 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здійснене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«сходу» і «заходу» в 1939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полишили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думах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незагоєні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RA0001_ya-ukrainets.jpg"/>
          <p:cNvPicPr>
            <a:picLocks noChangeAspect="1"/>
          </p:cNvPicPr>
          <p:nvPr/>
        </p:nvPicPr>
        <p:blipFill>
          <a:blip r:embed="rId3" cstate="print"/>
          <a:srcRect l="32909" t="6170" r="20471" b="5388"/>
          <a:stretch>
            <a:fillRect/>
          </a:stretch>
        </p:blipFill>
        <p:spPr>
          <a:xfrm>
            <a:off x="7919864" y="3573016"/>
            <a:ext cx="12241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3803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2241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знаменний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ланцюг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переддень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1990 року.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з'єднав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руками 450 тис. людей і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закріпив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 собою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послужили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становленню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8194" name="Picture 2" descr="http://1.bp.blogspot.com/-bmhZPGtFEEA/TxzCev9VezI/AAAAAAAAAgc/gMb1mDM8UtM/s400/%25D0%2596%25D0%25B8%25D0%25B2%25D0%25B8%25D0%25B9+%25D0%25BB%25D0%25B0%25D0%25BD%25D1%2586%25D1%258E%25D0%25B3+1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24" cy="49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88182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56792"/>
          </a:xfrm>
        </p:spPr>
        <p:txBody>
          <a:bodyPr>
            <a:normAutofit fontScale="47500" lnSpcReduction="20000"/>
          </a:bodyPr>
          <a:lstStyle/>
          <a:p>
            <a:r>
              <a:rPr lang="uk-UA" sz="53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Мільйони українців вишикувалися у живий ланцюг від Києва до Львова 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 символ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запорука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соборної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53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3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бібліотека ЦДЮТ\День Соборності\открытка\Новая папка\getr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416825" cy="45860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6056579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ланцюг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через р. </a:t>
            </a:r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 2011 р.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3.bp.blogspot.com/-zbOpcXU0vf8/TxzCyPZj6HI/AAAAAAAAAgk/upLOwoyAucg/s400/DSC_7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536504" cy="30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День соборності України\f766216844928777c1bbd29a1dc63b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5751">
            <a:off x="5304583" y="1919406"/>
            <a:ext cx="3234042" cy="21702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795" y="4653136"/>
            <a:ext cx="81733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 2008 року Братство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бойового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Звичаю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„Спас” проводить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символічні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ланцюги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єднають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лівий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правий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береги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Патона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вшанувати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народу.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03656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знаете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свята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llukraine.co.ua/wp-content/uploads/unity-d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145750" cy="35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77665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ональної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домост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учн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дност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дродження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паростк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духовност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рис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держави;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сторичний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злуки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пробудження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нтересу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поглибленого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народу;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глибокої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Батьк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вщини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299691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060848"/>
            <a:ext cx="5554960" cy="40653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Маргарита, 17 лет: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считаю, что это очень важный праздник для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Украины..и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принципе для любой страны день соборности (будь то даже Франция) это очень важно. Это результат того, за что боролись годами, веками! Каждый украинец должен знать свою историю и свои памятные даты. На этом строится начало нации, ее гордость, ее достоинства, ее память.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10класс\соборность охрименко н\marga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50175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95537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564904"/>
            <a:ext cx="4834880" cy="35612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Сергей, 22 года:</a:t>
            </a:r>
            <a:r>
              <a:rPr lang="ru-RU" dirty="0" smtClean="0">
                <a:solidFill>
                  <a:srgbClr val="00800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</a:rPr>
              <a:t>Ещё один бесполезный праздник! Каждый пусть относится как хочет. Я - украинец, люблю землю, на которой родился, и мне неважно, какой там день, я все дни в году соборный и живу национальной идеей.</a:t>
            </a:r>
          </a:p>
          <a:p>
            <a:endParaRPr lang="ru-RU" dirty="0"/>
          </a:p>
        </p:txBody>
      </p:sp>
      <p:pic>
        <p:nvPicPr>
          <p:cNvPr id="4" name="Picture 2" descr="D:\10класс\соборность охрименко н\serg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0627"/>
            <a:ext cx="3024336" cy="3856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8425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320480" cy="44644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80"/>
                </a:solidFill>
              </a:rPr>
              <a:t>Мария, 19 лет:</a:t>
            </a:r>
            <a:endParaRPr lang="ru-RU" dirty="0" smtClean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</a:rPr>
              <a:t>Да, конечно, знаю. Празднуют с дня воссоединения УНР и ЗУНР. Я думаю, что должны праздновать и уважать наравне с Днем независимости. Пускай это праздник, но хотя бы еще один шанс почувствовать себя единой нацией. Но, похоже, что относятся к этой дате почти безразлично.</a:t>
            </a:r>
          </a:p>
          <a:p>
            <a:endParaRPr lang="ru-RU" dirty="0"/>
          </a:p>
        </p:txBody>
      </p:sp>
      <p:pic>
        <p:nvPicPr>
          <p:cNvPr id="4" name="Picture 2" descr="D:\10класс\соборность охрименко н\m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819274" cy="417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006437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752528" cy="41044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9900"/>
                </a:solidFill>
              </a:rPr>
              <a:t>Юлия:</a:t>
            </a:r>
            <a:endParaRPr lang="ru-RU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9900"/>
                </a:solidFill>
              </a:rPr>
              <a:t>Это акт воссоединения , когда ЦР провозгласила 4 универсалом УНР, как самостоятельное и независимое государство, отмечается 22 января. Украинцы должны всегда помнить об этой знаменательной дате и с почтением и уважением относиться к такого рода историческим событиям.</a:t>
            </a:r>
          </a:p>
          <a:p>
            <a:endParaRPr lang="ru-RU" dirty="0"/>
          </a:p>
        </p:txBody>
      </p:sp>
      <p:pic>
        <p:nvPicPr>
          <p:cNvPr id="4" name="Picture 2" descr="D:\10класс\соборность охрименко н\yu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2564904"/>
            <a:ext cx="3381001" cy="3747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56568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ий гімн Євромайдану 2013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0568" y="1268760"/>
            <a:ext cx="9936426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468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ваших руках майбутнє цієї країни, </a:t>
            </a:r>
            <a:r>
              <a:rPr lang="uk-UA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 це!!!</a:t>
            </a:r>
            <a:endParaRPr lang="ru-RU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юбіть Україну  - вірш В. Сосюр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Все,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мрiялось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вiками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Сповнилось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настало!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вмерла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—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Гордо прозвучало!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Гимн Украин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Соборність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одна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тем історії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</a:p>
          <a:p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віками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позбавленого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розірваного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сусідніми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дана проблема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була особливо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болючою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неймовірно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складною. </a:t>
            </a:r>
          </a:p>
          <a:p>
            <a:pPr lvl="1"/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соборницька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міцних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засадах.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лиха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випали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долю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полишала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SgBWDMarjsJ3UIB_I-y6owiJS4sns99NK6k8gnW339KWvJB17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48472" cy="4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17693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3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День Соборності — свято України, що відзначається щороку 22 січня в день проголошення Акту возз'єднання Української Народної Республіки й Західноукраїнської Народної Республіки, що відбулося в 1919 році.</a:t>
            </a:r>
            <a:endParaRPr lang="vi-VN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Свято встановлено в Україні «…враховуючи велике політичне та історичне значення об'єднання Української Народної Республіки і Західноукраїнської Народної Республіки для утворення єдиної (соборної) української держави…» </a:t>
            </a:r>
            <a:r>
              <a:rPr lang="uk-UA" sz="2800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згідно з Указом Президента України «Про День соборності України» </a:t>
            </a:r>
            <a:endParaRPr lang="ru-RU" sz="2800" i="1" dirty="0" smtClean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dneprograd.ru/wp-content/uploads/2011/01/%D0%B4%D0%B5%D0%BD%D1%8C-%D1%81%D0%BE%D0%B1%D0%BE%D1%80%D0%BD%D0%BE%D1%81%D1%82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96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ПРЕЗИДЕНТА УКРАЇНИ № 1209/2011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пам'ятних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дат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свят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buClr>
                <a:srgbClr val="B32C16"/>
              </a:buClr>
              <a:buSzPct val="95000"/>
            </a:pPr>
            <a:r>
              <a:rPr lang="ru-RU" sz="2800" dirty="0">
                <a:solidFill>
                  <a:srgbClr val="C00000"/>
                </a:solidFill>
                <a:latin typeface="Constantia"/>
              </a:rPr>
              <a:t>З метою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впорядкування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відзначення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в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Україні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endParaRPr lang="ru-RU" sz="2800" dirty="0" smtClean="0">
              <a:solidFill>
                <a:srgbClr val="C00000"/>
              </a:solidFill>
              <a:latin typeface="Constantia"/>
            </a:endParaRPr>
          </a:p>
          <a:p>
            <a:pPr marL="274320" indent="-274320">
              <a:buClr>
                <a:srgbClr val="B32C16"/>
              </a:buClr>
              <a:buSzPct val="95000"/>
            </a:pPr>
            <a:r>
              <a:rPr lang="ru-RU" sz="2800" dirty="0" err="1" smtClean="0">
                <a:solidFill>
                  <a:srgbClr val="C00000"/>
                </a:solidFill>
                <a:latin typeface="Constantia"/>
              </a:rPr>
              <a:t>деякихпам'ятних</a:t>
            </a:r>
            <a:r>
              <a:rPr lang="ru-RU" sz="2800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дат і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професійних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свят та на </a:t>
            </a:r>
            <a:endParaRPr lang="ru-RU" sz="2800" dirty="0" smtClean="0">
              <a:solidFill>
                <a:srgbClr val="C00000"/>
              </a:solidFill>
              <a:latin typeface="Constantia"/>
            </a:endParaRPr>
          </a:p>
          <a:p>
            <a:pPr marL="274320" indent="-274320">
              <a:buClr>
                <a:srgbClr val="B32C16"/>
              </a:buClr>
              <a:buSzPct val="95000"/>
            </a:pPr>
            <a:r>
              <a:rPr lang="ru-RU" sz="2800" dirty="0" err="1" smtClean="0">
                <a:solidFill>
                  <a:srgbClr val="C00000"/>
                </a:solidFill>
                <a:latin typeface="Constantia"/>
              </a:rPr>
              <a:t>підтримку</a:t>
            </a:r>
            <a:r>
              <a:rPr lang="ru-RU" sz="2800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пропозицій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громадян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громадських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endParaRPr lang="ru-RU" sz="2800" dirty="0" smtClean="0">
              <a:solidFill>
                <a:srgbClr val="C00000"/>
              </a:solidFill>
              <a:latin typeface="Constantia"/>
            </a:endParaRPr>
          </a:p>
          <a:p>
            <a:pPr marL="274320" indent="-274320">
              <a:buClr>
                <a:srgbClr val="B32C16"/>
              </a:buClr>
              <a:buSzPct val="95000"/>
            </a:pPr>
            <a:r>
              <a:rPr lang="ru-RU" sz="2800" dirty="0" err="1" smtClean="0">
                <a:solidFill>
                  <a:srgbClr val="C00000"/>
                </a:solidFill>
                <a:latin typeface="Constantia"/>
              </a:rPr>
              <a:t>організацій</a:t>
            </a:r>
            <a:r>
              <a:rPr lang="ru-RU" sz="2800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постановляю:</a:t>
            </a:r>
          </a:p>
          <a:p>
            <a:pPr marL="731520" lvl="1" indent="-274320" algn="just">
              <a:buClr>
                <a:srgbClr val="B32C16"/>
              </a:buClr>
              <a:buSzPct val="95000"/>
            </a:pP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1.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Установити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 в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Україні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:</a:t>
            </a:r>
          </a:p>
          <a:p>
            <a:pPr marL="731520" lvl="1" indent="-274320" algn="just">
              <a:buClr>
                <a:srgbClr val="B32C16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00000"/>
                </a:solidFill>
                <a:latin typeface="Constantia"/>
              </a:rPr>
              <a:t>День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Соборності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та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Свободи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України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який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відзначати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щорічно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22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січня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;</a:t>
            </a:r>
          </a:p>
          <a:p>
            <a:pPr marL="731520" lvl="1" indent="-274320" algn="just">
              <a:buClr>
                <a:srgbClr val="B32C16"/>
              </a:buClr>
              <a:buSzPct val="95000"/>
            </a:pP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2.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Визнати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 такими,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що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втратили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u="sng" dirty="0" err="1">
                <a:solidFill>
                  <a:srgbClr val="C00000"/>
                </a:solidFill>
                <a:latin typeface="Constantia"/>
              </a:rPr>
              <a:t>чинність</a:t>
            </a:r>
            <a:r>
              <a:rPr lang="ru-RU" sz="2800" u="sng" dirty="0">
                <a:solidFill>
                  <a:srgbClr val="C00000"/>
                </a:solidFill>
                <a:latin typeface="Constantia"/>
              </a:rPr>
              <a:t>:</a:t>
            </a:r>
          </a:p>
          <a:p>
            <a:pPr marL="731520" lvl="1" indent="-274320" algn="just">
              <a:buClr>
                <a:srgbClr val="B32C16"/>
              </a:buClr>
              <a:buSzPct val="95000"/>
              <a:buFont typeface="Wingdings 2"/>
              <a:buChar char=""/>
            </a:pPr>
            <a:r>
              <a:rPr lang="ru-RU" sz="2800" dirty="0">
                <a:solidFill>
                  <a:srgbClr val="C00000"/>
                </a:solidFill>
                <a:latin typeface="Constantia"/>
              </a:rPr>
              <a:t>Указ Президента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України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від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21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січня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1999 року № 42 «Про День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соборності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nstantia"/>
              </a:rPr>
              <a:t>України</a:t>
            </a:r>
            <a:r>
              <a:rPr lang="ru-RU" sz="2800" dirty="0">
                <a:solidFill>
                  <a:srgbClr val="C00000"/>
                </a:solidFill>
                <a:latin typeface="Constantia"/>
              </a:rPr>
              <a:t>»;</a:t>
            </a:r>
            <a:r>
              <a:rPr lang="uk-UA" sz="2800" dirty="0">
                <a:solidFill>
                  <a:srgbClr val="C00000"/>
                </a:solidFill>
                <a:latin typeface="Constantia"/>
              </a:rPr>
              <a:t> (витяг)</a:t>
            </a:r>
            <a:endParaRPr lang="ru-RU" sz="2800" dirty="0">
              <a:solidFill>
                <a:srgbClr val="C00000"/>
              </a:solidFill>
              <a:latin typeface="Constanti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Підготовка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Акту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злуки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81349"/>
            <a:ext cx="8229600" cy="16127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7 листопада 1917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Народна </a:t>
            </a:r>
            <a:r>
              <a:rPr lang="ru-RU" b="1" dirty="0" err="1" smtClean="0"/>
              <a:t>Республіка</a:t>
            </a:r>
            <a:r>
              <a:rPr lang="ru-RU" dirty="0" smtClean="0"/>
              <a:t>, до складу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увійшло</a:t>
            </a:r>
            <a:r>
              <a:rPr lang="ru-RU" dirty="0" smtClean="0"/>
              <a:t> 9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губерній</a:t>
            </a:r>
            <a:endParaRPr lang="ru-RU" dirty="0"/>
          </a:p>
        </p:txBody>
      </p:sp>
      <p:pic>
        <p:nvPicPr>
          <p:cNvPr id="3074" name="Picture 2" descr="Файл:Carte de ukraine 1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4125"/>
            <a:ext cx="6107832" cy="38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5733256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Території на які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претендувала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17204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xy10.media.online.ua/calendar/r3-0b0aa291f6/50f87a7e42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4841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3754760" cy="48531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1918 р. у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західноукраїнських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створили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Раду,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того ж року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проголошено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Західноукраїнської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Відтоді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урядами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УНР і ЗУНР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велися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переговори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6520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897</Words>
  <Application>Microsoft Office PowerPoint</Application>
  <PresentationFormat>Экран (4:3)</PresentationFormat>
  <Paragraphs>76</Paragraphs>
  <Slides>25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Соборна мати Україна – одна на всіх, як оберіг!</vt:lpstr>
      <vt:lpstr>Слайд 2</vt:lpstr>
      <vt:lpstr>Слайд 3</vt:lpstr>
      <vt:lpstr>Слайд 4</vt:lpstr>
      <vt:lpstr>Слайд 5</vt:lpstr>
      <vt:lpstr>Слайд 6</vt:lpstr>
      <vt:lpstr>Слайд 7</vt:lpstr>
      <vt:lpstr>  Підготовка Акту злуки  </vt:lpstr>
      <vt:lpstr>Слайд 9</vt:lpstr>
      <vt:lpstr>Слайд 10</vt:lpstr>
      <vt:lpstr>Проголошення злуки</vt:lpstr>
      <vt:lpstr>Слайд 12</vt:lpstr>
      <vt:lpstr>Слайд 13</vt:lpstr>
      <vt:lpstr>Слайд 14</vt:lpstr>
      <vt:lpstr>Слайд 15</vt:lpstr>
      <vt:lpstr>Слайд 16</vt:lpstr>
      <vt:lpstr>Слайд 17</vt:lpstr>
      <vt:lpstr>Живий ланцюг через р. Дніпро у Києві у 2011 р.</vt:lpstr>
      <vt:lpstr>«Чи знаете ви, що таке День Соборності України?»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Соборна мати Україна – одна на всіх, як оберіг!</dc:title>
  <dc:creator>Home</dc:creator>
  <cp:lastModifiedBy>Home</cp:lastModifiedBy>
  <cp:revision>17</cp:revision>
  <dcterms:created xsi:type="dcterms:W3CDTF">2014-01-21T16:59:04Z</dcterms:created>
  <dcterms:modified xsi:type="dcterms:W3CDTF">2014-01-21T19:33:45Z</dcterms:modified>
</cp:coreProperties>
</file>