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D8125-9D9C-4075-9046-B68B619E387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87CF34-A81E-4CE9-A9A7-AEC8A6F72CB3}">
      <dgm:prSet custT="1"/>
      <dgm:spPr/>
      <dgm:t>
        <a:bodyPr/>
        <a:lstStyle/>
        <a:p>
          <a:pPr rtl="0"/>
          <a:r>
            <a:rPr lang="ru-RU" sz="2400" dirty="0" smtClean="0"/>
            <a:t>Кубизм возник в 1907 году в Европе. Основой его стала языческая культура, главным достоинством которой являлось полное раскрытие изображаемых явлений и объектов.</a:t>
          </a:r>
          <a:endParaRPr lang="ru-RU" sz="2400" dirty="0"/>
        </a:p>
      </dgm:t>
    </dgm:pt>
    <dgm:pt modelId="{50B1D38F-618F-417B-B252-310FF2EB9DCA}" type="parTrans" cxnId="{2536E18B-A828-4299-A75E-E4D1235B42EF}">
      <dgm:prSet/>
      <dgm:spPr/>
      <dgm:t>
        <a:bodyPr/>
        <a:lstStyle/>
        <a:p>
          <a:endParaRPr lang="ru-RU"/>
        </a:p>
      </dgm:t>
    </dgm:pt>
    <dgm:pt modelId="{B05AFEB8-68BA-472F-90AE-A3F2229BC070}" type="sibTrans" cxnId="{2536E18B-A828-4299-A75E-E4D1235B42EF}">
      <dgm:prSet/>
      <dgm:spPr/>
      <dgm:t>
        <a:bodyPr/>
        <a:lstStyle/>
        <a:p>
          <a:endParaRPr lang="ru-RU"/>
        </a:p>
      </dgm:t>
    </dgm:pt>
    <dgm:pt modelId="{40BAE22E-C9C8-49AE-82D8-7EB302083AB9}">
      <dgm:prSet custT="1"/>
      <dgm:spPr/>
      <dgm:t>
        <a:bodyPr/>
        <a:lstStyle/>
        <a:p>
          <a:pPr rtl="0"/>
          <a:r>
            <a:rPr lang="ru-RU" sz="2000" dirty="0" smtClean="0"/>
            <a:t>Новое течение получило название "кубизм" из-за схожести изобразительных приемов с геометрическими фигурами. Художники кубисты произвели революцию в искусстве, они отвергли все условности и каноны оптического реализма, отбросили перспективу, светотень, нашли свои средства художественной выразительности.</a:t>
          </a:r>
          <a:endParaRPr lang="ru-RU" sz="2000" dirty="0"/>
        </a:p>
      </dgm:t>
    </dgm:pt>
    <dgm:pt modelId="{0AE9B2F2-28D2-4D0E-A9BD-8F46E89ADB31}" type="parTrans" cxnId="{CA240FA9-65F3-4D31-B2FA-9092E68A405B}">
      <dgm:prSet/>
      <dgm:spPr/>
      <dgm:t>
        <a:bodyPr/>
        <a:lstStyle/>
        <a:p>
          <a:endParaRPr lang="ru-RU"/>
        </a:p>
      </dgm:t>
    </dgm:pt>
    <dgm:pt modelId="{D05F76A6-FDF8-4B16-90E9-4D2BE1841360}" type="sibTrans" cxnId="{CA240FA9-65F3-4D31-B2FA-9092E68A405B}">
      <dgm:prSet/>
      <dgm:spPr/>
      <dgm:t>
        <a:bodyPr/>
        <a:lstStyle/>
        <a:p>
          <a:endParaRPr lang="ru-RU"/>
        </a:p>
      </dgm:t>
    </dgm:pt>
    <dgm:pt modelId="{BE6E45E7-630F-4695-86BE-70C257719AD9}">
      <dgm:prSet custT="1"/>
      <dgm:spPr/>
      <dgm:t>
        <a:bodyPr/>
        <a:lstStyle/>
        <a:p>
          <a:pPr algn="ctr" rtl="0"/>
          <a:r>
            <a:rPr lang="ru-RU" sz="2400" dirty="0" smtClean="0"/>
            <a:t>В развитии кубизма выделяют три периода: </a:t>
          </a:r>
          <a:r>
            <a:rPr lang="ru-RU" sz="2400" b="1" i="1" dirty="0" err="1" smtClean="0"/>
            <a:t>сезановский</a:t>
          </a:r>
          <a:r>
            <a:rPr lang="ru-RU" sz="2400" b="1" i="1" dirty="0" smtClean="0"/>
            <a:t>, аналитический, синтетический.</a:t>
          </a:r>
          <a:endParaRPr lang="ru-RU" sz="2400" b="1" i="1" dirty="0"/>
        </a:p>
      </dgm:t>
    </dgm:pt>
    <dgm:pt modelId="{C9A3E82D-151D-4FC5-9D41-5913BE03A68F}" type="parTrans" cxnId="{D21D230F-AEF9-491C-9996-50E1734EF042}">
      <dgm:prSet/>
      <dgm:spPr/>
      <dgm:t>
        <a:bodyPr/>
        <a:lstStyle/>
        <a:p>
          <a:endParaRPr lang="ru-RU"/>
        </a:p>
      </dgm:t>
    </dgm:pt>
    <dgm:pt modelId="{97124308-0307-47FE-BABD-C6E4B0E44990}" type="sibTrans" cxnId="{D21D230F-AEF9-491C-9996-50E1734EF042}">
      <dgm:prSet/>
      <dgm:spPr/>
      <dgm:t>
        <a:bodyPr/>
        <a:lstStyle/>
        <a:p>
          <a:endParaRPr lang="ru-RU"/>
        </a:p>
      </dgm:t>
    </dgm:pt>
    <dgm:pt modelId="{68C77276-37D0-4759-9758-72DB307EB0C6}" type="pres">
      <dgm:prSet presAssocID="{A83D8125-9D9C-4075-9046-B68B619E3873}" presName="outerComposite" presStyleCnt="0">
        <dgm:presLayoutVars>
          <dgm:chMax val="5"/>
          <dgm:dir/>
          <dgm:resizeHandles val="exact"/>
        </dgm:presLayoutVars>
      </dgm:prSet>
      <dgm:spPr/>
    </dgm:pt>
    <dgm:pt modelId="{B01CE90F-A481-48B3-88DE-82369908D855}" type="pres">
      <dgm:prSet presAssocID="{A83D8125-9D9C-4075-9046-B68B619E3873}" presName="dummyMaxCanvas" presStyleCnt="0">
        <dgm:presLayoutVars/>
      </dgm:prSet>
      <dgm:spPr/>
    </dgm:pt>
    <dgm:pt modelId="{DEA3ADDD-C2B6-49DA-9323-3DD88AD6F552}" type="pres">
      <dgm:prSet presAssocID="{A83D8125-9D9C-4075-9046-B68B619E3873}" presName="ThreeNodes_1" presStyleLbl="node1" presStyleIdx="0" presStyleCnt="3">
        <dgm:presLayoutVars>
          <dgm:bulletEnabled val="1"/>
        </dgm:presLayoutVars>
      </dgm:prSet>
      <dgm:spPr/>
    </dgm:pt>
    <dgm:pt modelId="{49EA4C06-A358-4DA8-97E9-4CE4F34C93C3}" type="pres">
      <dgm:prSet presAssocID="{A83D8125-9D9C-4075-9046-B68B619E3873}" presName="ThreeNodes_2" presStyleLbl="node1" presStyleIdx="1" presStyleCnt="3" custScaleY="121212">
        <dgm:presLayoutVars>
          <dgm:bulletEnabled val="1"/>
        </dgm:presLayoutVars>
      </dgm:prSet>
      <dgm:spPr/>
    </dgm:pt>
    <dgm:pt modelId="{B05470D8-B8A9-4298-BE52-AFAB34D9BD11}" type="pres">
      <dgm:prSet presAssocID="{A83D8125-9D9C-4075-9046-B68B619E3873}" presName="ThreeNodes_3" presStyleLbl="node1" presStyleIdx="2" presStyleCnt="3" custScaleY="81818">
        <dgm:presLayoutVars>
          <dgm:bulletEnabled val="1"/>
        </dgm:presLayoutVars>
      </dgm:prSet>
      <dgm:spPr/>
    </dgm:pt>
    <dgm:pt modelId="{478DE26D-A528-4851-8BB0-E22C8C1B40F5}" type="pres">
      <dgm:prSet presAssocID="{A83D8125-9D9C-4075-9046-B68B619E3873}" presName="ThreeConn_1-2" presStyleLbl="fgAccFollowNode1" presStyleIdx="0" presStyleCnt="2">
        <dgm:presLayoutVars>
          <dgm:bulletEnabled val="1"/>
        </dgm:presLayoutVars>
      </dgm:prSet>
      <dgm:spPr/>
    </dgm:pt>
    <dgm:pt modelId="{E560A271-9D0E-4B6B-9284-FF70E1437161}" type="pres">
      <dgm:prSet presAssocID="{A83D8125-9D9C-4075-9046-B68B619E3873}" presName="ThreeConn_2-3" presStyleLbl="fgAccFollowNode1" presStyleIdx="1" presStyleCnt="2">
        <dgm:presLayoutVars>
          <dgm:bulletEnabled val="1"/>
        </dgm:presLayoutVars>
      </dgm:prSet>
      <dgm:spPr/>
    </dgm:pt>
    <dgm:pt modelId="{699A3188-8E18-440C-B565-6676416AC111}" type="pres">
      <dgm:prSet presAssocID="{A83D8125-9D9C-4075-9046-B68B619E3873}" presName="ThreeNodes_1_text" presStyleLbl="node1" presStyleIdx="2" presStyleCnt="3">
        <dgm:presLayoutVars>
          <dgm:bulletEnabled val="1"/>
        </dgm:presLayoutVars>
      </dgm:prSet>
      <dgm:spPr/>
    </dgm:pt>
    <dgm:pt modelId="{046EC00F-9FF8-4B55-9E72-2775774A41A3}" type="pres">
      <dgm:prSet presAssocID="{A83D8125-9D9C-4075-9046-B68B619E3873}" presName="ThreeNodes_2_text" presStyleLbl="node1" presStyleIdx="2" presStyleCnt="3">
        <dgm:presLayoutVars>
          <dgm:bulletEnabled val="1"/>
        </dgm:presLayoutVars>
      </dgm:prSet>
      <dgm:spPr/>
    </dgm:pt>
    <dgm:pt modelId="{ECEB8630-0074-49B8-897C-0A99FBEF1DC5}" type="pres">
      <dgm:prSet presAssocID="{A83D8125-9D9C-4075-9046-B68B619E38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FBC9490-3C63-4269-A709-F401FCEC872B}" type="presOf" srcId="{40BAE22E-C9C8-49AE-82D8-7EB302083AB9}" destId="{046EC00F-9FF8-4B55-9E72-2775774A41A3}" srcOrd="1" destOrd="0" presId="urn:microsoft.com/office/officeart/2005/8/layout/vProcess5"/>
    <dgm:cxn modelId="{81A4CF9D-F988-4FA8-9D87-50FBDBEAB4E6}" type="presOf" srcId="{E087CF34-A81E-4CE9-A9A7-AEC8A6F72CB3}" destId="{699A3188-8E18-440C-B565-6676416AC111}" srcOrd="1" destOrd="0" presId="urn:microsoft.com/office/officeart/2005/8/layout/vProcess5"/>
    <dgm:cxn modelId="{2536E18B-A828-4299-A75E-E4D1235B42EF}" srcId="{A83D8125-9D9C-4075-9046-B68B619E3873}" destId="{E087CF34-A81E-4CE9-A9A7-AEC8A6F72CB3}" srcOrd="0" destOrd="0" parTransId="{50B1D38F-618F-417B-B252-310FF2EB9DCA}" sibTransId="{B05AFEB8-68BA-472F-90AE-A3F2229BC070}"/>
    <dgm:cxn modelId="{D21D230F-AEF9-491C-9996-50E1734EF042}" srcId="{A83D8125-9D9C-4075-9046-B68B619E3873}" destId="{BE6E45E7-630F-4695-86BE-70C257719AD9}" srcOrd="2" destOrd="0" parTransId="{C9A3E82D-151D-4FC5-9D41-5913BE03A68F}" sibTransId="{97124308-0307-47FE-BABD-C6E4B0E44990}"/>
    <dgm:cxn modelId="{A292CB50-0DE1-453D-B7E0-4AD5D8315CA5}" type="presOf" srcId="{E087CF34-A81E-4CE9-A9A7-AEC8A6F72CB3}" destId="{DEA3ADDD-C2B6-49DA-9323-3DD88AD6F552}" srcOrd="0" destOrd="0" presId="urn:microsoft.com/office/officeart/2005/8/layout/vProcess5"/>
    <dgm:cxn modelId="{38546C1B-4E80-41D4-A9AA-73FB2B260FD9}" type="presOf" srcId="{D05F76A6-FDF8-4B16-90E9-4D2BE1841360}" destId="{E560A271-9D0E-4B6B-9284-FF70E1437161}" srcOrd="0" destOrd="0" presId="urn:microsoft.com/office/officeart/2005/8/layout/vProcess5"/>
    <dgm:cxn modelId="{E70ABC36-8E36-41F3-B019-D1C0C67A9A42}" type="presOf" srcId="{BE6E45E7-630F-4695-86BE-70C257719AD9}" destId="{B05470D8-B8A9-4298-BE52-AFAB34D9BD11}" srcOrd="0" destOrd="0" presId="urn:microsoft.com/office/officeart/2005/8/layout/vProcess5"/>
    <dgm:cxn modelId="{853D3667-89A7-4A09-8B73-6C60C680915F}" type="presOf" srcId="{A83D8125-9D9C-4075-9046-B68B619E3873}" destId="{68C77276-37D0-4759-9758-72DB307EB0C6}" srcOrd="0" destOrd="0" presId="urn:microsoft.com/office/officeart/2005/8/layout/vProcess5"/>
    <dgm:cxn modelId="{CA240FA9-65F3-4D31-B2FA-9092E68A405B}" srcId="{A83D8125-9D9C-4075-9046-B68B619E3873}" destId="{40BAE22E-C9C8-49AE-82D8-7EB302083AB9}" srcOrd="1" destOrd="0" parTransId="{0AE9B2F2-28D2-4D0E-A9BD-8F46E89ADB31}" sibTransId="{D05F76A6-FDF8-4B16-90E9-4D2BE1841360}"/>
    <dgm:cxn modelId="{D585E37A-9097-43A1-A744-D2E68783F548}" type="presOf" srcId="{40BAE22E-C9C8-49AE-82D8-7EB302083AB9}" destId="{49EA4C06-A358-4DA8-97E9-4CE4F34C93C3}" srcOrd="0" destOrd="0" presId="urn:microsoft.com/office/officeart/2005/8/layout/vProcess5"/>
    <dgm:cxn modelId="{2EE6D0F9-482B-486B-B961-9B497449625A}" type="presOf" srcId="{B05AFEB8-68BA-472F-90AE-A3F2229BC070}" destId="{478DE26D-A528-4851-8BB0-E22C8C1B40F5}" srcOrd="0" destOrd="0" presId="urn:microsoft.com/office/officeart/2005/8/layout/vProcess5"/>
    <dgm:cxn modelId="{22D16D39-8FA9-4565-A199-D388A67AFC44}" type="presOf" srcId="{BE6E45E7-630F-4695-86BE-70C257719AD9}" destId="{ECEB8630-0074-49B8-897C-0A99FBEF1DC5}" srcOrd="1" destOrd="0" presId="urn:microsoft.com/office/officeart/2005/8/layout/vProcess5"/>
    <dgm:cxn modelId="{AB86F310-7F86-46E1-9C80-4B1D9AA9404B}" type="presParOf" srcId="{68C77276-37D0-4759-9758-72DB307EB0C6}" destId="{B01CE90F-A481-48B3-88DE-82369908D855}" srcOrd="0" destOrd="0" presId="urn:microsoft.com/office/officeart/2005/8/layout/vProcess5"/>
    <dgm:cxn modelId="{0CB026C4-DBE1-4D27-B795-8A92169B3545}" type="presParOf" srcId="{68C77276-37D0-4759-9758-72DB307EB0C6}" destId="{DEA3ADDD-C2B6-49DA-9323-3DD88AD6F552}" srcOrd="1" destOrd="0" presId="urn:microsoft.com/office/officeart/2005/8/layout/vProcess5"/>
    <dgm:cxn modelId="{9F188AE3-728A-4D87-90A3-7EA2A9E2A061}" type="presParOf" srcId="{68C77276-37D0-4759-9758-72DB307EB0C6}" destId="{49EA4C06-A358-4DA8-97E9-4CE4F34C93C3}" srcOrd="2" destOrd="0" presId="urn:microsoft.com/office/officeart/2005/8/layout/vProcess5"/>
    <dgm:cxn modelId="{D89BEA04-DD37-441A-923B-063D84EBE3E6}" type="presParOf" srcId="{68C77276-37D0-4759-9758-72DB307EB0C6}" destId="{B05470D8-B8A9-4298-BE52-AFAB34D9BD11}" srcOrd="3" destOrd="0" presId="urn:microsoft.com/office/officeart/2005/8/layout/vProcess5"/>
    <dgm:cxn modelId="{248EEF4B-BF79-41D6-BE9D-6A5637CBDA7A}" type="presParOf" srcId="{68C77276-37D0-4759-9758-72DB307EB0C6}" destId="{478DE26D-A528-4851-8BB0-E22C8C1B40F5}" srcOrd="4" destOrd="0" presId="urn:microsoft.com/office/officeart/2005/8/layout/vProcess5"/>
    <dgm:cxn modelId="{FFC59B87-FA85-42C9-95B6-53BBDA5C7A66}" type="presParOf" srcId="{68C77276-37D0-4759-9758-72DB307EB0C6}" destId="{E560A271-9D0E-4B6B-9284-FF70E1437161}" srcOrd="5" destOrd="0" presId="urn:microsoft.com/office/officeart/2005/8/layout/vProcess5"/>
    <dgm:cxn modelId="{535C02D3-D395-408A-9A7B-1B2CF1AA7035}" type="presParOf" srcId="{68C77276-37D0-4759-9758-72DB307EB0C6}" destId="{699A3188-8E18-440C-B565-6676416AC111}" srcOrd="6" destOrd="0" presId="urn:microsoft.com/office/officeart/2005/8/layout/vProcess5"/>
    <dgm:cxn modelId="{20BBA21B-C002-4483-A7C1-1E47F6D0EE8A}" type="presParOf" srcId="{68C77276-37D0-4759-9758-72DB307EB0C6}" destId="{046EC00F-9FF8-4B55-9E72-2775774A41A3}" srcOrd="7" destOrd="0" presId="urn:microsoft.com/office/officeart/2005/8/layout/vProcess5"/>
    <dgm:cxn modelId="{096996FA-AD1C-46B1-980E-432FDE1CA00C}" type="presParOf" srcId="{68C77276-37D0-4759-9758-72DB307EB0C6}" destId="{ECEB8630-0074-49B8-897C-0A99FBEF1DC5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FEDAE-A5D2-4688-9D30-B7DB31C27C4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2952E4-9FD9-443F-8E98-3B6B3C64E0B5}">
      <dgm:prSet/>
      <dgm:spPr/>
      <dgm:t>
        <a:bodyPr/>
        <a:lstStyle/>
        <a:p>
          <a:pPr rtl="0"/>
          <a:r>
            <a:rPr lang="ru-RU" dirty="0" smtClean="0"/>
            <a:t>Для расширения возможностей своего направления кубисты соединяли в картине разнообразные техники и материалы: цветную бумагу, обои и т.д. Одним из новых выразительных средств стал коллаж – монтаж картины из наклеек.</a:t>
          </a:r>
          <a:endParaRPr lang="ru-RU" dirty="0"/>
        </a:p>
      </dgm:t>
    </dgm:pt>
    <dgm:pt modelId="{ADAC0436-8605-42F1-AF2D-5784637DB0FC}" type="parTrans" cxnId="{83A5E076-AA27-4B61-A843-D75D91D47EC3}">
      <dgm:prSet/>
      <dgm:spPr/>
      <dgm:t>
        <a:bodyPr/>
        <a:lstStyle/>
        <a:p>
          <a:endParaRPr lang="ru-RU"/>
        </a:p>
      </dgm:t>
    </dgm:pt>
    <dgm:pt modelId="{B7D90550-4CA9-4E5F-A745-60C08031E29C}" type="sibTrans" cxnId="{83A5E076-AA27-4B61-A843-D75D91D47EC3}">
      <dgm:prSet/>
      <dgm:spPr/>
      <dgm:t>
        <a:bodyPr/>
        <a:lstStyle/>
        <a:p>
          <a:endParaRPr lang="ru-RU"/>
        </a:p>
      </dgm:t>
    </dgm:pt>
    <dgm:pt modelId="{66EFB9F8-DED9-4D57-85E2-0F8352CF9073}">
      <dgm:prSet/>
      <dgm:spPr/>
      <dgm:t>
        <a:bodyPr/>
        <a:lstStyle/>
        <a:p>
          <a:pPr rtl="0"/>
          <a:r>
            <a:rPr lang="ru-RU" dirty="0" smtClean="0"/>
            <a:t>Со временем новое направление зашло в тупик. В поисках новых средств выразительности художники наклеивали на картину газеты, оберточную бумагу закрашивали их. Они считали, что это позволяет им создать пространство.</a:t>
          </a:r>
          <a:endParaRPr lang="ru-RU" dirty="0"/>
        </a:p>
      </dgm:t>
    </dgm:pt>
    <dgm:pt modelId="{B913E45A-A9E2-4376-9001-357EE65F9AE8}" type="parTrans" cxnId="{B2F394E0-A3FC-469B-8F0F-2038F6CB8850}">
      <dgm:prSet/>
      <dgm:spPr/>
      <dgm:t>
        <a:bodyPr/>
        <a:lstStyle/>
        <a:p>
          <a:endParaRPr lang="ru-RU"/>
        </a:p>
      </dgm:t>
    </dgm:pt>
    <dgm:pt modelId="{E650460A-2D47-4075-A806-AD8A79A76839}" type="sibTrans" cxnId="{B2F394E0-A3FC-469B-8F0F-2038F6CB8850}">
      <dgm:prSet/>
      <dgm:spPr/>
      <dgm:t>
        <a:bodyPr/>
        <a:lstStyle/>
        <a:p>
          <a:endParaRPr lang="ru-RU"/>
        </a:p>
      </dgm:t>
    </dgm:pt>
    <dgm:pt modelId="{B859AF19-33AC-4B55-9355-7741AADA8612}" type="pres">
      <dgm:prSet presAssocID="{442FEDAE-A5D2-4688-9D30-B7DB31C27C47}" presName="linear" presStyleCnt="0">
        <dgm:presLayoutVars>
          <dgm:animLvl val="lvl"/>
          <dgm:resizeHandles val="exact"/>
        </dgm:presLayoutVars>
      </dgm:prSet>
      <dgm:spPr/>
    </dgm:pt>
    <dgm:pt modelId="{7A2008C3-DCE9-4A33-B3A7-3707FFEF1F9C}" type="pres">
      <dgm:prSet presAssocID="{482952E4-9FD9-443F-8E98-3B6B3C64E0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70AF16-D1D2-462E-8408-13716F685209}" type="pres">
      <dgm:prSet presAssocID="{B7D90550-4CA9-4E5F-A745-60C08031E29C}" presName="spacer" presStyleCnt="0"/>
      <dgm:spPr/>
    </dgm:pt>
    <dgm:pt modelId="{EE498067-C06C-42F5-8289-592839149E49}" type="pres">
      <dgm:prSet presAssocID="{66EFB9F8-DED9-4D57-85E2-0F8352CF90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2F394E0-A3FC-469B-8F0F-2038F6CB8850}" srcId="{442FEDAE-A5D2-4688-9D30-B7DB31C27C47}" destId="{66EFB9F8-DED9-4D57-85E2-0F8352CF9073}" srcOrd="1" destOrd="0" parTransId="{B913E45A-A9E2-4376-9001-357EE65F9AE8}" sibTransId="{E650460A-2D47-4075-A806-AD8A79A76839}"/>
    <dgm:cxn modelId="{A46D7B89-89AA-438C-A78F-84987DB3D1A5}" type="presOf" srcId="{442FEDAE-A5D2-4688-9D30-B7DB31C27C47}" destId="{B859AF19-33AC-4B55-9355-7741AADA8612}" srcOrd="0" destOrd="0" presId="urn:microsoft.com/office/officeart/2005/8/layout/vList2"/>
    <dgm:cxn modelId="{D2B66520-40F5-45E8-8C81-A84668CF0344}" type="presOf" srcId="{66EFB9F8-DED9-4D57-85E2-0F8352CF9073}" destId="{EE498067-C06C-42F5-8289-592839149E49}" srcOrd="0" destOrd="0" presId="urn:microsoft.com/office/officeart/2005/8/layout/vList2"/>
    <dgm:cxn modelId="{D16E7D40-7E42-48A1-B9E3-E72C59AE23A5}" type="presOf" srcId="{482952E4-9FD9-443F-8E98-3B6B3C64E0B5}" destId="{7A2008C3-DCE9-4A33-B3A7-3707FFEF1F9C}" srcOrd="0" destOrd="0" presId="urn:microsoft.com/office/officeart/2005/8/layout/vList2"/>
    <dgm:cxn modelId="{83A5E076-AA27-4B61-A843-D75D91D47EC3}" srcId="{442FEDAE-A5D2-4688-9D30-B7DB31C27C47}" destId="{482952E4-9FD9-443F-8E98-3B6B3C64E0B5}" srcOrd="0" destOrd="0" parTransId="{ADAC0436-8605-42F1-AF2D-5784637DB0FC}" sibTransId="{B7D90550-4CA9-4E5F-A745-60C08031E29C}"/>
    <dgm:cxn modelId="{34783F31-C391-4661-991B-6B9A1BBD0E36}" type="presParOf" srcId="{B859AF19-33AC-4B55-9355-7741AADA8612}" destId="{7A2008C3-DCE9-4A33-B3A7-3707FFEF1F9C}" srcOrd="0" destOrd="0" presId="urn:microsoft.com/office/officeart/2005/8/layout/vList2"/>
    <dgm:cxn modelId="{7D3B4A49-D53F-4D0C-9084-318D18D665DD}" type="presParOf" srcId="{B859AF19-33AC-4B55-9355-7741AADA8612}" destId="{EE70AF16-D1D2-462E-8408-13716F685209}" srcOrd="1" destOrd="0" presId="urn:microsoft.com/office/officeart/2005/8/layout/vList2"/>
    <dgm:cxn modelId="{3F3C2145-35FC-444E-9638-5721094B5B71}" type="presParOf" srcId="{B859AF19-33AC-4B55-9355-7741AADA8612}" destId="{EE498067-C06C-42F5-8289-592839149E49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07EA8-755D-4D47-A8E4-9075411B6E60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F082ADF3-6C81-47DF-A78D-396AE64E197B}">
      <dgm:prSet/>
      <dgm:spPr/>
      <dgm:t>
        <a:bodyPr/>
        <a:lstStyle/>
        <a:p>
          <a:pPr rtl="0"/>
          <a:r>
            <a:rPr lang="ru-RU" dirty="0" smtClean="0"/>
            <a:t>На первых художественных выставках кубисты не получили признания. Но они сразу обрели своих поклонников, которые их поддерживали и покупали у них картины. Это были поэты: Г.Аполлинер, </a:t>
          </a:r>
          <a:r>
            <a:rPr lang="ru-RU" dirty="0" err="1" smtClean="0"/>
            <a:t>А.Сальмон</a:t>
          </a:r>
          <a:r>
            <a:rPr lang="ru-RU" dirty="0" smtClean="0"/>
            <a:t>, </a:t>
          </a:r>
          <a:r>
            <a:rPr lang="ru-RU" dirty="0" err="1" smtClean="0"/>
            <a:t>М.Жакобс</a:t>
          </a:r>
          <a:r>
            <a:rPr lang="ru-RU" dirty="0" smtClean="0"/>
            <a:t>, Ж.Кокто и др.</a:t>
          </a:r>
          <a:endParaRPr lang="ru-RU" dirty="0"/>
        </a:p>
      </dgm:t>
    </dgm:pt>
    <dgm:pt modelId="{345283C0-F9C2-4CB2-910D-8F969E7AB9F2}" type="parTrans" cxnId="{5F7D2065-5FC0-4DFA-991B-8344BC6514F1}">
      <dgm:prSet/>
      <dgm:spPr/>
      <dgm:t>
        <a:bodyPr/>
        <a:lstStyle/>
        <a:p>
          <a:endParaRPr lang="ru-RU"/>
        </a:p>
      </dgm:t>
    </dgm:pt>
    <dgm:pt modelId="{865B1FBB-8424-4A05-ACEF-3E31E45A7DC3}" type="sibTrans" cxnId="{5F7D2065-5FC0-4DFA-991B-8344BC6514F1}">
      <dgm:prSet/>
      <dgm:spPr/>
      <dgm:t>
        <a:bodyPr/>
        <a:lstStyle/>
        <a:p>
          <a:endParaRPr lang="ru-RU"/>
        </a:p>
      </dgm:t>
    </dgm:pt>
    <dgm:pt modelId="{E3271122-11E0-4AC9-BB2D-3708B7504A50}">
      <dgm:prSet/>
      <dgm:spPr/>
      <dgm:t>
        <a:bodyPr/>
        <a:lstStyle/>
        <a:p>
          <a:pPr rtl="0"/>
          <a:r>
            <a:rPr lang="ru-RU" dirty="0" smtClean="0"/>
            <a:t>Кроме живописи кубисты работали в других видах изобразительного искусства. П.Пикассо, А.Лоренс создавали скульптуры в стиле кубизма. Другие художники оформляли театральные сцены, иллюстрировали книги, рисовали орнаменты для тканей, моделировали одежду. Кубизм повлиял на музыкальное искусство, т.к. все чаще композиторы в своих произведениях стали использовать фольклор. Кубический стиль получил распространение и в архитектуре, как способ обновления сооружений.</a:t>
          </a:r>
          <a:endParaRPr lang="ru-RU" dirty="0"/>
        </a:p>
      </dgm:t>
    </dgm:pt>
    <dgm:pt modelId="{3459C355-FF9F-4EE4-B1EF-A6A095276769}" type="parTrans" cxnId="{E9478526-E843-4BCA-983F-CDDEC612CAB2}">
      <dgm:prSet/>
      <dgm:spPr/>
      <dgm:t>
        <a:bodyPr/>
        <a:lstStyle/>
        <a:p>
          <a:endParaRPr lang="ru-RU"/>
        </a:p>
      </dgm:t>
    </dgm:pt>
    <dgm:pt modelId="{56A28407-56C4-4400-8606-679DF0BCE4EF}" type="sibTrans" cxnId="{E9478526-E843-4BCA-983F-CDDEC612CAB2}">
      <dgm:prSet/>
      <dgm:spPr/>
      <dgm:t>
        <a:bodyPr/>
        <a:lstStyle/>
        <a:p>
          <a:endParaRPr lang="ru-RU"/>
        </a:p>
      </dgm:t>
    </dgm:pt>
    <dgm:pt modelId="{5262BA3A-455F-4BB0-BAD6-F8F3E8ED96DC}" type="pres">
      <dgm:prSet presAssocID="{EB907EA8-755D-4D47-A8E4-9075411B6E60}" presName="Name0" presStyleCnt="0">
        <dgm:presLayoutVars>
          <dgm:dir/>
          <dgm:animLvl val="lvl"/>
          <dgm:resizeHandles val="exact"/>
        </dgm:presLayoutVars>
      </dgm:prSet>
      <dgm:spPr/>
    </dgm:pt>
    <dgm:pt modelId="{30BB8E4B-5A4A-45A5-A30F-5D8D324A22BC}" type="pres">
      <dgm:prSet presAssocID="{E3271122-11E0-4AC9-BB2D-3708B7504A50}" presName="boxAndChildren" presStyleCnt="0"/>
      <dgm:spPr/>
    </dgm:pt>
    <dgm:pt modelId="{F68DC4F1-1C82-4D80-9886-7AA26A68280B}" type="pres">
      <dgm:prSet presAssocID="{E3271122-11E0-4AC9-BB2D-3708B7504A50}" presName="parentTextBox" presStyleLbl="node1" presStyleIdx="0" presStyleCnt="2"/>
      <dgm:spPr/>
    </dgm:pt>
    <dgm:pt modelId="{59090849-01E4-41AE-BFD6-6C14D07BF7A7}" type="pres">
      <dgm:prSet presAssocID="{865B1FBB-8424-4A05-ACEF-3E31E45A7DC3}" presName="sp" presStyleCnt="0"/>
      <dgm:spPr/>
    </dgm:pt>
    <dgm:pt modelId="{E9A9F328-8C85-47CA-818D-927D80ED1792}" type="pres">
      <dgm:prSet presAssocID="{F082ADF3-6C81-47DF-A78D-396AE64E197B}" presName="arrowAndChildren" presStyleCnt="0"/>
      <dgm:spPr/>
    </dgm:pt>
    <dgm:pt modelId="{88842D39-FD97-41CB-815A-BDC69B7C5A5F}" type="pres">
      <dgm:prSet presAssocID="{F082ADF3-6C81-47DF-A78D-396AE64E197B}" presName="parentTextArrow" presStyleLbl="node1" presStyleIdx="1" presStyleCnt="2"/>
      <dgm:spPr/>
    </dgm:pt>
  </dgm:ptLst>
  <dgm:cxnLst>
    <dgm:cxn modelId="{5F7D2065-5FC0-4DFA-991B-8344BC6514F1}" srcId="{EB907EA8-755D-4D47-A8E4-9075411B6E60}" destId="{F082ADF3-6C81-47DF-A78D-396AE64E197B}" srcOrd="0" destOrd="0" parTransId="{345283C0-F9C2-4CB2-910D-8F969E7AB9F2}" sibTransId="{865B1FBB-8424-4A05-ACEF-3E31E45A7DC3}"/>
    <dgm:cxn modelId="{E9478526-E843-4BCA-983F-CDDEC612CAB2}" srcId="{EB907EA8-755D-4D47-A8E4-9075411B6E60}" destId="{E3271122-11E0-4AC9-BB2D-3708B7504A50}" srcOrd="1" destOrd="0" parTransId="{3459C355-FF9F-4EE4-B1EF-A6A095276769}" sibTransId="{56A28407-56C4-4400-8606-679DF0BCE4EF}"/>
    <dgm:cxn modelId="{2DBF6CB3-4D46-4F64-AD7F-312560798C85}" type="presOf" srcId="{F082ADF3-6C81-47DF-A78D-396AE64E197B}" destId="{88842D39-FD97-41CB-815A-BDC69B7C5A5F}" srcOrd="0" destOrd="0" presId="urn:microsoft.com/office/officeart/2005/8/layout/process4"/>
    <dgm:cxn modelId="{878A18D0-9F24-4B07-A0ED-AD1862B74A78}" type="presOf" srcId="{E3271122-11E0-4AC9-BB2D-3708B7504A50}" destId="{F68DC4F1-1C82-4D80-9886-7AA26A68280B}" srcOrd="0" destOrd="0" presId="urn:microsoft.com/office/officeart/2005/8/layout/process4"/>
    <dgm:cxn modelId="{7BBD8EFF-D78E-4A00-979C-EB34FC20916D}" type="presOf" srcId="{EB907EA8-755D-4D47-A8E4-9075411B6E60}" destId="{5262BA3A-455F-4BB0-BAD6-F8F3E8ED96DC}" srcOrd="0" destOrd="0" presId="urn:microsoft.com/office/officeart/2005/8/layout/process4"/>
    <dgm:cxn modelId="{2B9D27CD-1582-4871-A393-C948229FB416}" type="presParOf" srcId="{5262BA3A-455F-4BB0-BAD6-F8F3E8ED96DC}" destId="{30BB8E4B-5A4A-45A5-A30F-5D8D324A22BC}" srcOrd="0" destOrd="0" presId="urn:microsoft.com/office/officeart/2005/8/layout/process4"/>
    <dgm:cxn modelId="{7843ED44-7050-412F-A6F8-0C04169E94A3}" type="presParOf" srcId="{30BB8E4B-5A4A-45A5-A30F-5D8D324A22BC}" destId="{F68DC4F1-1C82-4D80-9886-7AA26A68280B}" srcOrd="0" destOrd="0" presId="urn:microsoft.com/office/officeart/2005/8/layout/process4"/>
    <dgm:cxn modelId="{B35E6F2A-288B-429D-B38B-1E20524B89CE}" type="presParOf" srcId="{5262BA3A-455F-4BB0-BAD6-F8F3E8ED96DC}" destId="{59090849-01E4-41AE-BFD6-6C14D07BF7A7}" srcOrd="1" destOrd="0" presId="urn:microsoft.com/office/officeart/2005/8/layout/process4"/>
    <dgm:cxn modelId="{CE97FE73-4776-428A-BE8A-8645A9E4FDB7}" type="presParOf" srcId="{5262BA3A-455F-4BB0-BAD6-F8F3E8ED96DC}" destId="{E9A9F328-8C85-47CA-818D-927D80ED1792}" srcOrd="2" destOrd="0" presId="urn:microsoft.com/office/officeart/2005/8/layout/process4"/>
    <dgm:cxn modelId="{18A73FDC-169A-499C-98EA-B084C0353758}" type="presParOf" srcId="{E9A9F328-8C85-47CA-818D-927D80ED1792}" destId="{88842D39-FD97-41CB-815A-BDC69B7C5A5F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17E8C-2A39-4B42-8761-997A6EC694AA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77B73C5-0351-434E-B1CC-D44298837136}">
      <dgm:prSet/>
      <dgm:spPr/>
      <dgm:t>
        <a:bodyPr/>
        <a:lstStyle/>
        <a:p>
          <a:pPr rtl="0"/>
          <a:r>
            <a:rPr lang="ru-RU" dirty="0" smtClean="0"/>
            <a:t>Александр </a:t>
          </a:r>
          <a:r>
            <a:rPr lang="ru-RU" dirty="0" err="1" smtClean="0"/>
            <a:t>Архипенко</a:t>
          </a:r>
          <a:r>
            <a:rPr lang="ru-RU" dirty="0" smtClean="0"/>
            <a:t>, </a:t>
          </a:r>
          <a:r>
            <a:rPr lang="ru-RU" dirty="0" err="1" smtClean="0"/>
            <a:t>Джино</a:t>
          </a:r>
          <a:r>
            <a:rPr lang="ru-RU" dirty="0" smtClean="0"/>
            <a:t> </a:t>
          </a:r>
          <a:r>
            <a:rPr lang="ru-RU" dirty="0" err="1" smtClean="0"/>
            <a:t>Северини</a:t>
          </a:r>
          <a:r>
            <a:rPr lang="ru-RU" dirty="0" smtClean="0"/>
            <a:t>, </a:t>
          </a:r>
          <a:endParaRPr lang="ru-RU" dirty="0"/>
        </a:p>
      </dgm:t>
    </dgm:pt>
    <dgm:pt modelId="{FB754C33-5BE9-4E4C-A097-A258B5BBDA29}" type="parTrans" cxnId="{3EB1549D-79E3-426C-B5FB-B17637EA4715}">
      <dgm:prSet/>
      <dgm:spPr/>
      <dgm:t>
        <a:bodyPr/>
        <a:lstStyle/>
        <a:p>
          <a:endParaRPr lang="ru-RU"/>
        </a:p>
      </dgm:t>
    </dgm:pt>
    <dgm:pt modelId="{F9472932-2943-4BE7-8599-A8125C47DC0E}" type="sibTrans" cxnId="{3EB1549D-79E3-426C-B5FB-B17637EA4715}">
      <dgm:prSet/>
      <dgm:spPr/>
      <dgm:t>
        <a:bodyPr/>
        <a:lstStyle/>
        <a:p>
          <a:endParaRPr lang="ru-RU"/>
        </a:p>
      </dgm:t>
    </dgm:pt>
    <dgm:pt modelId="{8112814B-7212-4F85-B3B9-93FA41961A65}">
      <dgm:prSet/>
      <dgm:spPr/>
      <dgm:t>
        <a:bodyPr/>
        <a:lstStyle/>
        <a:p>
          <a:pPr rtl="0"/>
          <a:r>
            <a:rPr lang="ru-RU" dirty="0" smtClean="0"/>
            <a:t>Жорж Брак, Любовь Попова, </a:t>
          </a:r>
          <a:endParaRPr lang="ru-RU" dirty="0"/>
        </a:p>
      </dgm:t>
    </dgm:pt>
    <dgm:pt modelId="{9848892E-2F48-401D-9EA7-5E5DCBDE227B}" type="parTrans" cxnId="{F5175983-582C-424A-A57D-8C81C8DD2D0E}">
      <dgm:prSet/>
      <dgm:spPr/>
      <dgm:t>
        <a:bodyPr/>
        <a:lstStyle/>
        <a:p>
          <a:endParaRPr lang="ru-RU"/>
        </a:p>
      </dgm:t>
    </dgm:pt>
    <dgm:pt modelId="{938B55AC-475A-4974-9874-6C5310655FB9}" type="sibTrans" cxnId="{F5175983-582C-424A-A57D-8C81C8DD2D0E}">
      <dgm:prSet/>
      <dgm:spPr/>
      <dgm:t>
        <a:bodyPr/>
        <a:lstStyle/>
        <a:p>
          <a:endParaRPr lang="ru-RU"/>
        </a:p>
      </dgm:t>
    </dgm:pt>
    <dgm:pt modelId="{899821E7-DF2B-4CB1-ADA8-F49FBE41F691}">
      <dgm:prSet/>
      <dgm:spPr/>
      <dgm:t>
        <a:bodyPr/>
        <a:lstStyle/>
        <a:p>
          <a:pPr rtl="0"/>
          <a:r>
            <a:rPr lang="ru-RU" dirty="0" err="1" smtClean="0"/>
            <a:t>Маревна</a:t>
          </a:r>
          <a:r>
            <a:rPr lang="ru-RU" dirty="0" smtClean="0"/>
            <a:t>, Натан Альтман, </a:t>
          </a:r>
          <a:endParaRPr lang="ru-RU" dirty="0"/>
        </a:p>
      </dgm:t>
    </dgm:pt>
    <dgm:pt modelId="{F1F72A37-5C32-4632-92B3-701B0C5CF732}" type="parTrans" cxnId="{5C53A5C7-A37F-46C8-9F4C-C9ED960430FD}">
      <dgm:prSet/>
      <dgm:spPr/>
      <dgm:t>
        <a:bodyPr/>
        <a:lstStyle/>
        <a:p>
          <a:endParaRPr lang="ru-RU"/>
        </a:p>
      </dgm:t>
    </dgm:pt>
    <dgm:pt modelId="{006F218B-D77F-46A0-A2E0-049A8E22BA5A}" type="sibTrans" cxnId="{5C53A5C7-A37F-46C8-9F4C-C9ED960430FD}">
      <dgm:prSet/>
      <dgm:spPr/>
      <dgm:t>
        <a:bodyPr/>
        <a:lstStyle/>
        <a:p>
          <a:endParaRPr lang="ru-RU"/>
        </a:p>
      </dgm:t>
    </dgm:pt>
    <dgm:pt modelId="{6093A183-CB75-4861-98B4-BFAFF2BE25AD}">
      <dgm:prSet/>
      <dgm:spPr/>
      <dgm:t>
        <a:bodyPr/>
        <a:lstStyle/>
        <a:p>
          <a:pPr rtl="0"/>
          <a:r>
            <a:rPr lang="ru-RU" dirty="0" smtClean="0"/>
            <a:t>Осип Цадкин, Пабло Пикассо, </a:t>
          </a:r>
          <a:endParaRPr lang="ru-RU" dirty="0"/>
        </a:p>
      </dgm:t>
    </dgm:pt>
    <dgm:pt modelId="{8C6F8E01-0985-4D8C-AFD6-8A3509DDCA9A}" type="parTrans" cxnId="{9FEF61F2-BA4C-4D88-A077-909D08D146DB}">
      <dgm:prSet/>
      <dgm:spPr/>
      <dgm:t>
        <a:bodyPr/>
        <a:lstStyle/>
        <a:p>
          <a:endParaRPr lang="ru-RU"/>
        </a:p>
      </dgm:t>
    </dgm:pt>
    <dgm:pt modelId="{D8FA4B84-3316-42C5-A148-9BCC9BBFBD56}" type="sibTrans" cxnId="{9FEF61F2-BA4C-4D88-A077-909D08D146DB}">
      <dgm:prSet/>
      <dgm:spPr/>
      <dgm:t>
        <a:bodyPr/>
        <a:lstStyle/>
        <a:p>
          <a:endParaRPr lang="ru-RU"/>
        </a:p>
      </dgm:t>
    </dgm:pt>
    <dgm:pt modelId="{62E7863D-5F97-480B-B453-AFD7D1FDE0CB}">
      <dgm:prSet/>
      <dgm:spPr/>
      <dgm:t>
        <a:bodyPr/>
        <a:lstStyle/>
        <a:p>
          <a:pPr rtl="0"/>
          <a:r>
            <a:rPr lang="ru-RU" dirty="0" smtClean="0"/>
            <a:t>Рафаэль </a:t>
          </a:r>
          <a:r>
            <a:rPr lang="ru-RU" dirty="0" err="1" smtClean="0"/>
            <a:t>Забалета</a:t>
          </a:r>
          <a:r>
            <a:rPr lang="ru-RU" dirty="0" smtClean="0"/>
            <a:t>, Ричард </a:t>
          </a:r>
          <a:r>
            <a:rPr lang="ru-RU" dirty="0" err="1" smtClean="0"/>
            <a:t>Линдер</a:t>
          </a:r>
          <a:r>
            <a:rPr lang="ru-RU" dirty="0" smtClean="0"/>
            <a:t>,</a:t>
          </a:r>
          <a:endParaRPr lang="ru-RU" dirty="0"/>
        </a:p>
      </dgm:t>
    </dgm:pt>
    <dgm:pt modelId="{D9844BCE-250F-47E0-B0E4-7311C390CD66}" type="parTrans" cxnId="{88D8C319-9675-4015-A216-C25499D459B0}">
      <dgm:prSet/>
      <dgm:spPr/>
      <dgm:t>
        <a:bodyPr/>
        <a:lstStyle/>
        <a:p>
          <a:endParaRPr lang="ru-RU"/>
        </a:p>
      </dgm:t>
    </dgm:pt>
    <dgm:pt modelId="{891DBD4F-7C5A-4F52-9A25-E4496D56D2F3}" type="sibTrans" cxnId="{88D8C319-9675-4015-A216-C25499D459B0}">
      <dgm:prSet/>
      <dgm:spPr/>
      <dgm:t>
        <a:bodyPr/>
        <a:lstStyle/>
        <a:p>
          <a:endParaRPr lang="ru-RU"/>
        </a:p>
      </dgm:t>
    </dgm:pt>
    <dgm:pt modelId="{D91F4EE0-B2AF-49F6-BB07-708D558B5A21}">
      <dgm:prSet/>
      <dgm:spPr/>
      <dgm:t>
        <a:bodyPr/>
        <a:lstStyle/>
        <a:p>
          <a:pPr rtl="0"/>
          <a:r>
            <a:rPr lang="ru-RU" dirty="0" smtClean="0"/>
            <a:t>Роже де </a:t>
          </a:r>
          <a:r>
            <a:rPr lang="ru-RU" dirty="0" err="1" smtClean="0"/>
            <a:t>ла</a:t>
          </a:r>
          <a:r>
            <a:rPr lang="ru-RU" dirty="0" smtClean="0"/>
            <a:t> </a:t>
          </a:r>
          <a:r>
            <a:rPr lang="ru-RU" dirty="0" err="1" smtClean="0"/>
            <a:t>Френе</a:t>
          </a:r>
          <a:r>
            <a:rPr lang="ru-RU" dirty="0" smtClean="0"/>
            <a:t>, </a:t>
          </a:r>
          <a:r>
            <a:rPr lang="ru-RU" dirty="0" err="1" smtClean="0"/>
            <a:t>Фернан</a:t>
          </a:r>
          <a:r>
            <a:rPr lang="ru-RU" dirty="0" smtClean="0"/>
            <a:t> </a:t>
          </a:r>
          <a:r>
            <a:rPr lang="ru-RU" dirty="0" err="1" smtClean="0"/>
            <a:t>Леже</a:t>
          </a:r>
          <a:r>
            <a:rPr lang="ru-RU" dirty="0" smtClean="0"/>
            <a:t>,</a:t>
          </a:r>
          <a:endParaRPr lang="ru-RU" dirty="0"/>
        </a:p>
      </dgm:t>
    </dgm:pt>
    <dgm:pt modelId="{CAF6307D-4530-41DB-9F98-C217101C1478}" type="parTrans" cxnId="{D62ACBD7-4E53-4198-8EEB-7CA9A1CFA58A}">
      <dgm:prSet/>
      <dgm:spPr/>
      <dgm:t>
        <a:bodyPr/>
        <a:lstStyle/>
        <a:p>
          <a:endParaRPr lang="ru-RU"/>
        </a:p>
      </dgm:t>
    </dgm:pt>
    <dgm:pt modelId="{C854A897-5771-4962-ABC4-4137AC7A7BE0}" type="sibTrans" cxnId="{D62ACBD7-4E53-4198-8EEB-7CA9A1CFA58A}">
      <dgm:prSet/>
      <dgm:spPr/>
      <dgm:t>
        <a:bodyPr/>
        <a:lstStyle/>
        <a:p>
          <a:endParaRPr lang="ru-RU"/>
        </a:p>
      </dgm:t>
    </dgm:pt>
    <dgm:pt modelId="{E5AB896C-1B19-4585-BE41-2B307FB3AD4C}">
      <dgm:prSet/>
      <dgm:spPr/>
      <dgm:t>
        <a:bodyPr/>
        <a:lstStyle/>
        <a:p>
          <a:pPr rtl="0"/>
          <a:r>
            <a:rPr lang="ru-RU" dirty="0" smtClean="0"/>
            <a:t>Хуан Грис, Юрий Анненков,</a:t>
          </a:r>
          <a:endParaRPr lang="ru-RU" dirty="0"/>
        </a:p>
      </dgm:t>
    </dgm:pt>
    <dgm:pt modelId="{E7A4E408-9672-4FEF-87D5-FF4592DCB412}" type="parTrans" cxnId="{47C2AD84-D18D-4251-A2F5-F9B5C111CF15}">
      <dgm:prSet/>
      <dgm:spPr/>
      <dgm:t>
        <a:bodyPr/>
        <a:lstStyle/>
        <a:p>
          <a:endParaRPr lang="ru-RU"/>
        </a:p>
      </dgm:t>
    </dgm:pt>
    <dgm:pt modelId="{BB78903B-C308-42CC-90F6-E41E46B549ED}" type="sibTrans" cxnId="{47C2AD84-D18D-4251-A2F5-F9B5C111CF15}">
      <dgm:prSet/>
      <dgm:spPr/>
      <dgm:t>
        <a:bodyPr/>
        <a:lstStyle/>
        <a:p>
          <a:endParaRPr lang="ru-RU"/>
        </a:p>
      </dgm:t>
    </dgm:pt>
    <dgm:pt modelId="{CC7B3E78-60CA-4A2B-87F6-4A0B5FD8F08B}">
      <dgm:prSet/>
      <dgm:spPr/>
    </dgm:pt>
    <dgm:pt modelId="{3341010D-90B0-4CA9-80AB-A0FE8B95BB3B}" type="parTrans" cxnId="{3B381FBD-FDE4-46A6-B001-D291129EEAC1}">
      <dgm:prSet/>
      <dgm:spPr/>
      <dgm:t>
        <a:bodyPr/>
        <a:lstStyle/>
        <a:p>
          <a:endParaRPr lang="ru-RU"/>
        </a:p>
      </dgm:t>
    </dgm:pt>
    <dgm:pt modelId="{3BF88713-0ACB-4D51-ABAF-E2AEE3944F47}" type="sibTrans" cxnId="{3B381FBD-FDE4-46A6-B001-D291129EEAC1}">
      <dgm:prSet/>
      <dgm:spPr/>
      <dgm:t>
        <a:bodyPr/>
        <a:lstStyle/>
        <a:p>
          <a:endParaRPr lang="ru-RU"/>
        </a:p>
      </dgm:t>
    </dgm:pt>
    <dgm:pt modelId="{656A59A2-8921-4351-B726-948179511B9A}">
      <dgm:prSet/>
      <dgm:spPr/>
      <dgm:t>
        <a:bodyPr/>
        <a:lstStyle/>
        <a:p>
          <a:pPr rtl="0"/>
          <a:endParaRPr lang="ru-RU" dirty="0"/>
        </a:p>
      </dgm:t>
    </dgm:pt>
    <dgm:pt modelId="{EAC659F4-A106-4CEA-8F48-293835560EFE}" type="parTrans" cxnId="{B5FE26BD-8116-472E-BE07-2A8C82A5AD05}">
      <dgm:prSet/>
      <dgm:spPr/>
      <dgm:t>
        <a:bodyPr/>
        <a:lstStyle/>
        <a:p>
          <a:endParaRPr lang="ru-RU"/>
        </a:p>
      </dgm:t>
    </dgm:pt>
    <dgm:pt modelId="{4C30D4E7-E327-4AEE-B941-C213CBD9EC06}" type="sibTrans" cxnId="{B5FE26BD-8116-472E-BE07-2A8C82A5AD05}">
      <dgm:prSet/>
      <dgm:spPr/>
      <dgm:t>
        <a:bodyPr/>
        <a:lstStyle/>
        <a:p>
          <a:endParaRPr lang="ru-RU"/>
        </a:p>
      </dgm:t>
    </dgm:pt>
    <dgm:pt modelId="{6D3BBA22-F33F-4FF2-9C32-7DBA4F2E17D3}" type="pres">
      <dgm:prSet presAssocID="{1F817E8C-2A39-4B42-8761-997A6EC694AA}" presName="compositeShape" presStyleCnt="0">
        <dgm:presLayoutVars>
          <dgm:chMax val="7"/>
          <dgm:dir/>
          <dgm:resizeHandles val="exact"/>
        </dgm:presLayoutVars>
      </dgm:prSet>
      <dgm:spPr/>
    </dgm:pt>
    <dgm:pt modelId="{26914A37-F978-44D6-8E59-0B8814B6F6DE}" type="pres">
      <dgm:prSet presAssocID="{377B73C5-0351-434E-B1CC-D44298837136}" presName="circ1" presStyleLbl="vennNode1" presStyleIdx="0" presStyleCnt="7"/>
      <dgm:spPr/>
    </dgm:pt>
    <dgm:pt modelId="{C9202521-9D94-4C93-A4CB-559F1373DC7D}" type="pres">
      <dgm:prSet presAssocID="{377B73C5-0351-434E-B1CC-D442988371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5F7938-D1D9-40DF-8D8C-BE04DD8A60C2}" type="pres">
      <dgm:prSet presAssocID="{8112814B-7212-4F85-B3B9-93FA41961A65}" presName="circ2" presStyleLbl="vennNode1" presStyleIdx="1" presStyleCnt="7"/>
      <dgm:spPr/>
    </dgm:pt>
    <dgm:pt modelId="{CC08CA70-02BC-4546-9737-D554627F4ACD}" type="pres">
      <dgm:prSet presAssocID="{8112814B-7212-4F85-B3B9-93FA41961A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580111-3840-4745-AAB2-B707A2298BA3}" type="pres">
      <dgm:prSet presAssocID="{899821E7-DF2B-4CB1-ADA8-F49FBE41F691}" presName="circ3" presStyleLbl="vennNode1" presStyleIdx="2" presStyleCnt="7"/>
      <dgm:spPr/>
    </dgm:pt>
    <dgm:pt modelId="{8D5A020D-0DA0-4AC7-8C49-286EE7FDFE57}" type="pres">
      <dgm:prSet presAssocID="{899821E7-DF2B-4CB1-ADA8-F49FBE41F6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C2E536-B7BB-4075-B470-2BFBC67653FE}" type="pres">
      <dgm:prSet presAssocID="{6093A183-CB75-4861-98B4-BFAFF2BE25AD}" presName="circ4" presStyleLbl="vennNode1" presStyleIdx="3" presStyleCnt="7"/>
      <dgm:spPr/>
    </dgm:pt>
    <dgm:pt modelId="{42BBC7D1-CE67-410F-BEFF-1082A3D9B385}" type="pres">
      <dgm:prSet presAssocID="{6093A183-CB75-4861-98B4-BFAFF2BE25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865623-3BFC-47A9-82FF-DA71DE60B00A}" type="pres">
      <dgm:prSet presAssocID="{62E7863D-5F97-480B-B453-AFD7D1FDE0CB}" presName="circ5" presStyleLbl="vennNode1" presStyleIdx="4" presStyleCnt="7"/>
      <dgm:spPr/>
    </dgm:pt>
    <dgm:pt modelId="{19C2E5F8-ED57-48C2-9D59-D9127FE22997}" type="pres">
      <dgm:prSet presAssocID="{62E7863D-5F97-480B-B453-AFD7D1FDE0C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DD7A20-3359-47D5-B3A3-7085967CDB9C}" type="pres">
      <dgm:prSet presAssocID="{D91F4EE0-B2AF-49F6-BB07-708D558B5A21}" presName="circ6" presStyleLbl="vennNode1" presStyleIdx="5" presStyleCnt="7"/>
      <dgm:spPr/>
    </dgm:pt>
    <dgm:pt modelId="{0D722B1C-B3F4-4FA5-889B-D6A311737F4E}" type="pres">
      <dgm:prSet presAssocID="{D91F4EE0-B2AF-49F6-BB07-708D558B5A2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EE437B-870E-4E85-BBEF-881F00F22896}" type="pres">
      <dgm:prSet presAssocID="{E5AB896C-1B19-4585-BE41-2B307FB3AD4C}" presName="circ7" presStyleLbl="vennNode1" presStyleIdx="6" presStyleCnt="7"/>
      <dgm:spPr/>
    </dgm:pt>
    <dgm:pt modelId="{A85ACA11-C133-4740-84DE-7B1DECBBB0AB}" type="pres">
      <dgm:prSet presAssocID="{E5AB896C-1B19-4585-BE41-2B307FB3AD4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FE26BD-8116-472E-BE07-2A8C82A5AD05}" srcId="{1F817E8C-2A39-4B42-8761-997A6EC694AA}" destId="{656A59A2-8921-4351-B726-948179511B9A}" srcOrd="8" destOrd="0" parTransId="{EAC659F4-A106-4CEA-8F48-293835560EFE}" sibTransId="{4C30D4E7-E327-4AEE-B941-C213CBD9EC06}"/>
    <dgm:cxn modelId="{88D8C319-9675-4015-A216-C25499D459B0}" srcId="{1F817E8C-2A39-4B42-8761-997A6EC694AA}" destId="{62E7863D-5F97-480B-B453-AFD7D1FDE0CB}" srcOrd="4" destOrd="0" parTransId="{D9844BCE-250F-47E0-B0E4-7311C390CD66}" sibTransId="{891DBD4F-7C5A-4F52-9A25-E4496D56D2F3}"/>
    <dgm:cxn modelId="{E990D45D-9AE5-40A2-8FE1-30C27A986F9E}" type="presOf" srcId="{8112814B-7212-4F85-B3B9-93FA41961A65}" destId="{CC08CA70-02BC-4546-9737-D554627F4ACD}" srcOrd="0" destOrd="0" presId="urn:microsoft.com/office/officeart/2005/8/layout/venn1"/>
    <dgm:cxn modelId="{6A2A81F4-C7CE-472A-93CB-AC727A15EF88}" type="presOf" srcId="{62E7863D-5F97-480B-B453-AFD7D1FDE0CB}" destId="{19C2E5F8-ED57-48C2-9D59-D9127FE22997}" srcOrd="0" destOrd="0" presId="urn:microsoft.com/office/officeart/2005/8/layout/venn1"/>
    <dgm:cxn modelId="{4B87F296-40A4-4350-A006-F351A02220FE}" type="presOf" srcId="{D91F4EE0-B2AF-49F6-BB07-708D558B5A21}" destId="{0D722B1C-B3F4-4FA5-889B-D6A311737F4E}" srcOrd="0" destOrd="0" presId="urn:microsoft.com/office/officeart/2005/8/layout/venn1"/>
    <dgm:cxn modelId="{3EB1549D-79E3-426C-B5FB-B17637EA4715}" srcId="{1F817E8C-2A39-4B42-8761-997A6EC694AA}" destId="{377B73C5-0351-434E-B1CC-D44298837136}" srcOrd="0" destOrd="0" parTransId="{FB754C33-5BE9-4E4C-A097-A258B5BBDA29}" sibTransId="{F9472932-2943-4BE7-8599-A8125C47DC0E}"/>
    <dgm:cxn modelId="{47C2AD84-D18D-4251-A2F5-F9B5C111CF15}" srcId="{1F817E8C-2A39-4B42-8761-997A6EC694AA}" destId="{E5AB896C-1B19-4585-BE41-2B307FB3AD4C}" srcOrd="6" destOrd="0" parTransId="{E7A4E408-9672-4FEF-87D5-FF4592DCB412}" sibTransId="{BB78903B-C308-42CC-90F6-E41E46B549ED}"/>
    <dgm:cxn modelId="{FDE75B28-F82E-4740-A992-39CB72E4F276}" type="presOf" srcId="{899821E7-DF2B-4CB1-ADA8-F49FBE41F691}" destId="{8D5A020D-0DA0-4AC7-8C49-286EE7FDFE57}" srcOrd="0" destOrd="0" presId="urn:microsoft.com/office/officeart/2005/8/layout/venn1"/>
    <dgm:cxn modelId="{5C53A5C7-A37F-46C8-9F4C-C9ED960430FD}" srcId="{1F817E8C-2A39-4B42-8761-997A6EC694AA}" destId="{899821E7-DF2B-4CB1-ADA8-F49FBE41F691}" srcOrd="2" destOrd="0" parTransId="{F1F72A37-5C32-4632-92B3-701B0C5CF732}" sibTransId="{006F218B-D77F-46A0-A2E0-049A8E22BA5A}"/>
    <dgm:cxn modelId="{9FEF61F2-BA4C-4D88-A077-909D08D146DB}" srcId="{1F817E8C-2A39-4B42-8761-997A6EC694AA}" destId="{6093A183-CB75-4861-98B4-BFAFF2BE25AD}" srcOrd="3" destOrd="0" parTransId="{8C6F8E01-0985-4D8C-AFD6-8A3509DDCA9A}" sibTransId="{D8FA4B84-3316-42C5-A148-9BCC9BBFBD56}"/>
    <dgm:cxn modelId="{F5175983-582C-424A-A57D-8C81C8DD2D0E}" srcId="{1F817E8C-2A39-4B42-8761-997A6EC694AA}" destId="{8112814B-7212-4F85-B3B9-93FA41961A65}" srcOrd="1" destOrd="0" parTransId="{9848892E-2F48-401D-9EA7-5E5DCBDE227B}" sibTransId="{938B55AC-475A-4974-9874-6C5310655FB9}"/>
    <dgm:cxn modelId="{03F507D6-E693-4467-BCBD-4966B384AB11}" type="presOf" srcId="{6093A183-CB75-4861-98B4-BFAFF2BE25AD}" destId="{42BBC7D1-CE67-410F-BEFF-1082A3D9B385}" srcOrd="0" destOrd="0" presId="urn:microsoft.com/office/officeart/2005/8/layout/venn1"/>
    <dgm:cxn modelId="{D62ACBD7-4E53-4198-8EEB-7CA9A1CFA58A}" srcId="{1F817E8C-2A39-4B42-8761-997A6EC694AA}" destId="{D91F4EE0-B2AF-49F6-BB07-708D558B5A21}" srcOrd="5" destOrd="0" parTransId="{CAF6307D-4530-41DB-9F98-C217101C1478}" sibTransId="{C854A897-5771-4962-ABC4-4137AC7A7BE0}"/>
    <dgm:cxn modelId="{3B381FBD-FDE4-46A6-B001-D291129EEAC1}" srcId="{1F817E8C-2A39-4B42-8761-997A6EC694AA}" destId="{CC7B3E78-60CA-4A2B-87F6-4A0B5FD8F08B}" srcOrd="7" destOrd="0" parTransId="{3341010D-90B0-4CA9-80AB-A0FE8B95BB3B}" sibTransId="{3BF88713-0ACB-4D51-ABAF-E2AEE3944F47}"/>
    <dgm:cxn modelId="{C390F800-9766-48DF-AB00-8967F8929EE5}" type="presOf" srcId="{1F817E8C-2A39-4B42-8761-997A6EC694AA}" destId="{6D3BBA22-F33F-4FF2-9C32-7DBA4F2E17D3}" srcOrd="0" destOrd="0" presId="urn:microsoft.com/office/officeart/2005/8/layout/venn1"/>
    <dgm:cxn modelId="{79B7F448-CEB7-499D-ABE6-8B81ACC1B002}" type="presOf" srcId="{377B73C5-0351-434E-B1CC-D44298837136}" destId="{C9202521-9D94-4C93-A4CB-559F1373DC7D}" srcOrd="0" destOrd="0" presId="urn:microsoft.com/office/officeart/2005/8/layout/venn1"/>
    <dgm:cxn modelId="{726D3EB4-CD2A-4150-A2D0-80E957D73151}" type="presOf" srcId="{E5AB896C-1B19-4585-BE41-2B307FB3AD4C}" destId="{A85ACA11-C133-4740-84DE-7B1DECBBB0AB}" srcOrd="0" destOrd="0" presId="urn:microsoft.com/office/officeart/2005/8/layout/venn1"/>
    <dgm:cxn modelId="{DC59F68B-8D65-4FB8-B1A5-F87E14A472DD}" type="presParOf" srcId="{6D3BBA22-F33F-4FF2-9C32-7DBA4F2E17D3}" destId="{26914A37-F978-44D6-8E59-0B8814B6F6DE}" srcOrd="0" destOrd="0" presId="urn:microsoft.com/office/officeart/2005/8/layout/venn1"/>
    <dgm:cxn modelId="{75482F79-6B7B-4309-A45F-0EAE664C12FD}" type="presParOf" srcId="{6D3BBA22-F33F-4FF2-9C32-7DBA4F2E17D3}" destId="{C9202521-9D94-4C93-A4CB-559F1373DC7D}" srcOrd="1" destOrd="0" presId="urn:microsoft.com/office/officeart/2005/8/layout/venn1"/>
    <dgm:cxn modelId="{2EDE0EED-9CF0-4F52-98C7-B2C15A6470A8}" type="presParOf" srcId="{6D3BBA22-F33F-4FF2-9C32-7DBA4F2E17D3}" destId="{3C5F7938-D1D9-40DF-8D8C-BE04DD8A60C2}" srcOrd="2" destOrd="0" presId="urn:microsoft.com/office/officeart/2005/8/layout/venn1"/>
    <dgm:cxn modelId="{18FFE240-A5A5-4F62-B06A-BC26E20804C8}" type="presParOf" srcId="{6D3BBA22-F33F-4FF2-9C32-7DBA4F2E17D3}" destId="{CC08CA70-02BC-4546-9737-D554627F4ACD}" srcOrd="3" destOrd="0" presId="urn:microsoft.com/office/officeart/2005/8/layout/venn1"/>
    <dgm:cxn modelId="{E5CE7272-2125-4D1F-AB51-77F0CF3151D5}" type="presParOf" srcId="{6D3BBA22-F33F-4FF2-9C32-7DBA4F2E17D3}" destId="{B1580111-3840-4745-AAB2-B707A2298BA3}" srcOrd="4" destOrd="0" presId="urn:microsoft.com/office/officeart/2005/8/layout/venn1"/>
    <dgm:cxn modelId="{6EA75A66-A319-4BFE-9497-E8E5830AAE1F}" type="presParOf" srcId="{6D3BBA22-F33F-4FF2-9C32-7DBA4F2E17D3}" destId="{8D5A020D-0DA0-4AC7-8C49-286EE7FDFE57}" srcOrd="5" destOrd="0" presId="urn:microsoft.com/office/officeart/2005/8/layout/venn1"/>
    <dgm:cxn modelId="{B50A554D-CAD7-4208-A9EE-FB68460EF75C}" type="presParOf" srcId="{6D3BBA22-F33F-4FF2-9C32-7DBA4F2E17D3}" destId="{1EC2E536-B7BB-4075-B470-2BFBC67653FE}" srcOrd="6" destOrd="0" presId="urn:microsoft.com/office/officeart/2005/8/layout/venn1"/>
    <dgm:cxn modelId="{8DC4B999-AD06-4512-B2A0-42DF25B0B051}" type="presParOf" srcId="{6D3BBA22-F33F-4FF2-9C32-7DBA4F2E17D3}" destId="{42BBC7D1-CE67-410F-BEFF-1082A3D9B385}" srcOrd="7" destOrd="0" presId="urn:microsoft.com/office/officeart/2005/8/layout/venn1"/>
    <dgm:cxn modelId="{C4DB264C-0F1A-45EB-BC22-7C8F9FC4265E}" type="presParOf" srcId="{6D3BBA22-F33F-4FF2-9C32-7DBA4F2E17D3}" destId="{E6865623-3BFC-47A9-82FF-DA71DE60B00A}" srcOrd="8" destOrd="0" presId="urn:microsoft.com/office/officeart/2005/8/layout/venn1"/>
    <dgm:cxn modelId="{D9462CFD-780E-40BE-B93E-9E6D92F996ED}" type="presParOf" srcId="{6D3BBA22-F33F-4FF2-9C32-7DBA4F2E17D3}" destId="{19C2E5F8-ED57-48C2-9D59-D9127FE22997}" srcOrd="9" destOrd="0" presId="urn:microsoft.com/office/officeart/2005/8/layout/venn1"/>
    <dgm:cxn modelId="{7B0289CC-A49D-42B2-AE2E-2D6E29898E29}" type="presParOf" srcId="{6D3BBA22-F33F-4FF2-9C32-7DBA4F2E17D3}" destId="{ACDD7A20-3359-47D5-B3A3-7085967CDB9C}" srcOrd="10" destOrd="0" presId="urn:microsoft.com/office/officeart/2005/8/layout/venn1"/>
    <dgm:cxn modelId="{A2A19CBA-B220-483A-ACAF-D1827375E890}" type="presParOf" srcId="{6D3BBA22-F33F-4FF2-9C32-7DBA4F2E17D3}" destId="{0D722B1C-B3F4-4FA5-889B-D6A311737F4E}" srcOrd="11" destOrd="0" presId="urn:microsoft.com/office/officeart/2005/8/layout/venn1"/>
    <dgm:cxn modelId="{A62FD7F2-7B11-4452-BC9B-50961CF0BE6E}" type="presParOf" srcId="{6D3BBA22-F33F-4FF2-9C32-7DBA4F2E17D3}" destId="{A4EE437B-870E-4E85-BBEF-881F00F22896}" srcOrd="12" destOrd="0" presId="urn:microsoft.com/office/officeart/2005/8/layout/venn1"/>
    <dgm:cxn modelId="{0F77DD24-8979-4608-BC22-B0B3BD9A5E58}" type="presParOf" srcId="{6D3BBA22-F33F-4FF2-9C32-7DBA4F2E17D3}" destId="{A85ACA11-C133-4740-84DE-7B1DECBBB0AB}" srcOrd="1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C58EE-CF2D-4F5F-8489-96F1064E619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95C88-846E-4C20-A6ED-FF7793FC5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C88-846E-4C20-A6ED-FF7793FC524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0" y="1905001"/>
            <a:ext cx="9144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lang="ru-RU" sz="3200" noProof="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0" y="482600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31994" y="482599"/>
            <a:ext cx="1383347" cy="579120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82599"/>
            <a:ext cx="67818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381000" y="482600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1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EF88E2-36F9-4A8A-A7C2-6C442E64D61C}" type="datetimeFigureOut">
              <a:rPr lang="ru-RU" smtClean="0"/>
              <a:t>15.05.2014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CF15991-435B-4B26-B52F-8E40FDB58F1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6072206"/>
            <a:ext cx="7315200" cy="658834"/>
          </a:xfrm>
        </p:spPr>
        <p:txBody>
          <a:bodyPr/>
          <a:lstStyle/>
          <a:p>
            <a:pPr algn="r"/>
            <a:r>
              <a:rPr lang="ru-RU" dirty="0" smtClean="0"/>
              <a:t>Подготовила: Терешко Елена 11-Б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Кубизм</a:t>
            </a:r>
            <a:endParaRPr lang="ru-RU" sz="9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0px-Gri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641072" cy="5072098"/>
          </a:xfrm>
          <a:prstGeom prst="rect">
            <a:avLst/>
          </a:prstGeom>
        </p:spPr>
      </p:pic>
      <p:pic>
        <p:nvPicPr>
          <p:cNvPr id="5" name="Рисунок 4" descr="386px-Kubista,_Bohumil_-_Pierot_(19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04"/>
            <a:ext cx="3268498" cy="5072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5715016"/>
            <a:ext cx="35719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Хуан </a:t>
            </a:r>
            <a:r>
              <a:rPr lang="ru-RU" dirty="0" smtClean="0"/>
              <a:t>Грис «</a:t>
            </a:r>
            <a:r>
              <a:rPr lang="ru-RU" i="1" dirty="0" smtClean="0"/>
              <a:t>Мужчина </a:t>
            </a:r>
            <a:r>
              <a:rPr lang="ru-RU" i="1" dirty="0"/>
              <a:t>в </a:t>
            </a:r>
            <a:r>
              <a:rPr lang="ru-RU" i="1" dirty="0" smtClean="0"/>
              <a:t>кафе</a:t>
            </a:r>
            <a:r>
              <a:rPr lang="ru-RU" dirty="0" smtClean="0"/>
              <a:t>»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786454"/>
            <a:ext cx="235256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Б. </a:t>
            </a:r>
            <a:r>
              <a:rPr lang="ru-RU" dirty="0" err="1"/>
              <a:t>Кубишта</a:t>
            </a:r>
            <a:r>
              <a:rPr lang="ru-RU" dirty="0"/>
              <a:t>. </a:t>
            </a:r>
            <a:r>
              <a:rPr lang="ru-RU" i="1" dirty="0" smtClean="0"/>
              <a:t>«Пьеро»</a:t>
            </a:r>
            <a:r>
              <a:rPr lang="ru-RU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ubism_Fe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357718" cy="4357718"/>
          </a:xfrm>
          <a:prstGeom prst="rect">
            <a:avLst/>
          </a:prstGeom>
        </p:spPr>
      </p:pic>
      <p:pic>
        <p:nvPicPr>
          <p:cNvPr id="7" name="Рисунок 6" descr="c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3510183" cy="4393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454967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Основной задачей творчества художников-кубистов было создание новой реальности, через отречение от действительности, а не её постижение.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6434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dirty="0" smtClean="0"/>
              <a:t>Наиболее яркими представителями кубизма и его основоположниками считают двух великих художников – Пабло Пикассо и Жоржа Брака.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4296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21537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4000528" cy="56308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Увлекались кубизмом и стремились претворить его в своем творчестве многие русские художники, среди них: М.Шагал, </a:t>
            </a:r>
            <a:r>
              <a:rPr lang="ru-RU" dirty="0" err="1" smtClean="0"/>
              <a:t>А.Лентулов</a:t>
            </a:r>
            <a:r>
              <a:rPr lang="ru-RU" dirty="0" smtClean="0"/>
              <a:t>. Влияние кубистов сказалось на творчестве многих художников Европы и Америки, среди них: </a:t>
            </a:r>
            <a:r>
              <a:rPr lang="ru-RU" dirty="0" err="1" smtClean="0"/>
              <a:t>Лионел</a:t>
            </a:r>
            <a:r>
              <a:rPr lang="ru-RU" dirty="0" smtClean="0"/>
              <a:t> </a:t>
            </a:r>
            <a:r>
              <a:rPr lang="ru-RU" dirty="0" err="1" smtClean="0"/>
              <a:t>Фейнингер</a:t>
            </a:r>
            <a:r>
              <a:rPr lang="ru-RU" dirty="0" smtClean="0"/>
              <a:t>, Макдональд –Райт. В начале первой мировой войны кубизм утрачивает свои позиции в искусстве, а затем прекращает свое существование, преобразуясь в другие направления.</a:t>
            </a:r>
          </a:p>
          <a:p>
            <a:endParaRPr lang="ru-RU" dirty="0"/>
          </a:p>
        </p:txBody>
      </p:sp>
      <p:pic>
        <p:nvPicPr>
          <p:cNvPr id="6" name="Содержимое 5" descr="kubiz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593271"/>
            <a:ext cx="4174335" cy="562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Художники кубизма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219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Крупнейшие </a:t>
            </a:r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772400" cy="4470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Наиболее </a:t>
            </a:r>
            <a:r>
              <a:rPr lang="ru-RU" dirty="0" smtClean="0"/>
              <a:t>известными кубистическими произведениями начала XX века стали картины Пикассо «Авиньонские девицы», «Гитара», работы таких художников, как Хуан Грис, </a:t>
            </a:r>
            <a:r>
              <a:rPr lang="ru-RU" dirty="0" err="1" smtClean="0"/>
              <a:t>Фернан</a:t>
            </a:r>
            <a:r>
              <a:rPr lang="ru-RU" dirty="0" smtClean="0"/>
              <a:t> </a:t>
            </a:r>
            <a:r>
              <a:rPr lang="ru-RU" dirty="0" err="1" smtClean="0"/>
              <a:t>Леже</a:t>
            </a:r>
            <a:r>
              <a:rPr lang="ru-RU" dirty="0" smtClean="0"/>
              <a:t>, Марсель </a:t>
            </a:r>
            <a:r>
              <a:rPr lang="ru-RU" dirty="0" err="1" smtClean="0"/>
              <a:t>Дюшан</a:t>
            </a:r>
            <a:r>
              <a:rPr lang="ru-RU" dirty="0" smtClean="0"/>
              <a:t>, </a:t>
            </a:r>
            <a:r>
              <a:rPr lang="ru-RU" dirty="0" smtClean="0"/>
              <a:t>скульптуры Александра </a:t>
            </a:r>
            <a:r>
              <a:rPr lang="ru-RU" dirty="0" err="1" smtClean="0"/>
              <a:t>Архипенко</a:t>
            </a:r>
            <a:r>
              <a:rPr lang="ru-RU" dirty="0" smtClean="0"/>
              <a:t> и др. Кубизм развивался и за пределами Франции; особенно плодотворно — в Чехословакии.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9455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385303" cy="4429156"/>
          </a:xfrm>
        </p:spPr>
      </p:pic>
      <p:sp>
        <p:nvSpPr>
          <p:cNvPr id="5" name="TextBox 4"/>
          <p:cNvSpPr txBox="1"/>
          <p:nvPr/>
        </p:nvSpPr>
        <p:spPr>
          <a:xfrm>
            <a:off x="285720" y="4929198"/>
            <a:ext cx="4429156" cy="8679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П. Пикассо </a:t>
            </a:r>
            <a:r>
              <a:rPr lang="ru-RU" sz="2800" i="1" dirty="0" smtClean="0"/>
              <a:t>«Авиньонские девицы»</a:t>
            </a:r>
            <a:endParaRPr lang="ru-RU" sz="2800" i="1" dirty="0"/>
          </a:p>
        </p:txBody>
      </p:sp>
      <p:pic>
        <p:nvPicPr>
          <p:cNvPr id="6" name="Рисунок 5" descr="2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608900" cy="4357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5072074"/>
            <a:ext cx="3500462" cy="8679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П. Пикассо </a:t>
            </a:r>
            <a:r>
              <a:rPr lang="ru-RU" sz="2800" i="1" dirty="0" smtClean="0"/>
              <a:t>«Гитара» </a:t>
            </a:r>
            <a:endParaRPr lang="ru-RU" sz="2800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49</TotalTime>
  <Words>441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Кубизм</vt:lpstr>
      <vt:lpstr>Слайд 2</vt:lpstr>
      <vt:lpstr>Слайд 3</vt:lpstr>
      <vt:lpstr>Слайд 4</vt:lpstr>
      <vt:lpstr>Слайд 5</vt:lpstr>
      <vt:lpstr>Слайд 6</vt:lpstr>
      <vt:lpstr>Художники кубизма </vt:lpstr>
      <vt:lpstr>Крупнейшие достижения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Кубизм</dc:title>
  <dc:creator>Admin</dc:creator>
  <cp:lastModifiedBy>Admin</cp:lastModifiedBy>
  <cp:revision>5</cp:revision>
  <dcterms:created xsi:type="dcterms:W3CDTF">2014-05-15T14:36:56Z</dcterms:created>
  <dcterms:modified xsi:type="dcterms:W3CDTF">2014-05-15T15:26:34Z</dcterms:modified>
</cp:coreProperties>
</file>