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58117" y="980728"/>
            <a:ext cx="652614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8800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Сальвадор </a:t>
            </a:r>
          </a:p>
          <a:p>
            <a:pPr algn="ctr"/>
            <a:r>
              <a:rPr lang="uk-UA" sz="8800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далі </a:t>
            </a:r>
            <a:endParaRPr lang="ru-RU" sz="8800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qwerty\Desktop\Художня\13499762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3816424" cy="4509120"/>
          </a:xfrm>
          <a:prstGeom prst="rect">
            <a:avLst/>
          </a:prstGeom>
          <a:noFill/>
        </p:spPr>
      </p:pic>
      <p:pic>
        <p:nvPicPr>
          <p:cNvPr id="1027" name="Picture 3" descr="C:\Users\qwerty\Desktop\Художня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01008"/>
            <a:ext cx="3096344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242048" cy="2736304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випускає</a:t>
            </a:r>
            <a:r>
              <a:rPr lang="ru-RU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книги </a:t>
            </a:r>
            <a:r>
              <a:rPr lang="ru-RU" sz="28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8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присвячені</a:t>
            </a:r>
            <a:r>
              <a:rPr lang="ru-RU" sz="28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собі</a:t>
            </a:r>
            <a:r>
              <a:rPr lang="ru-RU" sz="28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28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своєму</a:t>
            </a:r>
            <a:r>
              <a:rPr lang="ru-RU" sz="28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мистецтву</a:t>
            </a:r>
            <a:r>
              <a:rPr lang="ru-RU" sz="28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, в </a:t>
            </a:r>
            <a:r>
              <a:rPr lang="ru-RU" sz="28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яких</a:t>
            </a:r>
            <a:r>
              <a:rPr lang="ru-RU" sz="28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нестримно</a:t>
            </a:r>
            <a:r>
              <a:rPr lang="ru-RU" sz="28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вихваляє</a:t>
            </a:r>
            <a:r>
              <a:rPr lang="ru-RU" sz="28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свій</a:t>
            </a:r>
            <a:r>
              <a:rPr lang="ru-RU" sz="28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талант ( «</a:t>
            </a:r>
            <a:r>
              <a:rPr lang="ru-RU" sz="28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Щоденник</a:t>
            </a:r>
            <a:r>
              <a:rPr lang="ru-RU" sz="28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одного </a:t>
            </a:r>
            <a:r>
              <a:rPr lang="ru-RU" sz="28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генія</a:t>
            </a:r>
            <a:r>
              <a:rPr lang="ru-RU" sz="28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» , «Дали по Дали » , «Золота книга Дали » , « </a:t>
            </a:r>
            <a:r>
              <a:rPr lang="ru-RU" sz="28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Секретне</a:t>
            </a:r>
            <a:r>
              <a:rPr lang="ru-RU" sz="28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життя</a:t>
            </a:r>
            <a:r>
              <a:rPr lang="ru-RU" sz="28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Сальвадора </a:t>
            </a:r>
            <a:r>
              <a:rPr lang="ru-RU" sz="28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Далі</a:t>
            </a:r>
            <a:r>
              <a:rPr lang="ru-RU" sz="28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»).</a:t>
            </a:r>
            <a:endParaRPr lang="ru-RU" sz="2800" b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218" name="Picture 2" descr="C:\Users\qwerty\Desktop\Художня\wood-texture-by-pabloalvin_kopiy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0" cy="3162300"/>
          </a:xfrm>
          <a:prstGeom prst="rect">
            <a:avLst/>
          </a:prstGeom>
          <a:noFill/>
        </p:spPr>
      </p:pic>
      <p:pic>
        <p:nvPicPr>
          <p:cNvPr id="9219" name="Picture 3" descr="C:\Users\qwerty\Desktop\Художня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62374"/>
            <a:ext cx="3019177" cy="2690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93096"/>
            <a:ext cx="7242048" cy="2232248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Це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будівля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фантастичною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архітектури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,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наповнена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картинами та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об'єктами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художника.</a:t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Тут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він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загинув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під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час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пожежі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,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перебуваючи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повній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самоті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бажаючи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покинути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будинок</a:t>
            </a: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.</a:t>
            </a:r>
            <a:endParaRPr lang="ru-RU" sz="2000" b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1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Monotype Corsiva" pitchFamily="66" charset="0"/>
                <a:cs typeface="Courier New" pitchFamily="49" charset="0"/>
              </a:rPr>
              <a:t>У 1974 , </a:t>
            </a:r>
            <a:r>
              <a:rPr lang="ru-RU" sz="2400" b="1" i="1" dirty="0" err="1" smtClean="0">
                <a:latin typeface="Monotype Corsiva" pitchFamily="66" charset="0"/>
                <a:cs typeface="Courier New" pitchFamily="49" charset="0"/>
              </a:rPr>
              <a:t>зібравши</a:t>
            </a:r>
            <a:r>
              <a:rPr lang="ru-RU" sz="2400" b="1" i="1" dirty="0" smtClean="0">
                <a:latin typeface="Monotype Corsiva" pitchFamily="66" charset="0"/>
                <a:cs typeface="Courier New" pitchFamily="49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Courier New" pitchFamily="49" charset="0"/>
              </a:rPr>
              <a:t>всі</a:t>
            </a:r>
            <a:r>
              <a:rPr lang="ru-RU" sz="2400" b="1" i="1" dirty="0" smtClean="0">
                <a:latin typeface="Monotype Corsiva" pitchFamily="66" charset="0"/>
                <a:cs typeface="Courier New" pitchFamily="49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Courier New" pitchFamily="49" charset="0"/>
              </a:rPr>
              <a:t>свої</a:t>
            </a:r>
            <a:r>
              <a:rPr lang="ru-RU" sz="2400" b="1" i="1" dirty="0" smtClean="0">
                <a:latin typeface="Monotype Corsiva" pitchFamily="66" charset="0"/>
                <a:cs typeface="Courier New" pitchFamily="49" charset="0"/>
              </a:rPr>
              <a:t> </a:t>
            </a:r>
            <a:r>
              <a:rPr lang="ru-RU" sz="2400" b="1" i="1" dirty="0" err="1" smtClean="0">
                <a:latin typeface="Monotype Corsiva" pitchFamily="66" charset="0"/>
                <a:cs typeface="Courier New" pitchFamily="49" charset="0"/>
              </a:rPr>
              <a:t>кошти</a:t>
            </a:r>
            <a:r>
              <a:rPr lang="ru-RU" sz="2400" b="1" i="1" dirty="0" smtClean="0">
                <a:latin typeface="Monotype Corsiva" pitchFamily="66" charset="0"/>
                <a:cs typeface="Courier New" pitchFamily="49" charset="0"/>
              </a:rPr>
              <a:t> , </a:t>
            </a:r>
            <a:r>
              <a:rPr lang="ru-RU" sz="2400" b="1" i="1" dirty="0" err="1" smtClean="0">
                <a:latin typeface="Monotype Corsiva" pitchFamily="66" charset="0"/>
                <a:cs typeface="Courier New" pitchFamily="49" charset="0"/>
              </a:rPr>
              <a:t>будує</a:t>
            </a:r>
            <a:r>
              <a:rPr lang="ru-RU" sz="2400" b="1" i="1" dirty="0" smtClean="0">
                <a:latin typeface="Monotype Corsiva" pitchFamily="66" charset="0"/>
                <a:cs typeface="Courier New" pitchFamily="49" charset="0"/>
              </a:rPr>
              <a:t> Театр- музей </a:t>
            </a:r>
            <a:r>
              <a:rPr lang="ru-RU" sz="2400" b="1" i="1" dirty="0" err="1" smtClean="0">
                <a:latin typeface="Monotype Corsiva" pitchFamily="66" charset="0"/>
                <a:cs typeface="Courier New" pitchFamily="49" charset="0"/>
              </a:rPr>
              <a:t>Далі</a:t>
            </a:r>
            <a:r>
              <a:rPr lang="ru-RU" sz="2400" b="1" i="1" dirty="0" smtClean="0">
                <a:latin typeface="Monotype Corsiva" pitchFamily="66" charset="0"/>
                <a:cs typeface="Courier New" pitchFamily="49" charset="0"/>
              </a:rPr>
              <a:t> в </a:t>
            </a:r>
            <a:r>
              <a:rPr lang="ru-RU" sz="2400" b="1" i="1" dirty="0" err="1" smtClean="0">
                <a:latin typeface="Monotype Corsiva" pitchFamily="66" charset="0"/>
                <a:cs typeface="Courier New" pitchFamily="49" charset="0"/>
              </a:rPr>
              <a:t>Фігуерасі</a:t>
            </a:r>
            <a:r>
              <a:rPr lang="ru-RU" sz="2400" b="1" i="1" dirty="0" smtClean="0">
                <a:latin typeface="Monotype Corsiva" pitchFamily="66" charset="0"/>
                <a:cs typeface="Courier New" pitchFamily="49" charset="0"/>
              </a:rPr>
              <a:t> </a:t>
            </a:r>
            <a:endParaRPr lang="ru-RU" sz="2400" b="1" i="1" dirty="0">
              <a:latin typeface="Monotype Corsiva" pitchFamily="66" charset="0"/>
              <a:cs typeface="Courier New" pitchFamily="49" charset="0"/>
            </a:endParaRPr>
          </a:p>
        </p:txBody>
      </p:sp>
      <p:pic>
        <p:nvPicPr>
          <p:cNvPr id="10242" name="Picture 2" descr="C:\Users\qwerty\Desktop\Художня\IMGProdBig796118082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20888"/>
            <a:ext cx="4320480" cy="2827958"/>
          </a:xfrm>
          <a:prstGeom prst="rect">
            <a:avLst/>
          </a:prstGeom>
          <a:noFill/>
        </p:spPr>
      </p:pic>
      <p:pic>
        <p:nvPicPr>
          <p:cNvPr id="10243" name="Picture 3" descr="C:\Users\qwerty\Desktop\Художня\FIGUE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371191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Пейзаж близ </a:t>
            </a:r>
            <a:r>
              <a:rPr lang="ru-RU" b="0" dirty="0" err="1" smtClean="0">
                <a:solidFill>
                  <a:schemeClr val="tx1"/>
                </a:solidFill>
                <a:latin typeface="Monotype Corsiva" pitchFamily="66" charset="0"/>
              </a:rPr>
              <a:t>Фигераса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 (1910)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qwerty\Desktop\Художня\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3352800" cy="526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Праздник в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Фигерасе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(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1916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qwerty\Desktop\Художня\fie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264696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Расплывчатый старик (1918)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qwerty\Desktop\Художня\CrepuscularOldMa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3228975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qwerty\Desktop\Художня\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64010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qwerty\Desktop\Художня\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qwerty\Desktop\Художня\fa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057" y="0"/>
            <a:ext cx="453244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qwerty\Desktop\Художня\Lj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315"/>
            <a:ext cx="8172400" cy="6899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Портрет цыгана (1919)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C:\Users\qwerty\Desktop\Художня\gips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09717"/>
            <a:ext cx="4174356" cy="5848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7776864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Сальвадор </a:t>
            </a:r>
            <a:r>
              <a:rPr lang="ru-RU" sz="2400" dirty="0" err="1" smtClean="0"/>
              <a:t>Далі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Іспанії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11 </a:t>
            </a:r>
            <a:r>
              <a:rPr lang="ru-RU" sz="2400" dirty="0" err="1" smtClean="0"/>
              <a:t>травня</a:t>
            </a:r>
            <a:r>
              <a:rPr lang="ru-RU" sz="2400" dirty="0" smtClean="0"/>
              <a:t> 1904 року в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Фігерасі</a:t>
            </a:r>
            <a:r>
              <a:rPr lang="ru-RU" sz="2400" dirty="0" smtClean="0"/>
              <a:t> , </a:t>
            </a:r>
          </a:p>
          <a:p>
            <a:pPr>
              <a:buNone/>
            </a:pPr>
            <a:r>
              <a:rPr lang="ru-RU" sz="2400" dirty="0" err="1" smtClean="0"/>
              <a:t>провінція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Жирона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заможного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нотаріуса</a:t>
            </a:r>
            <a:endParaRPr lang="ru-RU" sz="2400" dirty="0"/>
          </a:p>
        </p:txBody>
      </p:sp>
      <p:pic>
        <p:nvPicPr>
          <p:cNvPr id="2050" name="Picture 2" descr="C:\Users\qwerty\Desktop\Художня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8875"/>
            <a:ext cx="6667500" cy="4429125"/>
          </a:xfrm>
          <a:prstGeom prst="rect">
            <a:avLst/>
          </a:prstGeom>
          <a:noFill/>
        </p:spPr>
      </p:pic>
      <p:pic>
        <p:nvPicPr>
          <p:cNvPr id="2051" name="Picture 3" descr="C:\Users\qwerty\Desktop\Художня\загруженно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0"/>
            <a:ext cx="3491880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qwerty\Desktop\Художня\Self-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96336" cy="689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76671"/>
            <a:ext cx="7956376" cy="3024337"/>
          </a:xfrm>
        </p:spPr>
        <p:txBody>
          <a:bodyPr>
            <a:normAutofit/>
          </a:bodyPr>
          <a:lstStyle/>
          <a:p>
            <a:r>
              <a:rPr lang="ru-RU" dirty="0" smtClean="0"/>
              <a:t> У 1924-1926 </a:t>
            </a:r>
            <a:r>
              <a:rPr lang="ru-RU" dirty="0" err="1" smtClean="0"/>
              <a:t>навчається</a:t>
            </a:r>
            <a:r>
              <a:rPr lang="ru-RU" dirty="0" smtClean="0"/>
              <a:t> в </a:t>
            </a:r>
            <a:r>
              <a:rPr lang="ru-RU" dirty="0" err="1" smtClean="0"/>
              <a:t>Мадридській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Сан -</a:t>
            </a:r>
            <a:r>
              <a:rPr lang="ru-RU" dirty="0" err="1" smtClean="0"/>
              <a:t>Фернандо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захоплюється</a:t>
            </a:r>
            <a:r>
              <a:rPr lang="ru-RU" dirty="0" smtClean="0"/>
              <a:t> </a:t>
            </a:r>
            <a:r>
              <a:rPr lang="ru-RU" dirty="0" err="1" smtClean="0"/>
              <a:t>ідеями</a:t>
            </a:r>
            <a:r>
              <a:rPr lang="ru-RU" dirty="0" smtClean="0"/>
              <a:t> </a:t>
            </a:r>
            <a:r>
              <a:rPr lang="ru-RU" dirty="0" err="1" smtClean="0"/>
              <a:t>анархізму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цікавиться</a:t>
            </a:r>
            <a:r>
              <a:rPr lang="ru-RU" dirty="0" smtClean="0"/>
              <a:t> </a:t>
            </a:r>
            <a:r>
              <a:rPr lang="ru-RU" dirty="0" err="1" smtClean="0"/>
              <a:t>сучасними</a:t>
            </a:r>
            <a:r>
              <a:rPr lang="ru-RU" dirty="0" smtClean="0"/>
              <a:t> </a:t>
            </a:r>
            <a:r>
              <a:rPr lang="ru-RU" dirty="0" err="1" smtClean="0"/>
              <a:t>французькими</a:t>
            </a:r>
            <a:r>
              <a:rPr lang="ru-RU" dirty="0" smtClean="0"/>
              <a:t> </a:t>
            </a:r>
            <a:r>
              <a:rPr lang="ru-RU" dirty="0" err="1" smtClean="0"/>
              <a:t>майстрами</a:t>
            </a:r>
            <a:r>
              <a:rPr lang="ru-RU" dirty="0" smtClean="0"/>
              <a:t> ,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символістами</a:t>
            </a:r>
            <a:r>
              <a:rPr lang="ru-RU" dirty="0" smtClean="0"/>
              <a:t> . </a:t>
            </a:r>
            <a:endParaRPr lang="ru-RU" dirty="0"/>
          </a:p>
        </p:txBody>
      </p:sp>
      <p:pic>
        <p:nvPicPr>
          <p:cNvPr id="3074" name="Picture 2" descr="C:\Users\qwerty\Desktop\Художня\800px-Palacio_de_Goyeneche_-_Real_Academia_de_Bellas_Artes_de_San_Fern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87668"/>
            <a:ext cx="3960440" cy="2970332"/>
          </a:xfrm>
          <a:prstGeom prst="rect">
            <a:avLst/>
          </a:prstGeom>
          <a:noFill/>
        </p:spPr>
      </p:pic>
      <p:pic>
        <p:nvPicPr>
          <p:cNvPr id="3075" name="Picture 3" descr="C:\Users\qwerty\Desktop\Художня\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20688"/>
            <a:ext cx="2095500" cy="3238500"/>
          </a:xfrm>
          <a:prstGeom prst="rect">
            <a:avLst/>
          </a:prstGeom>
          <a:noFill/>
        </p:spPr>
      </p:pic>
      <p:pic>
        <p:nvPicPr>
          <p:cNvPr id="3076" name="Picture 4" descr="C:\Users\qwerty\Desktop\Художня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01616"/>
            <a:ext cx="461445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7067128" cy="659735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1928 </a:t>
            </a:r>
            <a:r>
              <a:rPr lang="ru-RU" dirty="0" err="1" smtClean="0"/>
              <a:t>переїжджає</a:t>
            </a:r>
            <a:r>
              <a:rPr lang="ru-RU" dirty="0" smtClean="0"/>
              <a:t> до Парижа </a:t>
            </a:r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r>
              <a:rPr lang="uk-UA" dirty="0" smtClean="0"/>
              <a:t> </a:t>
            </a:r>
            <a:r>
              <a:rPr lang="ru-RU" sz="1800" dirty="0" smtClean="0"/>
              <a:t>в 1929 </a:t>
            </a:r>
            <a:r>
              <a:rPr lang="ru-RU" sz="1800" dirty="0" err="1" smtClean="0"/>
              <a:t>зустрічає</a:t>
            </a:r>
            <a:r>
              <a:rPr lang="ru-RU" sz="1800" dirty="0" smtClean="0"/>
              <a:t> свою </a:t>
            </a:r>
            <a:r>
              <a:rPr lang="ru-RU" sz="1800" dirty="0" err="1" smtClean="0"/>
              <a:t>майбутню</a:t>
            </a:r>
            <a:r>
              <a:rPr lang="ru-RU" sz="1800" dirty="0" smtClean="0"/>
              <a:t> дружину </a:t>
            </a:r>
            <a:r>
              <a:rPr lang="ru-RU" sz="1800" dirty="0" smtClean="0"/>
              <a:t>–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Гала (</a:t>
            </a:r>
            <a:r>
              <a:rPr lang="ru-RU" sz="1800" dirty="0" err="1" smtClean="0"/>
              <a:t>Олена</a:t>
            </a:r>
            <a:r>
              <a:rPr lang="ru-RU" sz="1800" dirty="0" smtClean="0"/>
              <a:t> Дьяконова </a:t>
            </a:r>
            <a:r>
              <a:rPr lang="ru-RU" sz="1800" dirty="0" smtClean="0"/>
              <a:t>)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err="1" smtClean="0"/>
              <a:t>що</a:t>
            </a:r>
            <a:r>
              <a:rPr lang="ru-RU" sz="1800" dirty="0" smtClean="0"/>
              <a:t> стала </a:t>
            </a:r>
            <a:r>
              <a:rPr lang="ru-RU" sz="1800" dirty="0" err="1" smtClean="0"/>
              <a:t>постійною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моделлю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картин.</a:t>
            </a:r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</a:t>
            </a:r>
          </a:p>
        </p:txBody>
      </p:sp>
      <p:pic>
        <p:nvPicPr>
          <p:cNvPr id="4098" name="Picture 2" descr="C:\Users\qwerty\Desktop\Художня\phot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4299644" cy="2221086"/>
          </a:xfrm>
          <a:prstGeom prst="rect">
            <a:avLst/>
          </a:prstGeom>
          <a:noFill/>
        </p:spPr>
      </p:pic>
      <p:pic>
        <p:nvPicPr>
          <p:cNvPr id="4099" name="Picture 3" descr="C:\Users\qwerty\Desktop\Художня\gal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873" y="2177480"/>
            <a:ext cx="3515127" cy="4680520"/>
          </a:xfrm>
          <a:prstGeom prst="rect">
            <a:avLst/>
          </a:prstGeom>
          <a:noFill/>
        </p:spPr>
      </p:pic>
      <p:pic>
        <p:nvPicPr>
          <p:cNvPr id="4100" name="Picture 4" descr="C:\Users\qwerty\Desktop\Художня\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69747"/>
            <a:ext cx="2300461" cy="2688253"/>
          </a:xfrm>
          <a:prstGeom prst="rect">
            <a:avLst/>
          </a:prstGeom>
          <a:noFill/>
        </p:spPr>
      </p:pic>
      <p:pic>
        <p:nvPicPr>
          <p:cNvPr id="4102" name="Picture 6" descr="C:\Users\qwerty\Desktop\Художня\632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149080"/>
            <a:ext cx="2088232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7355160" cy="6597352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Знамениті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: </a:t>
            </a:r>
            <a:endParaRPr lang="ru-RU" dirty="0" smtClean="0"/>
          </a:p>
          <a:p>
            <a:r>
              <a:rPr lang="ru-RU" dirty="0" err="1" smtClean="0"/>
              <a:t>розплавленийгодинник</a:t>
            </a:r>
            <a:r>
              <a:rPr lang="ru-RU" dirty="0" smtClean="0"/>
              <a:t> 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телефон- </a:t>
            </a:r>
            <a:r>
              <a:rPr lang="ru-RU" dirty="0" err="1" smtClean="0"/>
              <a:t>апарат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трубкою у </a:t>
            </a:r>
            <a:r>
              <a:rPr lang="ru-RU" dirty="0" err="1" smtClean="0"/>
              <a:t>вигляді</a:t>
            </a:r>
            <a:r>
              <a:rPr lang="ru-RU" dirty="0" smtClean="0"/>
              <a:t> лангуста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диван - губи , </a:t>
            </a:r>
            <a:endParaRPr lang="ru-RU" dirty="0" smtClean="0"/>
          </a:p>
          <a:p>
            <a:r>
              <a:rPr lang="ru-RU" dirty="0" smtClean="0"/>
              <a:t>рояль 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звисає</a:t>
            </a:r>
            <a:r>
              <a:rPr lang="ru-RU" dirty="0" smtClean="0"/>
              <a:t> </a:t>
            </a:r>
            <a:r>
              <a:rPr lang="ru-RU" dirty="0" err="1" smtClean="0"/>
              <a:t>немов</a:t>
            </a:r>
            <a:r>
              <a:rPr lang="ru-RU" dirty="0" smtClean="0"/>
              <a:t> </a:t>
            </a:r>
            <a:r>
              <a:rPr lang="ru-RU" dirty="0" err="1" smtClean="0"/>
              <a:t>драпірування</a:t>
            </a:r>
            <a:r>
              <a:rPr lang="ru-RU" dirty="0" smtClean="0"/>
              <a:t> , та </a:t>
            </a:r>
            <a:r>
              <a:rPr lang="ru-RU" dirty="0" err="1" smtClean="0"/>
              <a:t>інші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Використовує</a:t>
            </a:r>
            <a:r>
              <a:rPr lang="ru-RU" dirty="0" smtClean="0"/>
              <a:t>  </a:t>
            </a:r>
            <a:r>
              <a:rPr lang="ru-RU" dirty="0" err="1" smtClean="0"/>
              <a:t>прийом</a:t>
            </a:r>
            <a:r>
              <a:rPr lang="ru-RU" dirty="0" smtClean="0"/>
              <a:t> « </a:t>
            </a:r>
            <a:r>
              <a:rPr lang="ru-RU" dirty="0" err="1" smtClean="0"/>
              <a:t>зникаючих</a:t>
            </a:r>
            <a:r>
              <a:rPr lang="ru-RU" dirty="0" smtClean="0"/>
              <a:t> </a:t>
            </a:r>
            <a:r>
              <a:rPr lang="ru-RU" dirty="0" err="1" smtClean="0"/>
              <a:t>образів</a:t>
            </a:r>
            <a:r>
              <a:rPr lang="ru-RU" dirty="0" smtClean="0"/>
              <a:t>» 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розчиняються</a:t>
            </a:r>
            <a:r>
              <a:rPr lang="ru-RU" dirty="0" smtClean="0"/>
              <a:t> в </a:t>
            </a:r>
            <a:r>
              <a:rPr lang="ru-RU" dirty="0" err="1" smtClean="0"/>
              <a:t>навколишньому</a:t>
            </a:r>
            <a:r>
              <a:rPr lang="ru-RU" dirty="0" smtClean="0"/>
              <a:t> </a:t>
            </a:r>
            <a:r>
              <a:rPr lang="ru-RU" dirty="0" err="1" smtClean="0"/>
              <a:t>просторі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spc="-150" dirty="0" smtClean="0">
                <a:solidFill>
                  <a:schemeClr val="tx1"/>
                </a:solidFill>
                <a:latin typeface="Monotype Corsiva" pitchFamily="66" charset="0"/>
              </a:rPr>
              <a:t>релігійні  мотиви: </a:t>
            </a:r>
            <a:endParaRPr lang="ru-RU" b="0" spc="-15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168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«Мадонна порту </a:t>
            </a:r>
            <a:r>
              <a:rPr lang="ru-RU" b="1" u="sng" dirty="0" err="1" smtClean="0"/>
              <a:t>Льїгат</a:t>
            </a:r>
            <a:r>
              <a:rPr lang="ru-RU" b="1" u="sng" dirty="0" smtClean="0"/>
              <a:t> »</a:t>
            </a:r>
            <a:endParaRPr lang="ru-RU" b="1" u="sng" dirty="0"/>
          </a:p>
        </p:txBody>
      </p:sp>
      <p:pic>
        <p:nvPicPr>
          <p:cNvPr id="5122" name="Picture 2" descr="C:\Users\qwerty\Desktop\Художня\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3744416" cy="4437112"/>
          </a:xfrm>
          <a:prstGeom prst="rect">
            <a:avLst/>
          </a:prstGeom>
          <a:noFill/>
        </p:spPr>
      </p:pic>
      <p:pic>
        <p:nvPicPr>
          <p:cNvPr id="5123" name="Picture 3" descr="C:\Users\qwerty\Desktop\Художня\The_Madonna_of_Port_Lligat_(194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57400"/>
            <a:ext cx="4328671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3610744" cy="32403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«Христос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св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Ионна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на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хресті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»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qwerty\Desktop\Художня\Христос_Святого_Іоанна_Хре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3576736" cy="6449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« </a:t>
            </a:r>
            <a:r>
              <a:rPr lang="ru-RU" b="0" dirty="0" err="1" smtClean="0">
                <a:solidFill>
                  <a:schemeClr val="tx1"/>
                </a:solidFill>
                <a:latin typeface="Monotype Corsiva" pitchFamily="66" charset="0"/>
              </a:rPr>
              <a:t>Таємна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 вечеря »</a:t>
            </a:r>
            <a:endParaRPr lang="ru-RU" b="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qwerty\Desktop\Художня\Сальвадор_Далі_Тайна_вече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7686129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« </a:t>
            </a:r>
            <a:r>
              <a:rPr lang="ru-RU" b="0" dirty="0" err="1" smtClean="0">
                <a:solidFill>
                  <a:schemeClr val="tx1"/>
                </a:solidFill>
                <a:latin typeface="Monotype Corsiva" pitchFamily="66" charset="0"/>
              </a:rPr>
              <a:t>Відкриття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 Америки 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»</a:t>
            </a:r>
            <a:endParaRPr lang="ru-RU" b="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8195" name="Picture 3" descr="C:\Users\qwerty\Desktop\Художня\kol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385081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0B7F16"/>
      </a:dk2>
      <a:lt2>
        <a:srgbClr val="F4E7ED"/>
      </a:lt2>
      <a:accent1>
        <a:srgbClr val="0070C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</TotalTime>
  <Words>210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Слайд 1</vt:lpstr>
      <vt:lpstr>Слайд 2</vt:lpstr>
      <vt:lpstr>Слайд 3</vt:lpstr>
      <vt:lpstr>Слайд 4</vt:lpstr>
      <vt:lpstr>Слайд 5</vt:lpstr>
      <vt:lpstr>релігійні  мотиви: </vt:lpstr>
      <vt:lpstr>«Христос   св. Ионна   на хресті »</vt:lpstr>
      <vt:lpstr>« Таємна вечеря »</vt:lpstr>
      <vt:lpstr>« Відкриття Америки »</vt:lpstr>
      <vt:lpstr>випускає книги , присвячені собі і своєму мистецтву , в яких нестримно вихваляє свій талант ( «Щоденник одного генія» , «Дали по Дали » , «Золота книга Дали » , « Секретне життя Сальвадора Далі »).</vt:lpstr>
      <vt:lpstr>          Це будівля фантастичною архітектури , наповнена картинами та об'єктами художника. Тут він і загинув під час пожежі , перебуваючи в повній самоті і не бажаючи покинути будинок .</vt:lpstr>
      <vt:lpstr>Пейзаж близ Фигераса (1910) </vt:lpstr>
      <vt:lpstr>Праздник в Фигерасе (1916) </vt:lpstr>
      <vt:lpstr>Расплывчатый старик (1918) </vt:lpstr>
      <vt:lpstr>Слайд 15</vt:lpstr>
      <vt:lpstr>Слайд 16</vt:lpstr>
      <vt:lpstr>Слайд 17</vt:lpstr>
      <vt:lpstr>Слайд 18</vt:lpstr>
      <vt:lpstr>Портрет цыгана (1919)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qwerty</cp:lastModifiedBy>
  <cp:revision>6</cp:revision>
  <dcterms:created xsi:type="dcterms:W3CDTF">2013-12-21T21:45:36Z</dcterms:created>
  <dcterms:modified xsi:type="dcterms:W3CDTF">2013-12-21T22:40:14Z</dcterms:modified>
</cp:coreProperties>
</file>