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6" d="100"/>
          <a:sy n="96" d="100"/>
        </p:scale>
        <p:origin x="678"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3539301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56DA9D-4F37-4131-9B07-A4327E48DB10}" type="datetimeFigureOut">
              <a:rPr lang="ru-RU" smtClean="0"/>
              <a:t>04.11.2013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975456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1931269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6279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146215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657630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646786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983481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664078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3737586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828862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756DA9D-4F37-4131-9B07-A4327E48DB10}" type="datetimeFigureOut">
              <a:rPr lang="ru-RU" smtClean="0"/>
              <a:t>04.11.2013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305632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56DA9D-4F37-4131-9B07-A4327E48DB10}" type="datetimeFigureOut">
              <a:rPr lang="ru-RU" smtClean="0"/>
              <a:t>04.11.2013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3394613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326275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2188347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2756DA9D-4F37-4131-9B07-A4327E48DB10}" type="datetimeFigureOut">
              <a:rPr lang="ru-RU" smtClean="0"/>
              <a:t>04.11.2013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3930687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56DA9D-4F37-4131-9B07-A4327E48DB10}" type="datetimeFigureOut">
              <a:rPr lang="ru-RU" smtClean="0"/>
              <a:t>04.11.2013</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460A6-A8D8-42E5-B816-60190ECBB4FB}" type="slidenum">
              <a:rPr lang="ru-RU" smtClean="0"/>
              <a:t>‹#›</a:t>
            </a:fld>
            <a:endParaRPr lang="ru-RU"/>
          </a:p>
        </p:txBody>
      </p:sp>
    </p:spTree>
    <p:extLst>
      <p:ext uri="{BB962C8B-B14F-4D97-AF65-F5344CB8AC3E}">
        <p14:creationId xmlns:p14="http://schemas.microsoft.com/office/powerpoint/2010/main" val="1750199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56DA9D-4F37-4131-9B07-A4327E48DB10}" type="datetimeFigureOut">
              <a:rPr lang="ru-RU" smtClean="0"/>
              <a:t>04.11.2013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7460A6-A8D8-42E5-B816-60190ECBB4FB}" type="slidenum">
              <a:rPr lang="ru-RU" smtClean="0"/>
              <a:t>‹#›</a:t>
            </a:fld>
            <a:endParaRPr lang="ru-RU"/>
          </a:p>
        </p:txBody>
      </p:sp>
    </p:spTree>
    <p:extLst>
      <p:ext uri="{BB962C8B-B14F-4D97-AF65-F5344CB8AC3E}">
        <p14:creationId xmlns:p14="http://schemas.microsoft.com/office/powerpoint/2010/main" val="660187044"/>
      </p:ext>
    </p:extLst>
  </p:cSld>
  <p:clrMap bg1="dk1" tx1="lt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937509" y="1664961"/>
            <a:ext cx="9144000" cy="2387600"/>
          </a:xfrm>
        </p:spPr>
        <p:txBody>
          <a:bodyPr>
            <a:normAutofit/>
          </a:bodyPr>
          <a:lstStyle/>
          <a:p>
            <a:r>
              <a:rPr lang="en-US" sz="4800" b="1" i="1" spc="50" dirty="0">
                <a:ln w="0"/>
                <a:solidFill>
                  <a:schemeClr val="bg2"/>
                </a:solidFill>
                <a:effectLst>
                  <a:innerShdw blurRad="63500" dist="50800" dir="13500000">
                    <a:srgbClr val="000000">
                      <a:alpha val="50000"/>
                    </a:srgbClr>
                  </a:innerShdw>
                </a:effectLst>
              </a:rPr>
              <a:t>United Kingdom of Great Britain and Northern Ireland</a:t>
            </a:r>
            <a:endParaRPr lang="ru-RU" sz="4800" b="1" spc="50" dirty="0">
              <a:ln w="0"/>
              <a:solidFill>
                <a:schemeClr val="bg2"/>
              </a:solidFill>
              <a:effectLst>
                <a:innerShdw blurRad="63500" dist="50800" dir="13500000">
                  <a:srgbClr val="000000">
                    <a:alpha val="50000"/>
                  </a:srgbClr>
                </a:innerShdw>
              </a:effectLst>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021" y="-89451"/>
            <a:ext cx="2923926" cy="2829606"/>
          </a:xfrm>
          <a:prstGeom prst="rect">
            <a:avLst/>
          </a:prstGeom>
        </p:spPr>
      </p:pic>
    </p:spTree>
    <p:extLst>
      <p:ext uri="{BB962C8B-B14F-4D97-AF65-F5344CB8AC3E}">
        <p14:creationId xmlns:p14="http://schemas.microsoft.com/office/powerpoint/2010/main" val="1360366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9243" y="27195"/>
            <a:ext cx="8014252" cy="1325563"/>
          </a:xfrm>
        </p:spPr>
        <p:txBody>
          <a:bodyPr>
            <a:normAutofit/>
          </a:bodyPr>
          <a:lstStyle/>
          <a:p>
            <a:r>
              <a:rPr lang="en-US" dirty="0" smtClean="0"/>
              <a:t>Geographical location</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4211" y="1018969"/>
            <a:ext cx="6572573" cy="5530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9649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766" y="165790"/>
            <a:ext cx="10515600" cy="4351338"/>
          </a:xfrm>
        </p:spPr>
        <p:txBody>
          <a:bodyPr/>
          <a:lstStyle/>
          <a:p>
            <a:r>
              <a:rPr lang="en-US" dirty="0" smtClean="0"/>
              <a:t>The country area: </a:t>
            </a:r>
            <a:r>
              <a:rPr lang="ru-RU" dirty="0"/>
              <a:t>243 809 </a:t>
            </a:r>
            <a:r>
              <a:rPr lang="en-US" dirty="0" smtClean="0"/>
              <a:t>km</a:t>
            </a:r>
            <a:r>
              <a:rPr lang="ru-RU" dirty="0" smtClean="0"/>
              <a:t>². </a:t>
            </a:r>
            <a:r>
              <a:rPr lang="en-US" dirty="0" smtClean="0"/>
              <a:t>Of 1.34% water</a:t>
            </a:r>
            <a:r>
              <a:rPr lang="ru-RU" dirty="0" smtClean="0"/>
              <a:t>. </a:t>
            </a:r>
            <a:r>
              <a:rPr lang="en-US" dirty="0" smtClean="0"/>
              <a:t>By area, Britain is the world's 78</a:t>
            </a:r>
            <a:r>
              <a:rPr lang="en-US" baseline="30000" dirty="0" smtClean="0"/>
              <a:t>th</a:t>
            </a:r>
            <a:r>
              <a:rPr lang="ru-RU" dirty="0" smtClean="0"/>
              <a:t>.</a:t>
            </a:r>
          </a:p>
          <a:p>
            <a:r>
              <a:rPr lang="en-US" dirty="0"/>
              <a:t>According to the 2013 population of the UK 63</a:t>
            </a:r>
            <a:r>
              <a:rPr lang="ru-RU" dirty="0"/>
              <a:t>.</a:t>
            </a:r>
            <a:r>
              <a:rPr lang="en-US" dirty="0"/>
              <a:t>395</a:t>
            </a:r>
            <a:r>
              <a:rPr lang="ru-RU" dirty="0"/>
              <a:t>.</a:t>
            </a:r>
            <a:r>
              <a:rPr lang="en-US" dirty="0"/>
              <a:t>574</a:t>
            </a:r>
            <a:r>
              <a:rPr lang="ru-RU" dirty="0"/>
              <a:t> </a:t>
            </a:r>
            <a:r>
              <a:rPr lang="en-US" dirty="0"/>
              <a:t>people.</a:t>
            </a:r>
            <a:r>
              <a:rPr lang="uk-UA" dirty="0"/>
              <a:t> </a:t>
            </a:r>
            <a:r>
              <a:rPr lang="en-US" dirty="0"/>
              <a:t>The population density is 246 people/ Km ²</a:t>
            </a:r>
            <a:endParaRPr lang="ru-RU"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0798"/>
            <a:ext cx="3776869" cy="544720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835" y="1679712"/>
            <a:ext cx="7622480" cy="5049078"/>
          </a:xfrm>
          <a:prstGeom prst="rect">
            <a:avLst/>
          </a:prstGeom>
          <a:ln>
            <a:noFill/>
          </a:ln>
          <a:effectLst>
            <a:softEdge rad="112500"/>
          </a:effectLst>
        </p:spPr>
      </p:pic>
    </p:spTree>
    <p:extLst>
      <p:ext uri="{BB962C8B-B14F-4D97-AF65-F5344CB8AC3E}">
        <p14:creationId xmlns:p14="http://schemas.microsoft.com/office/powerpoint/2010/main" val="1315612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095"/>
            <a:ext cx="10515600" cy="4351338"/>
          </a:xfrm>
        </p:spPr>
        <p:txBody>
          <a:bodyPr/>
          <a:lstStyle/>
          <a:p>
            <a:pPr marL="0" indent="0">
              <a:buNone/>
            </a:pPr>
            <a:r>
              <a:rPr lang="en-US" dirty="0"/>
              <a:t>Capital - the city of London, one of the largest cities in Europe and the most important global financial center</a:t>
            </a:r>
            <a:r>
              <a:rPr lang="en-US" dirty="0" smtClean="0"/>
              <a:t>.</a:t>
            </a:r>
            <a:r>
              <a:rPr lang="ru-RU" dirty="0" smtClean="0"/>
              <a:t> </a:t>
            </a:r>
            <a:r>
              <a:rPr lang="en-US" dirty="0"/>
              <a:t>Official language - English.</a:t>
            </a:r>
            <a:endParaRPr lang="ru-RU" dirty="0" smtClean="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643" y="1361926"/>
            <a:ext cx="3896139" cy="5207839"/>
          </a:xfrm>
          <a:prstGeom prst="rect">
            <a:avLst/>
          </a:prstGeom>
        </p:spPr>
      </p:pic>
    </p:spTree>
    <p:extLst>
      <p:ext uri="{BB962C8B-B14F-4D97-AF65-F5344CB8AC3E}">
        <p14:creationId xmlns:p14="http://schemas.microsoft.com/office/powerpoint/2010/main" val="3457839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2233" y="412961"/>
            <a:ext cx="9404723" cy="1400530"/>
          </a:xfrm>
        </p:spPr>
        <p:txBody>
          <a:bodyPr/>
          <a:lstStyle/>
          <a:p>
            <a:r>
              <a:rPr lang="en-US" b="1" dirty="0">
                <a:ln w="6600">
                  <a:solidFill>
                    <a:schemeClr val="accent2"/>
                  </a:solidFill>
                  <a:prstDash val="solid"/>
                </a:ln>
                <a:solidFill>
                  <a:srgbClr val="FFFFFF"/>
                </a:solidFill>
                <a:effectLst>
                  <a:outerShdw dist="38100" dir="2700000" algn="tl" rotWithShape="0">
                    <a:schemeClr val="accent2"/>
                  </a:outerShdw>
                </a:effectLst>
              </a:rPr>
              <a:t>Geography of Britain</a:t>
            </a:r>
            <a:endParaRPr lang="ru-RU"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89452" y="1391478"/>
            <a:ext cx="9960401" cy="4856921"/>
          </a:xfrm>
        </p:spPr>
        <p:txBody>
          <a:bodyPr/>
          <a:lstStyle/>
          <a:p>
            <a:pPr marL="0" indent="0">
              <a:buNone/>
            </a:pPr>
            <a:r>
              <a:rPr lang="en-US" dirty="0"/>
              <a:t>The state is located in the British </a:t>
            </a:r>
            <a:r>
              <a:rPr lang="en-US" dirty="0" smtClean="0"/>
              <a:t>Isles</a:t>
            </a:r>
            <a:r>
              <a:rPr lang="ru-RU" dirty="0" smtClean="0"/>
              <a:t>.</a:t>
            </a:r>
            <a:r>
              <a:rPr lang="en-US" dirty="0"/>
              <a:t> Bordering the North, Irish, Celtic Sea and the Hebrides</a:t>
            </a:r>
            <a:r>
              <a:rPr lang="en-US" dirty="0" smtClean="0"/>
              <a:t>.</a:t>
            </a:r>
            <a:r>
              <a:rPr lang="ru-RU" dirty="0" smtClean="0"/>
              <a:t> </a:t>
            </a:r>
            <a:r>
              <a:rPr lang="en-US" dirty="0"/>
              <a:t>Slightly more than half of Britain is England - most of it consists of lowlands. The length of the rivers are the Thames, Severn and the Humber.</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185" y="3108532"/>
            <a:ext cx="3250096" cy="295433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470" y="2989076"/>
            <a:ext cx="4757530" cy="3852251"/>
          </a:xfrm>
          <a:prstGeom prst="rect">
            <a:avLst/>
          </a:prstGeom>
        </p:spPr>
      </p:pic>
    </p:spTree>
    <p:extLst>
      <p:ext uri="{BB962C8B-B14F-4D97-AF65-F5344CB8AC3E}">
        <p14:creationId xmlns:p14="http://schemas.microsoft.com/office/powerpoint/2010/main" val="2738745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6815" y="432840"/>
            <a:ext cx="9404723" cy="1400530"/>
          </a:xfrm>
        </p:spPr>
        <p:txBody>
          <a:bodyPr/>
          <a:lstStyle/>
          <a:p>
            <a:r>
              <a:rPr lang="en-US" dirty="0"/>
              <a:t>P</a:t>
            </a:r>
            <a:r>
              <a:rPr lang="en-US" dirty="0" smtClean="0"/>
              <a:t>opulation</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594477"/>
            <a:ext cx="7663070" cy="5263523"/>
          </a:xfrm>
        </p:spPr>
      </p:pic>
    </p:spTree>
    <p:extLst>
      <p:ext uri="{BB962C8B-B14F-4D97-AF65-F5344CB8AC3E}">
        <p14:creationId xmlns:p14="http://schemas.microsoft.com/office/powerpoint/2010/main" val="3456277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2493" y="522292"/>
            <a:ext cx="4263819" cy="1400530"/>
          </a:xfrm>
        </p:spPr>
        <p:txBody>
          <a:bodyPr/>
          <a:lstStyle/>
          <a:p>
            <a:r>
              <a:rPr lang="en-US" dirty="0" smtClean="0"/>
              <a:t>Climate</a:t>
            </a:r>
            <a:endParaRPr lang="ru-RU" dirty="0"/>
          </a:p>
        </p:txBody>
      </p:sp>
      <p:sp>
        <p:nvSpPr>
          <p:cNvPr id="3" name="Объект 2"/>
          <p:cNvSpPr>
            <a:spLocks noGrp="1"/>
          </p:cNvSpPr>
          <p:nvPr>
            <p:ph idx="1"/>
          </p:nvPr>
        </p:nvSpPr>
        <p:spPr>
          <a:xfrm>
            <a:off x="29222" y="1128579"/>
            <a:ext cx="8946541" cy="4195481"/>
          </a:xfrm>
        </p:spPr>
        <p:txBody>
          <a:bodyPr/>
          <a:lstStyle/>
          <a:p>
            <a:pPr marL="0" indent="0">
              <a:buNone/>
            </a:pPr>
            <a:r>
              <a:rPr lang="en-US" dirty="0"/>
              <a:t>The UK has a temperate oceanic climate with more rainfall throughout the year . Temperatures vary according to the season, but rarely fall below -11 ° C or rise above 35 ° C. Major wind coming from the southwest and often bring cold and wet weather from the Atlantic Ocean, but the eastern part of the country largely protected from these winds, and because most of the rainfall in the western regions , east are the driest . Atlantic currents , warmed by the Gulf Stream , bring mild winters , sometimes in the winter and early spring are snow , although the snow is usually short-lived.</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478" y="3608815"/>
            <a:ext cx="5085522" cy="3249185"/>
          </a:xfrm>
          <a:prstGeom prst="rect">
            <a:avLst/>
          </a:prstGeom>
        </p:spPr>
      </p:pic>
    </p:spTree>
    <p:extLst>
      <p:ext uri="{BB962C8B-B14F-4D97-AF65-F5344CB8AC3E}">
        <p14:creationId xmlns:p14="http://schemas.microsoft.com/office/powerpoint/2010/main" val="3988544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a:t>
            </a:r>
            <a:r>
              <a:rPr lang="en-US" dirty="0" err="1" smtClean="0"/>
              <a:t>olity</a:t>
            </a:r>
            <a:endParaRPr lang="ru-RU" dirty="0"/>
          </a:p>
        </p:txBody>
      </p:sp>
      <p:sp>
        <p:nvSpPr>
          <p:cNvPr id="3" name="Объект 2"/>
          <p:cNvSpPr>
            <a:spLocks noGrp="1"/>
          </p:cNvSpPr>
          <p:nvPr>
            <p:ph idx="1"/>
          </p:nvPr>
        </p:nvSpPr>
        <p:spPr>
          <a:xfrm>
            <a:off x="558581" y="1297544"/>
            <a:ext cx="8946541" cy="4195481"/>
          </a:xfrm>
        </p:spPr>
        <p:txBody>
          <a:bodyPr/>
          <a:lstStyle/>
          <a:p>
            <a:pPr marL="0" indent="0">
              <a:buNone/>
            </a:pPr>
            <a:r>
              <a:rPr lang="en-US" dirty="0"/>
              <a:t>United Kingdom - a unitary state with a parliamentary monarchy. The monarch is symbolic rather than political role and only has "the right to consultation, the right to the approval of and the right to prevent." Britain has no constitution as a single </a:t>
            </a:r>
            <a:r>
              <a:rPr lang="en-US" dirty="0" smtClean="0"/>
              <a:t>document</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45" y="2563180"/>
            <a:ext cx="5530653" cy="3774671"/>
          </a:xfrm>
          <a:prstGeom prst="rect">
            <a:avLst/>
          </a:prstGeom>
        </p:spPr>
      </p:pic>
    </p:spTree>
    <p:extLst>
      <p:ext uri="{BB962C8B-B14F-4D97-AF65-F5344CB8AC3E}">
        <p14:creationId xmlns:p14="http://schemas.microsoft.com/office/powerpoint/2010/main" val="3932019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International relations</a:t>
            </a:r>
            <a:endParaRPr lang="ru-RU" dirty="0"/>
          </a:p>
        </p:txBody>
      </p:sp>
      <p:sp>
        <p:nvSpPr>
          <p:cNvPr id="3" name="Объект 2"/>
          <p:cNvSpPr>
            <a:spLocks noGrp="1"/>
          </p:cNvSpPr>
          <p:nvPr>
            <p:ph idx="1"/>
          </p:nvPr>
        </p:nvSpPr>
        <p:spPr/>
        <p:txBody>
          <a:bodyPr/>
          <a:lstStyle/>
          <a:p>
            <a:pPr marL="0" indent="0">
              <a:buNone/>
            </a:pPr>
            <a:r>
              <a:rPr lang="en-US" dirty="0"/>
              <a:t>Britain is a permanent member of the UN Security Council, a member of the Commonwealth of Nations. Is a "special relationship" with the United States and a close partnership with France, "Heart's agreement", and has a total nuclear weapons program with the two countries. Other close allies include other members of the EU and NATO and the countries of the Commonwealth, as well as Japan. Global presence and influence of Britain are also being strengthened through trade relations, foreign investments, official development assistance and military forces.</a:t>
            </a:r>
            <a:endParaRPr lang="ru-RU" dirty="0"/>
          </a:p>
        </p:txBody>
      </p:sp>
    </p:spTree>
    <p:extLst>
      <p:ext uri="{BB962C8B-B14F-4D97-AF65-F5344CB8AC3E}">
        <p14:creationId xmlns:p14="http://schemas.microsoft.com/office/powerpoint/2010/main" val="2844227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68</TotalTime>
  <Words>363</Words>
  <Application>Microsoft Office PowerPoint</Application>
  <PresentationFormat>Широкоэкранный</PresentationFormat>
  <Paragraphs>14</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Ион</vt:lpstr>
      <vt:lpstr>United Kingdom of Great Britain and Northern Ireland</vt:lpstr>
      <vt:lpstr>Geographical location</vt:lpstr>
      <vt:lpstr>Презентация PowerPoint</vt:lpstr>
      <vt:lpstr>Презентация PowerPoint</vt:lpstr>
      <vt:lpstr>Geography of Britain</vt:lpstr>
      <vt:lpstr>Population</vt:lpstr>
      <vt:lpstr>Climate</vt:lpstr>
      <vt:lpstr>Рolity</vt:lpstr>
      <vt:lpstr>International relations</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 of Great Britain and Northern Ireland</dc:title>
  <dc:creator>Макс Барашков</dc:creator>
  <cp:lastModifiedBy>Макс Барашков</cp:lastModifiedBy>
  <cp:revision>8</cp:revision>
  <dcterms:created xsi:type="dcterms:W3CDTF">2013-11-04T20:53:05Z</dcterms:created>
  <dcterms:modified xsi:type="dcterms:W3CDTF">2013-11-04T22:01:46Z</dcterms:modified>
</cp:coreProperties>
</file>