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6" r:id="rId31"/>
    <p:sldId id="285" r:id="rId32"/>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636" y="5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45C7598D-C45A-4C3D-A162-747FEFBCC7D0}" type="datetimeFigureOut">
              <a:rPr lang="uk-UA" smtClean="0"/>
              <a:t>15.12.2013</a:t>
            </a:fld>
            <a:endParaRPr lang="uk-UA"/>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uk-UA"/>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69AEA26A-7021-45F7-806E-3482CDF73DC4}" type="slidenum">
              <a:rPr lang="uk-UA" smtClean="0"/>
              <a:t>‹#›</a:t>
            </a:fld>
            <a:endParaRPr lang="uk-U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69AEA26A-7021-45F7-806E-3482CDF73DC4}" type="slidenum">
              <a:rPr lang="uk-UA" smtClean="0"/>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69AEA26A-7021-45F7-806E-3482CDF73DC4}" type="slidenum">
              <a:rPr lang="uk-UA" smtClean="0"/>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69AEA26A-7021-45F7-806E-3482CDF73DC4}" type="slidenum">
              <a:rPr lang="uk-UA" smtClean="0"/>
              <a:t>‹#›</a:t>
            </a:fld>
            <a:endParaRPr lang="uk-UA"/>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5" name="Нижний колонтитул 4"/>
          <p:cNvSpPr>
            <a:spLocks noGrp="1"/>
          </p:cNvSpPr>
          <p:nvPr>
            <p:ph type="ftr" sz="quarter" idx="11"/>
          </p:nvPr>
        </p:nvSpPr>
        <p:spPr/>
        <p:txBody>
          <a:bodyPr/>
          <a:lstStyle>
            <a:extLst/>
          </a:lstStyle>
          <a:p>
            <a:endParaRPr lang="uk-UA"/>
          </a:p>
        </p:txBody>
      </p:sp>
      <p:sp>
        <p:nvSpPr>
          <p:cNvPr id="6" name="Номер слайда 5"/>
          <p:cNvSpPr>
            <a:spLocks noGrp="1"/>
          </p:cNvSpPr>
          <p:nvPr>
            <p:ph type="sldNum" sz="quarter" idx="12"/>
          </p:nvPr>
        </p:nvSpPr>
        <p:spPr/>
        <p:txBody>
          <a:bodyPr/>
          <a:lstStyle>
            <a:extLst/>
          </a:lstStyle>
          <a:p>
            <a:fld id="{69AEA26A-7021-45F7-806E-3482CDF73DC4}" type="slidenum">
              <a:rPr lang="uk-UA" smtClean="0"/>
              <a:t>‹#›</a:t>
            </a:fld>
            <a:endParaRPr lang="uk-UA"/>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69AEA26A-7021-45F7-806E-3482CDF73DC4}" type="slidenum">
              <a:rPr lang="uk-UA" smtClean="0"/>
              <a:t>‹#›</a:t>
            </a:fld>
            <a:endParaRPr lang="uk-UA"/>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8" name="Нижний колонтитул 7"/>
          <p:cNvSpPr>
            <a:spLocks noGrp="1"/>
          </p:cNvSpPr>
          <p:nvPr>
            <p:ph type="ftr" sz="quarter" idx="11"/>
          </p:nvPr>
        </p:nvSpPr>
        <p:spPr/>
        <p:txBody>
          <a:bodyPr/>
          <a:lstStyle>
            <a:extLst/>
          </a:lstStyle>
          <a:p>
            <a:endParaRPr lang="uk-UA"/>
          </a:p>
        </p:txBody>
      </p:sp>
      <p:sp>
        <p:nvSpPr>
          <p:cNvPr id="9" name="Номер слайда 8"/>
          <p:cNvSpPr>
            <a:spLocks noGrp="1"/>
          </p:cNvSpPr>
          <p:nvPr>
            <p:ph type="sldNum" sz="quarter" idx="12"/>
          </p:nvPr>
        </p:nvSpPr>
        <p:spPr/>
        <p:txBody>
          <a:bodyPr/>
          <a:lstStyle>
            <a:extLst/>
          </a:lstStyle>
          <a:p>
            <a:fld id="{69AEA26A-7021-45F7-806E-3482CDF73DC4}"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4" name="Нижний колонтитул 3"/>
          <p:cNvSpPr>
            <a:spLocks noGrp="1"/>
          </p:cNvSpPr>
          <p:nvPr>
            <p:ph type="ftr" sz="quarter" idx="11"/>
          </p:nvPr>
        </p:nvSpPr>
        <p:spPr/>
        <p:txBody>
          <a:bodyPr/>
          <a:lstStyle>
            <a:extLst/>
          </a:lstStyle>
          <a:p>
            <a:endParaRPr lang="uk-UA"/>
          </a:p>
        </p:txBody>
      </p:sp>
      <p:sp>
        <p:nvSpPr>
          <p:cNvPr id="5" name="Номер слайда 4"/>
          <p:cNvSpPr>
            <a:spLocks noGrp="1"/>
          </p:cNvSpPr>
          <p:nvPr>
            <p:ph type="sldNum" sz="quarter" idx="12"/>
          </p:nvPr>
        </p:nvSpPr>
        <p:spPr/>
        <p:txBody>
          <a:bodyPr/>
          <a:lstStyle>
            <a:extLst/>
          </a:lstStyle>
          <a:p>
            <a:fld id="{69AEA26A-7021-45F7-806E-3482CDF73DC4}" type="slidenum">
              <a:rPr lang="uk-UA" smtClean="0"/>
              <a:t>‹#›</a:t>
            </a:fld>
            <a:endParaRPr lang="uk-UA"/>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45C7598D-C45A-4C3D-A162-747FEFBCC7D0}" type="datetimeFigureOut">
              <a:rPr lang="uk-UA" smtClean="0"/>
              <a:t>15.12.2013</a:t>
            </a:fld>
            <a:endParaRPr lang="uk-UA"/>
          </a:p>
        </p:txBody>
      </p:sp>
      <p:sp>
        <p:nvSpPr>
          <p:cNvPr id="3" name="Нижний колонтитул 2"/>
          <p:cNvSpPr>
            <a:spLocks noGrp="1"/>
          </p:cNvSpPr>
          <p:nvPr>
            <p:ph type="ftr" sz="quarter" idx="11"/>
          </p:nvPr>
        </p:nvSpPr>
        <p:spPr/>
        <p:txBody>
          <a:bodyPr/>
          <a:lstStyle>
            <a:extLst/>
          </a:lstStyle>
          <a:p>
            <a:endParaRPr lang="uk-UA"/>
          </a:p>
        </p:txBody>
      </p:sp>
      <p:sp>
        <p:nvSpPr>
          <p:cNvPr id="4" name="Номер слайда 3"/>
          <p:cNvSpPr>
            <a:spLocks noGrp="1"/>
          </p:cNvSpPr>
          <p:nvPr>
            <p:ph type="sldNum" sz="quarter" idx="12"/>
          </p:nvPr>
        </p:nvSpPr>
        <p:spPr/>
        <p:txBody>
          <a:bodyPr/>
          <a:lstStyle>
            <a:extLst/>
          </a:lstStyle>
          <a:p>
            <a:fld id="{69AEA26A-7021-45F7-806E-3482CDF73DC4}" type="slidenum">
              <a:rPr lang="uk-UA" smtClean="0"/>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45C7598D-C45A-4C3D-A162-747FEFBCC7D0}" type="datetimeFigureOut">
              <a:rPr lang="uk-UA" smtClean="0"/>
              <a:t>15.12.2013</a:t>
            </a:fld>
            <a:endParaRPr lang="uk-UA"/>
          </a:p>
        </p:txBody>
      </p:sp>
      <p:sp>
        <p:nvSpPr>
          <p:cNvPr id="6" name="Нижний колонтитул 5"/>
          <p:cNvSpPr>
            <a:spLocks noGrp="1"/>
          </p:cNvSpPr>
          <p:nvPr>
            <p:ph type="ftr" sz="quarter" idx="11"/>
          </p:nvPr>
        </p:nvSpPr>
        <p:spPr/>
        <p:txBody>
          <a:bodyPr/>
          <a:lstStyle>
            <a:extLst/>
          </a:lstStyle>
          <a:p>
            <a:endParaRPr lang="uk-UA"/>
          </a:p>
        </p:txBody>
      </p:sp>
      <p:sp>
        <p:nvSpPr>
          <p:cNvPr id="7" name="Номер слайда 6"/>
          <p:cNvSpPr>
            <a:spLocks noGrp="1"/>
          </p:cNvSpPr>
          <p:nvPr>
            <p:ph type="sldNum" sz="quarter" idx="12"/>
          </p:nvPr>
        </p:nvSpPr>
        <p:spPr/>
        <p:txBody>
          <a:bodyPr/>
          <a:lstStyle>
            <a:extLst/>
          </a:lstStyle>
          <a:p>
            <a:fld id="{69AEA26A-7021-45F7-806E-3482CDF73DC4}" type="slidenum">
              <a:rPr lang="uk-UA" smtClean="0"/>
              <a:t>‹#›</a:t>
            </a:fld>
            <a:endParaRPr lang="uk-UA"/>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45C7598D-C45A-4C3D-A162-747FEFBCC7D0}" type="datetimeFigureOut">
              <a:rPr lang="uk-UA" smtClean="0"/>
              <a:t>15.12.2013</a:t>
            </a:fld>
            <a:endParaRPr lang="uk-UA"/>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uk-UA"/>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69AEA26A-7021-45F7-806E-3482CDF73DC4}" type="slidenum">
              <a:rPr lang="uk-UA" smtClean="0"/>
              <a:t>‹#›</a:t>
            </a:fld>
            <a:endParaRPr lang="uk-UA"/>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5C7598D-C45A-4C3D-A162-747FEFBCC7D0}" type="datetimeFigureOut">
              <a:rPr lang="uk-UA" smtClean="0"/>
              <a:t>15.12.2013</a:t>
            </a:fld>
            <a:endParaRPr lang="uk-UA"/>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uk-UA"/>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9AEA26A-7021-45F7-806E-3482CDF73DC4}" type="slidenum">
              <a:rPr lang="uk-UA" smtClean="0"/>
              <a:t>‹#›</a:t>
            </a:fld>
            <a:endParaRPr lang="uk-U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uk.wikipedia.org/wiki/%D0%9A%D1%80%D0%BE%D0%BF%D0%B8%D0%B2%D0%BD%D0%B8%D1%86%D1%8C%D0%BA%D0%B8%D0%B9_%D0%9C%D0%B0%D1%80%D0%BA%D0%BE_%D0%9B%D1%83%D0%BA%D0%B8%D1%87" TargetMode="External"/><Relationship Id="rId7" Type="http://schemas.openxmlformats.org/officeDocument/2006/relationships/image" Target="../media/image8.jpeg"/><Relationship Id="rId2" Type="http://schemas.openxmlformats.org/officeDocument/2006/relationships/hyperlink" Target="http://uk.wikipedia.org/wiki/%D0%9A%D1%96%D1%80%D0%BE%D0%B2%D0%BE%D0%B3%D1%80%D0%B0%D0%B4" TargetMode="External"/><Relationship Id="rId1" Type="http://schemas.openxmlformats.org/officeDocument/2006/relationships/slideLayout" Target="../slideLayouts/slideLayout4.xml"/><Relationship Id="rId6" Type="http://schemas.openxmlformats.org/officeDocument/2006/relationships/hyperlink" Target="http://uk.wikipedia.org/wiki/%D0%9F%D0%B0%D0%BD%D0%B0%D1%81_%D0%A1%D0%B0%D0%BA%D1%81%D0%B0%D0%B3%D0%B0%D0%BD%D1%81%D1%8C%D0%BA%D0%B8%D0%B9" TargetMode="External"/><Relationship Id="rId5" Type="http://schemas.openxmlformats.org/officeDocument/2006/relationships/hyperlink" Target="http://uk.wikipedia.org/wiki/%D0%97%D0%B0%D0%BD%D1%8C%D0%BA%D0%BE%D0%B2%D0%B5%D1%86%D1%8C%D0%BA%D0%B0_%D0%9C%D0%B0%D1%80%D1%96%D1%8F_%D0%9A%D0%BE%D1%81%D1%82%D1%8F%D0%BD%D1%82%D0%B8%D0%BD%D1%96%D0%B2%D0%BD%D0%B0" TargetMode="External"/><Relationship Id="rId4" Type="http://schemas.openxmlformats.org/officeDocument/2006/relationships/hyperlink" Target="http://uk.wikipedia.org/wiki/%D0%9C%D0%B8%D0%BA%D0%BE%D0%BB%D0%B0_%D0%A1%D0%B0%D0%B4%D0%BE%D0%B2%D1%81%D1%8C%D0%BA%D0%B8%D0%B9"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uk.wikipedia.org/wiki/%D0%9C%D0%B8%D1%85%D0%B0%D0%B9%D0%BB%D0%BE_%D0%A1%D1%82%D0%B0%D1%80%D0%B8%D1%86%D1%8C%D0%BA%D0%B8%D0%B9" TargetMode="External"/><Relationship Id="rId2" Type="http://schemas.openxmlformats.org/officeDocument/2006/relationships/hyperlink" Target="http://uk.wikipedia.org/wiki/%D0%9C%D0%B0%D1%80%D0%BA%D0%BE_%D0%9A%D1%80%D0%BE%D0%BF%D0%B8%D0%B2%D0%BD%D0%B8%D1%86%D1%8C%D0%BA%D0%B8%D0%B9" TargetMode="External"/><Relationship Id="rId1" Type="http://schemas.openxmlformats.org/officeDocument/2006/relationships/slideLayout" Target="../slideLayouts/slideLayout5.xml"/><Relationship Id="rId5" Type="http://schemas.openxmlformats.org/officeDocument/2006/relationships/image" Target="../media/image9.jpeg"/><Relationship Id="rId4" Type="http://schemas.openxmlformats.org/officeDocument/2006/relationships/hyperlink" Target="http://uk.wikipedia.org/wiki/%D0%A4%D0%B0%D0%B9%D0%BB:%D0%A2%D0%B5%D0%B0%D1%82%D1%80%D0%9A%D0%BE%D1%80%D0%B8%D1%84%D0%B5%D1%97%D0%B21885.jp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uk.wikipedia.org/wiki/%D0%9F%D0%B5%D1%80%D1%88%D0%B0_%D1%81%D0%B2%D1%96%D1%82%D0%BE%D0%B2%D0%B0_%D0%B2%D1%96%D0%B9%D0%BD%D0%B0" TargetMode="External"/><Relationship Id="rId2" Type="http://schemas.openxmlformats.org/officeDocument/2006/relationships/hyperlink" Target="http://uk.wikipedia.org/wiki/%D0%9C%D0%B8%D0%BA%D0%BE%D0%BB%D0%B0_%D0%A1%D0%B0%D0%B4%D0%BE%D0%B2%D1%81%D1%8C%D0%BA%D0%B8%D0%B9" TargetMode="External"/><Relationship Id="rId1" Type="http://schemas.openxmlformats.org/officeDocument/2006/relationships/slideLayout" Target="../slideLayouts/slideLayout2.xml"/><Relationship Id="rId4" Type="http://schemas.openxmlformats.org/officeDocument/2006/relationships/hyperlink" Target="http://uk.wikipedia.org/wiki/1914"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8" Type="http://schemas.openxmlformats.org/officeDocument/2006/relationships/hyperlink" Target="http://uk.wikipedia.org/w/index.php?title=%D0%9A%D0%B8%D1%97%D0%B2%D1%81%D1%8C%D0%BA%D0%B8%D0%B9_%D0%BA%D0%B0%D0%BC%D0%B5%D1%80%D0%BD%D0%B8%D0%B9_%D1%82%D0%B5%D0%B0%D1%82%D1%80-%D1%81%D1%82%D1%83%D0%B4%D1%96%D1%8F_%C2%AB%D0%94%D0%B8%D0%B2%D0%BD%D0%B8%D0%B9_%D0%B7%D0%B0%D0%BC%D0%BE%D0%BA%C2%BB&amp;action=edit&amp;redlink=1" TargetMode="External"/><Relationship Id="rId13" Type="http://schemas.openxmlformats.org/officeDocument/2006/relationships/hyperlink" Target="http://uk.wikipedia.org/wiki/%D0%9B%D1%8C%D0%B2%D1%96%D0%B2%D1%81%D1%8C%D0%BA%D0%B8%D0%B9_%D0%B4%D1%83%D1%85%D0%BE%D0%B2%D0%BD%D0%B8%D0%B9_%D1%82%D0%B5%D0%B0%D1%82%D1%80_%C2%AB%D0%92%D0%BE%D1%81%D0%BA%D1%80%D0%B5%D1%81%D1%96%D0%BD%D0%BD%D1%8F%C2%BB" TargetMode="External"/><Relationship Id="rId18" Type="http://schemas.openxmlformats.org/officeDocument/2006/relationships/hyperlink" Target="http://uk.wikipedia.org/wiki/%D0%9A%D0%B8%D1%97%D0%B2%D1%81%D1%8C%D0%BA%D0%B8%D0%B9_%D0%92%D1%96%D0%BB%D1%8C%D0%BD%D0%B8%D0%B9_%D1%82%D0%B5%D0%B0%D1%82%D1%80" TargetMode="External"/><Relationship Id="rId3" Type="http://schemas.openxmlformats.org/officeDocument/2006/relationships/hyperlink" Target="http://uk.wikipedia.org/wiki/%D0%9A%D0%B8%D1%97%D0%B2%D1%81%D1%8C%D0%BA%D0%B8%D0%B9_%D0%B0%D0%BA%D0%B0%D0%B4%D0%B5%D0%BC%D1%96%D1%87%D0%BD%D0%B8%D0%B9_%D1%82%D0%B5%D0%B0%D1%82%D1%80_%D0%B4%D1%80%D0%B0%D0%BC%D0%B8_%D1%96_%D0%BA%D0%BE%D0%BC%D0%B5%D0%B4%D1%96%D1%97_%D0%BD%D0%B0_%D0%9B%D1%96%D0%B2%D0%BE%D0%BC%D1%83_%D0%B1%D0%B5%D1%80%D0%B5%D0%B7%D1%96" TargetMode="External"/><Relationship Id="rId21" Type="http://schemas.openxmlformats.org/officeDocument/2006/relationships/hyperlink" Target="http://uk.wikipedia.org/w/index.php?title=%D0%A3%D0%BA%D1%80%D0%B0%D1%97%D0%BD%D1%81%D1%8C%D0%BA%D0%B8%D0%B9_%D0%BC%D0%B0%D0%BB%D0%B8%D0%B9_%D0%B4%D1%80%D0%B0%D0%BC%D0%B0%D1%82%D0%B8%D1%87%D0%BD%D0%B8%D0%B9_%D1%82%D0%B5%D0%B0%D1%82%D1%80&amp;action=edit&amp;redlink=1" TargetMode="External"/><Relationship Id="rId7" Type="http://schemas.openxmlformats.org/officeDocument/2006/relationships/hyperlink" Target="http://uk.wikipedia.org/w/index.php?title=%D0%9A%D0%B8%D1%97%D0%B2%D1%81%D1%8C%D0%BA%D0%B8%D0%B9_%D0%B4%D1%80%D0%B0%D0%BC%D0%B0%D1%82%D0%B8%D1%87%D0%BD%D0%B8%D0%B9_%D1%82%D0%B5%D0%B0%D1%82%D1%80_%C2%AB%D0%91%D1%80%D0%B0%D0%B2%D0%BE%C2%BB&amp;action=edit&amp;redlink=1" TargetMode="External"/><Relationship Id="rId12" Type="http://schemas.openxmlformats.org/officeDocument/2006/relationships/hyperlink" Target="http://uk.wikipedia.org/wiki/%D0%9B%D1%8C%D0%B2%D1%96%D0%B2%D1%81%D1%8C%D0%BA%D0%B8%D0%B9_%D0%B4%D1%80%D0%B0%D0%BC%D0%B0%D1%82%D0%B8%D1%87%D0%BD%D0%B8%D0%B9_%D1%82%D0%B5%D0%B0%D1%82%D1%80_%D1%96%D0%BC%D0%B5%D0%BD%D1%96_%D0%9B%D0%B5%D1%81%D1%96_%D0%A3%D0%BA%D1%80%D0%B0%D1%97%D0%BD%D0%BA%D0%B8" TargetMode="External"/><Relationship Id="rId17" Type="http://schemas.openxmlformats.org/officeDocument/2006/relationships/hyperlink" Target="http://uk.wikipedia.org/wiki/%D0%9F%D0%B5%D1%80%D1%88%D0%B8%D0%B9_%D0%B6%D1%96%D0%BD%D0%BE%D1%87%D0%B8%D0%B9_%D1%82%D0%B5%D0%B0%D1%82%D1%80_%C2%AB%D0%9D%D0%B0_%D0%93%D1%80%D1%83%D1%88%D0%BA%D0%B0%D1%85%C2%BB" TargetMode="External"/><Relationship Id="rId2" Type="http://schemas.openxmlformats.org/officeDocument/2006/relationships/hyperlink" Target="http://uk.wikipedia.org/wiki/%D0%9A%D0%B8%D1%97%D0%B2%D1%81%D1%8C%D0%BA%D0%B8%D0%B9_%D0%B0%D0%BA%D0%B0%D0%B4%D0%B5%D0%BC%D1%96%D1%87%D0%BD%D0%B8%D0%B9_%D0%B4%D1%80%D0%B0%D0%BC%D0%B0%D1%82%D0%B8%D1%87%D0%BD%D0%B8%D0%B9_%D1%82%D0%B5%D0%B0%D1%82%D1%80_%D0%BD%D0%B0_%D0%9F%D0%BE%D0%B4%D0%BE%D0%BB%D1%96" TargetMode="External"/><Relationship Id="rId16" Type="http://schemas.openxmlformats.org/officeDocument/2006/relationships/hyperlink" Target="http://uk.wikipedia.org/w/index.php?title=%D0%9C%D0%BE%D0%BB%D0%BE%D0%B4%D1%96%D0%B6%D0%BD%D0%B8%D0%B9_%D1%96%D0%BD%D1%82%D0%B5%D1%80%D0%B0%D0%BA%D1%82%D0%B8%D0%B2%D0%BD%D0%B8%D0%B9_%D1%82%D0%B5%D0%B0%D1%82%D1%80-%D1%81%D1%82%D1%83%D0%B4%D1%96%D1%8F_%C2%AB%D0%9C%D1%96%D1%81%D1%82%C2%BB&amp;action=edit&amp;redlink=1" TargetMode="External"/><Relationship Id="rId20" Type="http://schemas.openxmlformats.org/officeDocument/2006/relationships/hyperlink" Target="http://uk.wikipedia.org/w/index.php?title=%D0%A2%D0%B5%D0%B0%D1%82%D1%80_%D1%83%D0%BA%D1%80%D0%B0%D1%97%D0%BD%D1%81%D1%8C%D0%BA%D0%BE%D1%97_%D1%82%D1%80%D0%B0%D0%B4%D0%B8%D1%86%D1%96%D1%97_%22%D0%94%D0%B7%D0%B5%D1%80%D0%BA%D0%B0%D0%BB%D0%BE%22&amp;action=edit&amp;redlink=1" TargetMode="External"/><Relationship Id="rId1" Type="http://schemas.openxmlformats.org/officeDocument/2006/relationships/slideLayout" Target="../slideLayouts/slideLayout4.xml"/><Relationship Id="rId6" Type="http://schemas.openxmlformats.org/officeDocument/2006/relationships/hyperlink" Target="http://uk.wikipedia.org/wiki/%D0%9D%D0%BE%D0%B2%D0%B8%D0%B9_%D0%B4%D1%80%D0%B0%D0%BC%D0%B0%D1%82%D0%B8%D1%87%D0%BD%D0%B8%D0%B9_%D1%82%D0%B5%D0%B0%D1%82%D1%80_%D0%BD%D0%B0_%D0%9F%D0%B5%D1%87%D0%B5%D1%80%D1%81%D1%8C%D0%BA%D1%83" TargetMode="External"/><Relationship Id="rId11" Type="http://schemas.openxmlformats.org/officeDocument/2006/relationships/hyperlink" Target="http://uk.wikipedia.org/w/index.php?title=%D0%9C%D0%B0%D0%B9%D1%81%D1%82%D0%B5%D1%80%D0%BD%D1%8F_%D1%82%D0%B5%D0%B0%D1%82%D1%80%D0%B0%D0%BB%D1%8C%D0%BD%D0%BE%D0%B3%D0%BE_%D0%BC%D0%B8%D1%81%D1%82%D0%B5%D1%86%D1%82%D0%B2%D0%B0_%C2%AB%D0%A1%D1%83%D0%B7%D1%96%D1%80'%D1%8F%C2%BB&amp;action=edit&amp;redlink=1" TargetMode="External"/><Relationship Id="rId5" Type="http://schemas.openxmlformats.org/officeDocument/2006/relationships/hyperlink" Target="http://uk.wikipedia.org/wiki/%D0%A6%D0%B5%D0%BD%D1%82%D1%80_%D1%81%D1%83%D1%87%D0%B0%D1%81%D0%BD%D0%BE%D0%B3%D0%BE_%D0%BC%D0%B8%D1%81%D1%82%D0%B5%D1%86%D1%82%D0%B2%D0%B0_%C2%AB%D0%94%D0%B0%D1%85%C2%BB" TargetMode="External"/><Relationship Id="rId15" Type="http://schemas.openxmlformats.org/officeDocument/2006/relationships/hyperlink" Target="http://uk.wikipedia.org/w/index.php?title=%D0%9A%D0%B8%D1%97%D0%B2%D1%81%D1%8C%D0%BA%D0%B8%D0%B9_%D1%82%D0%B5%D0%B0%D1%82%D1%80_%D0%BC%D0%B0%D1%80%D1%96%D0%BE%D0%BD%D0%B5%D1%82%D0%BE%D0%BA&amp;action=edit&amp;redlink=1" TargetMode="External"/><Relationship Id="rId10" Type="http://schemas.openxmlformats.org/officeDocument/2006/relationships/hyperlink" Target="http://uk.wikipedia.org/w/index.php?title=%D0%9A%D0%B8%D1%97%D0%B2%D1%81%D1%8C%D0%BA%D0%B8%D0%B9_%D1%86%D0%B8%D0%B3%D0%B0%D0%BD%D1%81%D1%8C%D0%BA%D0%B8%D0%B9_%D1%82%D0%B5%D0%B0%D1%82%D1%80_%C2%AB%D0%A0%D0%BE%D0%BC%D0%B0%D0%BD%D1%81%C2%BB&amp;action=edit&amp;redlink=1" TargetMode="External"/><Relationship Id="rId19" Type="http://schemas.openxmlformats.org/officeDocument/2006/relationships/hyperlink" Target="http://uk.wikipedia.org/w/index.php?title=%D0%A2%D0%B5%D0%B0%D1%82%D1%80-%D1%81%D1%82%D1%83%D0%B4%D1%96%D1%8F_%D1%96%D0%BC%D0%BF%D1%80%D0%BE%D0%B2%D1%96%D0%B7%D0%B0%D1%86%D1%96%D1%97_%C2%AB%D0%A7%D0%BE%D1%80%D0%BD%D0%B8%D0%B9_%D0%BA%D0%B2%D0%B0%D0%B4%D1%80%D0%B0%D1%82%C2%BB&amp;action=edit&amp;redlink=1" TargetMode="External"/><Relationship Id="rId4" Type="http://schemas.openxmlformats.org/officeDocument/2006/relationships/hyperlink" Target="http://uk.wikipedia.org/wiki/%D0%9A%D0%B8%D1%97%D0%B2%D1%81%D1%8C%D0%BA%D0%B8%D0%B9_%D0%B0%D0%BA%D0%B0%D0%B4%D0%B5%D0%BC%D1%96%D1%87%D0%BD%D0%B8%D0%B9_%D1%82%D0%B5%D0%B0%D1%82%D1%80_%C2%AB%D0%9A%D0%BE%D0%BB%D0%B5%D1%81%D0%BE%C2%BB" TargetMode="External"/><Relationship Id="rId9" Type="http://schemas.openxmlformats.org/officeDocument/2006/relationships/hyperlink" Target="http://uk.wikipedia.org/w/index.php?title=%D0%9A%D0%B8%D1%97%D0%B2%D1%81%D1%8C%D0%BA%D0%B8%D0%B9_%D1%82%D0%B5%D0%B0%D1%82%D1%80_%C2%AB%D0%90%D0%BA%D1%82%D0%BE%D1%80%C2%BB&amp;action=edit&amp;redlink=1" TargetMode="External"/><Relationship Id="rId14" Type="http://schemas.openxmlformats.org/officeDocument/2006/relationships/hyperlink" Target="http://uk.wikipedia.org/w/index.php?title=%D0%A2%D0%B5%D0%B0%D1%82%D1%80_%D0%BF%D0%BB%D0%B0%D1%81%D1%82%D0%B8%D1%87%D0%BD%D0%BE%D1%97_%D0%B4%D1%80%D0%B0%D0%BC%D0%B8_%D0%BD%D0%B0_%D0%9F%D0%B5%D1%87%D0%B5%D1%80%D1%81%D1%8C%D0%BA%D1%83&amp;action=edit&amp;redlink=1"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uk.wikipedia.org/wiki/%D0%9A%D1%80%D0%B8%D0%BC%D1%81%D1%8C%D0%BA%D0%B8%D0%B9_%D0%B0%D0%BA%D0%B0%D0%B4%D0%B5%D0%BC%D1%96%D1%87%D0%BD%D0%B8%D0%B9_%D1%80%D0%BE%D1%81%D1%96%D0%B9%D1%81%D1%8C%D0%BA%D0%B8%D0%B9_%D0%B4%D1%80%D0%B0%D0%BC%D0%B0%D1%82%D0%B8%D1%87%D0%BD%D0%B8%D0%B9_%D1%82%D0%B5%D0%B0%D1%82%D1%80_%D1%96%D0%BC%D0%B5%D0%BD%D1%96_%D0%9C%D0%B0%D0%BA%D1%81%D0%B8%D0%BC%D0%B0_%D0%93%D0%BE%D1%80%D1%8C%D0%BA%D0%BE%D0%B3%D0%BE" TargetMode="External"/><Relationship Id="rId13" Type="http://schemas.openxmlformats.org/officeDocument/2006/relationships/hyperlink" Target="http://uk.wikipedia.org/w/index.php?title=%D0%9C%D1%96%D0%B6%D0%BD%D0%B0%D1%80%D0%BE%D0%B4%D0%BD%D0%B8%D0%B9_%D0%B4%D0%B8%D1%82%D1%8F%D1%87%D0%B8%D0%B9_%D1%86%D0%B5%D0%BD%D1%82%D1%80-%D0%BA%D0%BE%D0%BC%D0%BF%D0%BB%D0%B5%D0%BA%D1%81_%C2%AB%D0%97%D0%BE%D0%BB%D0%BE%D1%82%D0%B8%D0%B9_%D0%BA%D0%BB%D1%8E%D1%87%D0%B8%D0%BA%C2%BB&amp;action=edit&amp;redlink=1" TargetMode="External"/><Relationship Id="rId3" Type="http://schemas.openxmlformats.org/officeDocument/2006/relationships/hyperlink" Target="http://uk.wikipedia.org/wiki/%D0%A1%D0%B5%D0%B2%D0%B0%D1%81%D1%82%D0%BE%D0%BF%D0%BE%D0%BB%D1%8C%D1%81%D1%8C%D0%BA%D0%B8%D0%B9_%D0%B0%D0%BA%D0%B0%D0%B4%D0%B5%D0%BC%D1%96%D1%87%D0%BD%D0%B8%D0%B9_%D1%80%D0%BE%D1%81%D1%96%D0%B9%D1%81%D1%8C%D0%BA%D0%B8%D0%B9_%D0%B4%D1%80%D0%B0%D0%BC%D0%B0%D1%82%D0%B8%D1%87%D0%BD%D0%B8%D0%B9_%D1%82%D0%B5%D0%B0%D1%82%D1%80_%D1%96%D0%BC%D0%B5%D0%BD%D1%96_%D0%90._%D0%92._%D0%9B%D1%83%D0%BD%D0%B0%D1%87%D0%B0%D1%80%D1%81%D1%8C%D0%BA%D0%BE%D0%B3%D0%BE" TargetMode="External"/><Relationship Id="rId7" Type="http://schemas.openxmlformats.org/officeDocument/2006/relationships/hyperlink" Target="http://uk.wikipedia.org/wiki/%D0%90%D0%B2%D1%82%D0%BE%D0%BD%D0%BE%D0%BC%D0%BD%D0%B0_%D0%A0%D0%B5%D1%81%D0%BF%D1%83%D0%B1%D0%BB%D1%96%D0%BA%D0%B0_%D0%9A%D1%80%D0%B8%D0%BC" TargetMode="External"/><Relationship Id="rId12" Type="http://schemas.openxmlformats.org/officeDocument/2006/relationships/hyperlink" Target="http://uk.wikipedia.org/wiki/%D0%84%D0%B2%D0%BF%D0%B0%D1%82%D0%BE%D1%80%D1%96%D0%B9%D1%81%D1%8C%D0%BA%D0%B8%D0%B9_%D1%82%D0%B5%D0%B0%D1%82%D1%80_%D1%96%D0%BC%D0%B5%D0%BD%D1%96_%D0%9E._%D0%9F%D1%83%D1%88%D0%BA%D1%96%D0%BD%D0%B0" TargetMode="External"/><Relationship Id="rId2" Type="http://schemas.openxmlformats.org/officeDocument/2006/relationships/hyperlink" Target="http://uk.wikipedia.org/w/index.php?title=%D0%A1%D1%96%D0%BC%D1%84%D0%B5%D1%80%D0%BE%D0%BF%D0%BE%D0%BB%D1%8C%D1%81%D1%8C%D0%BA%D0%B8%D0%B9_%D1%82%D0%B5%D0%B0%D1%82%D1%80_%D0%B5%D1%81%D1%82%D1%80%D0%B0%D0%B4%D0%BD%D0%BE%D0%B3%D0%BE_%D0%B1%D0%B0%D0%BB%D0%B5%D1%82%D1%83_%C2%AB%D0%A4%D0%B5%D0%BD%D1%96%D0%BA%D1%81%C2%BB&amp;action=edit&amp;redlink=1" TargetMode="External"/><Relationship Id="rId1" Type="http://schemas.openxmlformats.org/officeDocument/2006/relationships/slideLayout" Target="../slideLayouts/slideLayout5.xml"/><Relationship Id="rId6" Type="http://schemas.openxmlformats.org/officeDocument/2006/relationships/hyperlink" Target="http://uk.wikipedia.org/w/index.php?title=%D0%A1%D0%B5%D0%B2%D0%B0%D1%81%D1%82%D0%BE%D0%BF%D0%BE%D0%BB%D1%8C%D1%81%D1%8C%D0%BA%D0%B8%D0%B9_%D1%82%D0%B5%D0%B0%D1%82%D1%80_%D1%82%D0%B0%D0%BD%D1%86%D1%8E_%D0%BF%D1%96%D0%B4_%D0%BA%D0%B5%D1%80%D1%96%D0%B2%D0%BD%D0%B8%D1%86%D1%82%D0%B2%D0%BE%D0%BC_%D0%92._%D0%90._%D0%84%D0%BB%D1%96%D0%B7%D0%B0%D1%80%D0%BE%D0%B2%D0%B0&amp;action=edit&amp;redlink=1" TargetMode="External"/><Relationship Id="rId11" Type="http://schemas.openxmlformats.org/officeDocument/2006/relationships/hyperlink" Target="http://uk.wikipedia.org/wiki/%D0%9A%D1%80%D0%B8%D0%BC%D1%81%D1%8C%D0%BA%D0%B8%D0%B9_%D0%B0%D0%BA%D0%B0%D0%B4%D0%B5%D0%BC%D1%96%D1%87%D0%BD%D0%B8%D0%B9_%D1%82%D0%B5%D0%B0%D1%82%D1%80_%D0%BB%D1%8F%D0%BB%D1%8C%D0%BE%D0%BA" TargetMode="External"/><Relationship Id="rId5" Type="http://schemas.openxmlformats.org/officeDocument/2006/relationships/hyperlink" Target="http://uk.wikipedia.org/w/index.php?title=%D0%A0%D0%BE%D1%81%D1%96%D0%B9%D1%81%D1%8C%D0%BA%D0%B8%D0%B9_%D0%B4%D1%80%D0%B0%D0%BC%D0%B0%D1%82%D0%B8%D1%87%D0%BD%D0%B8%D0%B9_%D1%82%D0%B5%D0%B0%D1%82%D1%80_%D0%A7%D0%BE%D1%80%D0%BD%D0%BE%D0%BC%D0%BE%D1%80%D1%81%D1%8C%D0%BA%D0%BE%D0%B3%D0%BE_%D0%A4%D0%BB%D0%BE%D1%82%D1%83_%D1%96%D0%BC%D0%B5%D0%BD%D1%96_%D0%92._%D0%90._%D0%9B%D0%B0%D0%B2%D1%80%D0%B5%D0%BD%D1%8C%D0%BE%D0%B2%D0%B0&amp;action=edit&amp;redlink=1" TargetMode="External"/><Relationship Id="rId10" Type="http://schemas.openxmlformats.org/officeDocument/2006/relationships/hyperlink" Target="http://uk.wikipedia.org/wiki/%D0%9A%D1%80%D0%B8%D0%BC%D1%81%D1%8C%D0%BA%D0%B8%D0%B9_%D0%B0%D0%BA%D0%B0%D0%B4%D0%B5%D0%BC%D1%96%D1%87%D0%BD%D0%B8%D0%B9_%D1%83%D0%BA%D1%80%D0%B0%D1%97%D0%BD%D1%81%D1%8C%D0%BA%D0%B8%D0%B9_%D0%BC%D1%83%D0%B7%D0%B8%D1%87%D0%BD%D0%B8%D0%B9_%D1%82%D0%B5%D0%B0%D1%82%D1%80" TargetMode="External"/><Relationship Id="rId4" Type="http://schemas.openxmlformats.org/officeDocument/2006/relationships/hyperlink" Target="http://uk.wikipedia.org/w/index.php?title=%D0%A2%D0%B5%D0%B0%D1%82%D1%80_%D0%B4%D0%BB%D1%8F_%D0%B4%D1%96%D1%82%D0%B5%D0%B9_%D1%82%D0%B0_%D0%BC%D0%BE%D0%BB%D0%BE%D0%B4%D1%96_%C2%AB%D0%9D%D0%B0_%D0%92%D0%B5%D0%BB%D0%B8%D0%BA%D1%96%D0%B9_%D0%9C%D0%BE%D1%80%D1%81%D1%8C%D0%BA%D1%96%D0%B9%C2%BB&amp;action=edit&amp;redlink=1" TargetMode="External"/><Relationship Id="rId9" Type="http://schemas.openxmlformats.org/officeDocument/2006/relationships/hyperlink" Target="http://uk.wikipedia.org/wiki/%D0%9A%D1%80%D0%B8%D0%BC%D1%81%D1%8C%D0%BA%D0%BE%D1%82%D0%B0%D1%82%D0%B0%D1%80%D1%81%D1%8C%D0%BA%D0%B8%D0%B9_%D0%B0%D0%BA%D0%B0%D0%B4%D0%B5%D0%BC%D1%96%D1%87%D0%BD%D0%B8%D0%B9_%D0%BC%D1%83%D0%B7%D0%B8%D1%87%D0%BD%D0%BE-%D0%B4%D1%80%D0%B0%D0%BC%D0%B0%D1%82%D0%B8%D1%87%D0%BD%D0%B8%D0%B9_%D1%82%D0%B5%D0%B0%D1%82%D1%80" TargetMode="External"/><Relationship Id="rId14" Type="http://schemas.openxmlformats.org/officeDocument/2006/relationships/hyperlink" Target="http://uk.wikipedia.org/wiki/%D0%A2%D0%B5%D0%B0%D1%82%D1%80-%D1%81%D1%82%D1%83%D0%B4%D1%96%D1%8F_%D0%BB%D1%8F%D0%BB%D1%8C%D0%BE%D0%BA_%C2%AB%D0%9C%D0%B0%D1%80%D1%96%D0%BE%D0%BD%D0%B5%D1%82%D0%BA%D0%B8%C2%BB"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uk.wikipedia.org/wiki/%D0%86%D0%B2%D0%B0%D0%BD%D0%BE-%D0%A4%D1%80%D0%B0%D0%BD%D0%BA%D1%96%D0%B2%D1%81%D1%8C%D0%BA%D0%B8%D0%B9_%D0%B0%D0%BA%D0%B0%D0%B4%D0%B5%D0%BC%D1%96%D1%87%D0%BD%D0%B8%D0%B9_%D0%BE%D0%B1%D0%BB%D0%B0%D1%81%D0%BD%D0%B8%D0%B9_%D0%BC%D1%83%D0%B7%D0%B8%D1%87%D0%BD%D0%BE-%D0%B4%D1%80%D0%B0%D0%BC%D0%B0%D1%82%D0%B8%D1%87%D0%BD%D0%B8%D0%B9_%D1%82%D0%B5%D0%B0%D1%82%D1%80_%D1%96%D0%BC%D0%B5%D0%BD%D1%96_%D0%86%D0%B2%D0%B0%D0%BD%D0%B0_%D0%A4%D1%80%D0%B0%D0%BD%D0%BA%D0%B0" TargetMode="External"/><Relationship Id="rId3" Type="http://schemas.openxmlformats.org/officeDocument/2006/relationships/hyperlink" Target="http://uk.wikipedia.org/wiki/%D0%94%D0%BD%D1%96%D0%BF%D1%80%D0%BE%D0%BF%D0%B5%D1%82%D1%80%D0%BE%D0%B2%D1%81%D1%8C%D0%BA%D0%B8%D0%B9_%D0%B0%D0%BA%D0%B0%D0%B4%D0%B5%D0%BC%D1%96%D1%87%D0%BD%D0%B8%D0%B9_%D1%83%D0%BA%D1%80%D0%B0%D1%97%D0%BD%D1%81%D1%8C%D0%BA%D0%B8%D0%B9_%D0%BC%D1%83%D0%B7%D0%B8%D1%87%D0%BD%D0%BE-%D0%B4%D1%80%D0%B0%D0%BC%D0%B0%D1%82%D0%B8%D1%87%D0%BD%D0%B8%D0%B9_%D1%82%D0%B5%D0%B0%D1%82%D1%80_%D1%96%D0%BC%D0%B5%D0%BD%D1%96_%D0%A2._%D0%93._%D0%A8%D0%B5%D0%B2%D1%87%D0%B5%D0%BD%D0%BA%D0%B0" TargetMode="External"/><Relationship Id="rId7" Type="http://schemas.openxmlformats.org/officeDocument/2006/relationships/hyperlink" Target="http://uk.wikipedia.org/wiki/%D0%97%D0%B0%D0%BF%D0%BE%D1%80%D1%96%D0%B7%D1%8C%D0%BA%D0%B8%D0%B9_%D0%B0%D0%BA%D0%B0%D0%B4%D0%B5%D0%BC%D1%96%D1%87%D0%BD%D0%B8%D0%B9_%D0%BE%D0%B1%D0%BB%D0%B0%D1%81%D0%BD%D0%B8%D0%B9_%D1%83%D0%BA%D1%80%D0%B0%D1%97%D0%BD%D1%81%D1%8C%D0%BA%D0%B8%D0%B9_%D0%BC%D1%83%D0%B7%D0%B8%D1%87%D0%BD%D0%BE-%D0%B4%D1%80%D0%B0%D0%BC%D0%B0%D1%82%D0%B8%D1%87%D0%BD%D0%B8%D0%B9_%D1%82%D0%B5%D0%B0%D1%82%D1%80_%D1%96%D0%BC%D0%B5%D0%BD%D1%96_%D0%92._%D0%93._%D0%9C%D0%B0%D0%B3%D0%B0%D1%80%D0%B0" TargetMode="External"/><Relationship Id="rId2" Type="http://schemas.openxmlformats.org/officeDocument/2006/relationships/hyperlink" Target="http://uk.wikipedia.org/wiki/%D0%A1%D0%B5%D0%B2%D0%B0%D1%81%D1%82%D0%BE%D0%BF%D0%BE%D0%BB%D1%8C%D1%81%D1%8C%D0%BA%D0%B8%D0%B9_%D0%B0%D0%BA%D0%B0%D0%B4%D0%B5%D0%BC%D1%96%D1%87%D0%BD%D0%B8%D0%B9_%D1%80%D0%BE%D1%81%D1%96%D0%B9%D1%81%D1%8C%D0%BA%D0%B8%D0%B9_%D0%B4%D1%80%D0%B0%D0%BC%D0%B0%D1%82%D0%B8%D1%87%D0%BD%D0%B8%D0%B9_%D1%82%D0%B5%D0%B0%D1%82%D1%80_%D1%96%D0%BC%D0%B5%D0%BD%D1%96_%D0%90._%D0%92._%D0%9B%D1%83%D0%BD%D0%B0%D1%87%D0%B0%D1%80%D1%81%D1%8C%D0%BA%D0%BE%D0%B3%D0%BE" TargetMode="External"/><Relationship Id="rId1" Type="http://schemas.openxmlformats.org/officeDocument/2006/relationships/slideLayout" Target="../slideLayouts/slideLayout5.xml"/><Relationship Id="rId6" Type="http://schemas.openxmlformats.org/officeDocument/2006/relationships/hyperlink" Target="http://uk.wikipedia.org/wiki/%D0%97%D0%B0%D0%BA%D0%B0%D1%80%D0%BF%D0%B0%D1%82%D1%81%D1%8C%D0%BA%D0%B8%D0%B9_%D0%BE%D0%B1%D0%BB%D0%B0%D1%81%D0%BD%D0%B8%D0%B9_%D0%B4%D0%B5%D1%80%D0%B6%D0%B0%D0%B2%D0%BD%D0%B8%D0%B9_%D1%83%D0%BA%D1%80%D0%B0%D1%97%D0%BD%D1%81%D1%8C%D0%BA%D0%B8%D0%B9_%D0%BC%D1%83%D0%B7%D0%B8%D1%87%D0%BD%D0%BE-%D0%B4%D1%80%D0%B0%D0%BC%D0%B0%D1%82%D0%B8%D1%87%D0%BD%D0%B8%D0%B9_%D1%82%D0%B5%D0%B0%D1%82%D1%80" TargetMode="External"/><Relationship Id="rId5" Type="http://schemas.openxmlformats.org/officeDocument/2006/relationships/hyperlink" Target="http://uk.wikipedia.org/wiki/%D0%96%D0%B8%D1%82%D0%BE%D0%BC%D0%B8%D1%80%D1%81%D1%8C%D0%BA%D0%B8%D0%B9_%D0%BE%D0%B1%D0%BB%D0%B0%D1%81%D0%BD%D0%B8%D0%B9_%D1%83%D0%BA%D1%80%D0%B0%D1%97%D0%BD%D1%81%D1%8C%D0%BA%D0%B8%D0%B9_%D0%BC%D1%83%D0%B7%D0%B8%D1%87%D0%BD%D0%BE-%D0%B4%D1%80%D0%B0%D0%BC%D0%B0%D1%82%D0%B8%D1%87%D0%BD%D0%B8%D0%B9_%D1%82%D0%B5%D0%B0%D1%82%D1%80_%D1%96%D0%BC%D0%B5%D0%BD%D1%96_%D0%86%D0%B2%D0%B0%D0%BD%D0%B0_%D0%9A%D0%BE%D1%87%D0%B5%D1%80%D0%B3%D0%B8" TargetMode="External"/><Relationship Id="rId4" Type="http://schemas.openxmlformats.org/officeDocument/2006/relationships/hyperlink" Target="http://uk.wikipedia.org/wiki/%D0%94%D0%BD%D1%96%D0%BF%D1%80%D0%BE%D0%BF%D0%B5%D1%82%D1%80%D0%BE%D0%B2%D1%81%D1%8C%D0%BA%D0%B8%D0%B9_%D0%B0%D0%BA%D0%B0%D0%B4%D0%B5%D0%BC%D1%96%D1%87%D0%BD%D0%B8%D0%B9_%D1%82%D0%B5%D0%B0%D1%82%D1%80_%D1%80%D0%BE%D1%81%D1%96%D0%B9%D1%81%D1%8C%D0%BA%D0%BE%D1%97_%D0%B4%D1%80%D0%B0%D0%BC%D0%B8" TargetMode="External"/><Relationship Id="rId9" Type="http://schemas.openxmlformats.org/officeDocument/2006/relationships/hyperlink" Target="http://uk.wikipedia.org/wiki/%D0%A5%D0%B0%D1%80%D0%BA%D1%96%D0%B2%D1%81%D1%8C%D0%BA%D0%B8%D0%B9_%D1%83%D0%BA%D1%80%D0%B0%D1%97%D0%BD%D1%81%D1%8C%D0%BA%D0%B8%D0%B9_%D0%B4%D1%80%D0%B0%D0%BC%D0%B0%D1%82%D0%B8%D1%87%D0%BD%D0%B8%D0%B9_%D1%82%D0%B5%D0%B0%D1%82%D1%80_%D1%96%D0%BC%D0%B5%D0%BD%D1%96_%D0%A2%D0%B0%D1%80%D0%B0%D1%81%D0%B0_%D0%A8%D0%B5%D0%B2%D1%87%D0%B5%D0%BD%D0%BA%D0%B0"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6.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xml.rels><?xml version="1.0" encoding="UTF-8" standalone="yes"?>
<Relationships xmlns="http://schemas.openxmlformats.org/package/2006/relationships"><Relationship Id="rId3" Type="http://schemas.openxmlformats.org/officeDocument/2006/relationships/hyperlink" Target="http://uk.wikipedia.org/wiki/%D0%9C%D0%B8%D1%81%D1%82%D0%B5%D1%86%D1%82%D0%B2%D0%BE" TargetMode="External"/><Relationship Id="rId2" Type="http://schemas.openxmlformats.org/officeDocument/2006/relationships/hyperlink" Target="http://uk.wikipedia.org/wiki/%D0%93%D1%80%D0%B5%D1%86%D1%8C%D0%BA%D0%B0_%D0%BC%D0%BE%D0%B2%D0%B0" TargetMode="Externa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hyperlink" Target="http://uk.wikipedia.org/wiki/%D0%A2%D0%B5%D0%B0%D1%82%D1%80%D0%BE%D0%B7%D0%BD%D0%B0%D0%B2%D1%81%D1%82%D0%B2%D0%BE" TargetMode="Externa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uk.wikipedia.org/wiki/%D0%A5%D0%B0%D1%80%D0%BA%D1%96%D0%B2" TargetMode="External"/><Relationship Id="rId3" Type="http://schemas.openxmlformats.org/officeDocument/2006/relationships/hyperlink" Target="http://uk.wikipedia.org/wiki/%D0%9C%D1%83%D0%B7%D0%B8%D0%BA%D0%B0" TargetMode="External"/><Relationship Id="rId7" Type="http://schemas.openxmlformats.org/officeDocument/2006/relationships/hyperlink" Target="http://uk.wikipedia.org/wiki/%D0%A1%D0%B0%D0%B4%D0%B8%D0%B1%D0%B0" TargetMode="External"/><Relationship Id="rId2" Type="http://schemas.openxmlformats.org/officeDocument/2006/relationships/hyperlink" Target="http://uk.wikipedia.org/wiki/%D0%A2%D0%B5%D0%B0%D1%82%D1%80" TargetMode="External"/><Relationship Id="rId1" Type="http://schemas.openxmlformats.org/officeDocument/2006/relationships/slideLayout" Target="../slideLayouts/slideLayout2.xml"/><Relationship Id="rId6" Type="http://schemas.openxmlformats.org/officeDocument/2006/relationships/hyperlink" Target="http://uk.wikipedia.org/wiki/%D0%9B%D1%96%D1%82%D0%B5%D1%80%D0%B0%D1%82%D1%83%D1%80%D0%B0" TargetMode="External"/><Relationship Id="rId5" Type="http://schemas.openxmlformats.org/officeDocument/2006/relationships/hyperlink" Target="http://uk.wikipedia.org/wiki/%D0%90%D1%80%D1%85%D1%96%D1%82%D0%B5%D0%BA%D1%82%D1%83%D1%80%D0%B0" TargetMode="External"/><Relationship Id="rId4" Type="http://schemas.openxmlformats.org/officeDocument/2006/relationships/hyperlink" Target="http://uk.wikipedia.org/wiki/%D0%9E%D0%B1%D1%80%D0%B0%D0%B7%D0%BE%D1%82%D0%B2%D0%BE%D1%80%D1%87%D0%B5_%D0%BC%D0%B8%D1%81%D1%82%D0%B5%D1%86%D1%82%D0%B2%D0%BE" TargetMode="External"/></Relationships>
</file>

<file path=ppt/slides/_rels/slide30.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uk.wikipedia.org/wiki/%D0%9C%D0%BE%D1%81%D0%BA%D0%B0%D0%BB%D1%8C-%D1%87%D0%B0%D1%80%D1%96%D0%B2%D0%BD%D0%B8%D0%BA" TargetMode="External"/><Relationship Id="rId2" Type="http://schemas.openxmlformats.org/officeDocument/2006/relationships/hyperlink" Target="http://uk.wikipedia.org/wiki/%D0%9D%D0%B0%D1%82%D0%B0%D0%BB%D0%BA%D0%B0_%D0%9F%D0%BE%D0%BB%D1%82%D0%B0%D0%B2%D0%BA%D0%B0" TargetMode="External"/><Relationship Id="rId1" Type="http://schemas.openxmlformats.org/officeDocument/2006/relationships/slideLayout" Target="../slideLayouts/slideLayout4.xml"/><Relationship Id="rId6" Type="http://schemas.openxmlformats.org/officeDocument/2006/relationships/image" Target="../media/image3.jpeg"/><Relationship Id="rId5" Type="http://schemas.openxmlformats.org/officeDocument/2006/relationships/hyperlink" Target="http://uk.wikipedia.org/wiki/%D0%A9%D0%B5%D0%BF%D0%BA%D1%96%D0%BD_%D0%9C%D0%B8%D1%85%D0%B0%D0%B9%D0%BB%D0%BE_%D0%A1%D0%B5%D0%BC%D0%B5%D0%BD%D0%BE%D0%B2%D0%B8%D1%87" TargetMode="External"/><Relationship Id="rId4" Type="http://schemas.openxmlformats.org/officeDocument/2006/relationships/hyperlink" Target="http://uk.wikipedia.org/w/index.php?title=%D0%9F%D0%BE%D0%BB%D1%82%D0%B0%D0%B2%D1%81%D1%8C%D0%BA%D0%B8%D0%B9_%D0%BB%D1%8E%D0%B1%D0%B8%D1%82%D0%B5%D0%BB%D1%8C%D1%81%D1%8C%D0%BA%D0%B8%D0%B9_%D1%82%D0%B5%D0%B0%D1%82%D1%80&amp;action=edit&amp;redlink=1"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http://uk.wikipedia.org/wiki/%D0%A1%D0%B0%D0%BA%D1%81%D0%B0%D0%B3%D0%B0%D0%BD%D1%81%D1%8C%D0%BA%D0%B8%D0%B9" TargetMode="External"/><Relationship Id="rId13" Type="http://schemas.openxmlformats.org/officeDocument/2006/relationships/image" Target="../media/image6.jpeg"/><Relationship Id="rId3" Type="http://schemas.openxmlformats.org/officeDocument/2006/relationships/hyperlink" Target="http://uk.wikipedia.org/wiki/%D0%A1%D1%82%D0%B0%D1%80%D0%B8%D1%86%D1%8C%D0%BA%D0%B8%D0%B9_%D0%9C%D0%B8%D1%85%D0%B0%D0%B9%D0%BB%D0%BE_%D0%9F%D0%B5%D1%82%D1%80%D0%BE%D0%B2%D0%B8%D1%87" TargetMode="External"/><Relationship Id="rId7" Type="http://schemas.openxmlformats.org/officeDocument/2006/relationships/hyperlink" Target="http://uk.wikipedia.org/wiki/%D0%A1%D0%B0%D0%B4%D0%BE%D0%B2%D1%81%D1%8C%D0%BA%D0%B8%D0%B9" TargetMode="External"/><Relationship Id="rId12" Type="http://schemas.openxmlformats.org/officeDocument/2006/relationships/image" Target="../media/image5.jpeg"/><Relationship Id="rId2" Type="http://schemas.openxmlformats.org/officeDocument/2006/relationships/hyperlink" Target="http://uk.wikipedia.org/wiki/1880-%D1%82%D1%96" TargetMode="External"/><Relationship Id="rId1" Type="http://schemas.openxmlformats.org/officeDocument/2006/relationships/slideLayout" Target="../slideLayouts/slideLayout4.xml"/><Relationship Id="rId6" Type="http://schemas.openxmlformats.org/officeDocument/2006/relationships/hyperlink" Target="http://uk.wikipedia.org/wiki/%D0%9A%D0%B0%D1%80%D0%BF%D0%B5%D0%BD%D0%BA%D0%BE-%D0%9A%D0%B0%D1%80%D0%B8%D0%B9" TargetMode="External"/><Relationship Id="rId11" Type="http://schemas.openxmlformats.org/officeDocument/2006/relationships/image" Target="../media/image4.jpeg"/><Relationship Id="rId5" Type="http://schemas.openxmlformats.org/officeDocument/2006/relationships/hyperlink" Target="http://uk.wikipedia.org/wiki/%D0%A2%D0%BE%D0%B1%D1%96%D0%BB%D0%B5%D0%B2%D0%B8%D1%87%D1%96" TargetMode="External"/><Relationship Id="rId10" Type="http://schemas.openxmlformats.org/officeDocument/2006/relationships/hyperlink" Target="http://uk.wikipedia.org/wiki/%D0%97%D0%B0%D1%82%D0%B8%D1%80%D0%BA%D0%B5%D0%B2%D0%B8%D1%87-%D0%9A%D0%B0%D1%80%D0%BF%D1%96%D0%BD%D1%81%D1%8C%D0%BA%D0%B0_%D0%93%D0%B0%D0%BD%D0%BD%D0%B0_%D0%9F%D0%B5%D1%82%D1%80%D1%96%D0%B2%D0%BD%D0%B0" TargetMode="External"/><Relationship Id="rId4" Type="http://schemas.openxmlformats.org/officeDocument/2006/relationships/hyperlink" Target="http://uk.wikipedia.org/wiki/%D0%9A%D1%80%D0%BE%D0%BF%D0%B8%D0%B2%D0%BD%D0%B8%D1%86%D1%8C%D0%BA%D0%B8%D0%B9_%D0%9C%D0%B0%D1%80%D0%BA%D0%BE_%D0%9B%D1%83%D0%BA%D0%B8%D1%87" TargetMode="External"/><Relationship Id="rId9" Type="http://schemas.openxmlformats.org/officeDocument/2006/relationships/hyperlink" Target="http://uk.wikipedia.org/wiki/%D0%97%D0%B0%D0%BD%D1%8C%D0%BA%D0%BE%D0%B2%D0%B5%D1%86%D1%8C%D0%BA%D0%B0_%D0%9C%D0%B0%D1%80%D1%96%D1%8F" TargetMode="External"/><Relationship Id="rId14" Type="http://schemas.openxmlformats.org/officeDocument/2006/relationships/image" Target="../media/image7.jpeg"/></Relationships>
</file>

<file path=ppt/slides/_rels/slide6.xml.rels><?xml version="1.0" encoding="UTF-8" standalone="yes"?>
<Relationships xmlns="http://schemas.openxmlformats.org/package/2006/relationships"><Relationship Id="rId8" Type="http://schemas.openxmlformats.org/officeDocument/2006/relationships/hyperlink" Target="http://uk.wikipedia.org/wiki/%D0%A5%D0%B0%D0%B7%D1%8F%D1%97%D0%BD_(%D0%BF%27%D1%94%D1%81%D0%B0)" TargetMode="External"/><Relationship Id="rId3" Type="http://schemas.openxmlformats.org/officeDocument/2006/relationships/hyperlink" Target="http://uk.wikipedia.org/wiki/%D0%9A%D0%BE%D0%BC%D0%B5%D0%B4%D1%96%D1%8F" TargetMode="External"/><Relationship Id="rId7" Type="http://schemas.openxmlformats.org/officeDocument/2006/relationships/hyperlink" Target="http://uk.wikipedia.org/wiki/%D0%A1%D1%82%D0%BE_%D1%82%D0%B8%D1%81%D1%8F%D1%87_(%D0%BF%27%D1%94%D1%81%D0%B0)" TargetMode="External"/><Relationship Id="rId2" Type="http://schemas.openxmlformats.org/officeDocument/2006/relationships/hyperlink" Target="http://uk.wikipedia.org/wiki/%D0%9C%D0%B8%D1%85%D0%B0%D0%B9%D0%BB%D0%BE_%D0%A1%D1%82%D0%B0%D1%80%D0%B8%D1%86%D1%8C%D0%BA%D0%B8%D0%B9" TargetMode="External"/><Relationship Id="rId1" Type="http://schemas.openxmlformats.org/officeDocument/2006/relationships/slideLayout" Target="../slideLayouts/slideLayout2.xml"/><Relationship Id="rId6" Type="http://schemas.openxmlformats.org/officeDocument/2006/relationships/hyperlink" Target="http://uk.wikipedia.org/wiki/%D0%9F%27%D1%94%D1%81%D0%B0" TargetMode="External"/><Relationship Id="rId5" Type="http://schemas.openxmlformats.org/officeDocument/2006/relationships/hyperlink" Target="http://uk.wikipedia.org/wiki/%D0%86%D0%B2%D0%B0%D0%BD_%D0%9A%D0%B0%D1%80%D0%BF%D0%B5%D0%BD%D0%BA%D0%BE-%D0%9A%D0%B0%D1%80%D0%B8%D0%B9" TargetMode="External"/><Relationship Id="rId4" Type="http://schemas.openxmlformats.org/officeDocument/2006/relationships/hyperlink" Target="http://uk.wikipedia.org/wiki/%D0%94%D1%80%D0%B0%D0%BC%D0%B0"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uk.wikipedia.org/w/index.php?title=%D0%86%D0%BC%D0%BF%D1%80%D0%BE%D0%B2%D1%96%D0%B7%D0%B0%D1%86%D1%96%D0%B9%D0%BD%D0%B8%D0%B9_%D1%82%D0%B5%D0%B0%D1%82%D1%80&amp;action=edit&amp;redlink=1" TargetMode="External"/><Relationship Id="rId13" Type="http://schemas.openxmlformats.org/officeDocument/2006/relationships/hyperlink" Target="http://uk.wikipedia.org/w/index.php?title=%D0%9F%D0%BE%D0%BB%D1%96%D1%82%D0%B8%D1%87%D0%BD%D0%B8%D0%B9_%D1%82%D0%B5%D0%B0%D1%82%D1%80&amp;action=edit&amp;redlink=1" TargetMode="External"/><Relationship Id="rId18" Type="http://schemas.openxmlformats.org/officeDocument/2006/relationships/hyperlink" Target="http://uk.wikipedia.org/w/index.php?title=%D0%A2%D0%B5%D0%B0%D1%82%D1%80_%D1%81%D0%BE%D1%86%D1%96%D0%B0%D0%BB%D1%8C%D0%BD%D0%B8%D1%85_%D1%82%D0%B5%D0%BC&amp;action=edit&amp;redlink=1" TargetMode="External"/><Relationship Id="rId3" Type="http://schemas.openxmlformats.org/officeDocument/2006/relationships/hyperlink" Target="http://uk.wikipedia.org/wiki/%D0%9A%D0%BE%D0%BC%D0%B5%D0%B4%D1%96%D1%8F" TargetMode="External"/><Relationship Id="rId21" Type="http://schemas.openxmlformats.org/officeDocument/2006/relationships/hyperlink" Target="http://uk.wikipedia.org/wiki/%D0%A2%D1%80%D0%B0%D0%B3%D1%96%D0%BA%D0%BE%D0%BC%D0%B5%D0%B4%D1%96%D1%8F" TargetMode="External"/><Relationship Id="rId7" Type="http://schemas.openxmlformats.org/officeDocument/2006/relationships/hyperlink" Target="http://uk.wikipedia.org/w/index.php?title=%D0%86%D1%81%D1%82%D0%BE%D1%80%D0%B8%D1%87%D0%BD%D0%B8%D0%B9_%D1%82%D0%B5%D0%B0%D1%82%D1%80&amp;action=edit&amp;redlink=1" TargetMode="External"/><Relationship Id="rId12" Type="http://schemas.openxmlformats.org/officeDocument/2006/relationships/hyperlink" Target="http://uk.wikipedia.org/wiki/%D0%9F%D0%B0%D0%BD%D1%82%D0%BE%D0%BC%D1%96%D0%BC%D0%B0" TargetMode="External"/><Relationship Id="rId17" Type="http://schemas.openxmlformats.org/officeDocument/2006/relationships/hyperlink" Target="http://uk.wikipedia.org/wiki/%D0%A0%D0%BE%D0%BA-%D0%BE%D0%BF%D0%B5%D1%80%D0%B0" TargetMode="External"/><Relationship Id="rId2" Type="http://schemas.openxmlformats.org/officeDocument/2006/relationships/hyperlink" Target="http://uk.wikipedia.org/wiki/%D0%94%D1%80%D0%B0%D0%BC%D0%B0_(%D0%B6%D0%B0%D0%BD%D1%80)" TargetMode="External"/><Relationship Id="rId16" Type="http://schemas.openxmlformats.org/officeDocument/2006/relationships/hyperlink" Target="http://uk.wikipedia.org/wiki/%D0%A0%D0%B0%D0%B4%D1%96%D0%BE%D0%BF%D0%BE%D1%81%D1%82%D0%B0%D0%BD%D0%BE%D0%B2%D0%BA%D0%B0" TargetMode="External"/><Relationship Id="rId20" Type="http://schemas.openxmlformats.org/officeDocument/2006/relationships/hyperlink" Target="http://uk.wikipedia.org/wiki/%D0%A2%D1%80%D0%B0%D0%B3%D0%B5%D0%B4%D1%96%D1%8F" TargetMode="External"/><Relationship Id="rId1" Type="http://schemas.openxmlformats.org/officeDocument/2006/relationships/slideLayout" Target="../slideLayouts/slideLayout2.xml"/><Relationship Id="rId6" Type="http://schemas.openxmlformats.org/officeDocument/2006/relationships/hyperlink" Target="http://uk.wikipedia.org/w/index.php?title=Grand_Guignol&amp;action=edit&amp;redlink=1" TargetMode="External"/><Relationship Id="rId11" Type="http://schemas.openxmlformats.org/officeDocument/2006/relationships/hyperlink" Target="http://uk.wikipedia.org/w/index.php?title=%D0%9C%D1%83%D0%B7%D0%B8%D1%87%D0%BD%D0%B8%D0%B9_%D1%82%D0%B5%D0%B0%D1%82%D1%80&amp;action=edit&amp;redlink=1" TargetMode="External"/><Relationship Id="rId5" Type="http://schemas.openxmlformats.org/officeDocument/2006/relationships/hyperlink" Target="http://uk.wikipedia.org/wiki/%D0%A4%D0%B5%D0%BD%D1%82%D0%B5%D0%B7%D1%96" TargetMode="External"/><Relationship Id="rId15" Type="http://schemas.openxmlformats.org/officeDocument/2006/relationships/hyperlink" Target="http://uk.wikipedia.org/wiki/%D0%9C%D0%B0%D1%80%D1%96%D0%BE%D0%BD%D0%B5%D1%82%D0%BA%D0%B8" TargetMode="External"/><Relationship Id="rId10" Type="http://schemas.openxmlformats.org/officeDocument/2006/relationships/hyperlink" Target="http://uk.wikipedia.org/w/index.php?title=%D0%9C%D0%B5%D1%82%D0%B0-%D1%82%D0%B5%D0%B0%D1%82%D1%80&amp;action=edit&amp;redlink=1" TargetMode="External"/><Relationship Id="rId19" Type="http://schemas.openxmlformats.org/officeDocument/2006/relationships/hyperlink" Target="http://uk.wikipedia.org/wiki/%D0%A2%D0%B5%D0%B0%D1%82%D1%80_%D0%B0%D0%B1%D1%81%D1%83%D1%80%D0%B4%D1%83" TargetMode="External"/><Relationship Id="rId4" Type="http://schemas.openxmlformats.org/officeDocument/2006/relationships/hyperlink" Target="http://uk.wikipedia.org/w/index.php?title=%D0%A7%D0%BE%D1%80%D0%BD%D0%B0_%D0%BA%D0%BE%D0%BC%D0%B5%D0%B4%D1%96%D1%8F&amp;action=edit&amp;redlink=1" TargetMode="External"/><Relationship Id="rId9" Type="http://schemas.openxmlformats.org/officeDocument/2006/relationships/hyperlink" Target="http://uk.wikipedia.org/w/index.php?title=%D0%9C%D0%B5%D0%B9%D0%BD%D1%81%D1%82%D1%80%D1%96%D0%BC_%D1%82%D0%B5%D0%B0%D1%82%D1%80&amp;action=edit&amp;redlink=1" TargetMode="External"/><Relationship Id="rId14" Type="http://schemas.openxmlformats.org/officeDocument/2006/relationships/hyperlink" Target="http://uk.wikipedia.org/wiki/%D0%9D%D0%B0%D1%80%D0%BE%D0%B4%D0%BD%D0%B8%D0%B9_%D1%82%D0%B5%D0%B0%D1%82%D1%80"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uk.wikipedia.org/wiki/%D0%9F%27%D1%94%D1%81%D0%B0" TargetMode="External"/><Relationship Id="rId2" Type="http://schemas.openxmlformats.org/officeDocument/2006/relationships/hyperlink" Target="http://uk.wikipedia.org/wiki/%D0%93%D1%80%D0%B5%D1%86%D1%8C%D0%BA%D0%B0_%D0%BC%D0%BE%D0%B2%D0%B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uk.wikipedia.org/wiki/%D0%A8%D0%BA%D1%96%D0%BB%D1%8C%D0%BD%D0%B0_%D0%B4%D1%80%D0%B0%D0%BC%D0%B0" TargetMode="External"/><Relationship Id="rId3" Type="http://schemas.openxmlformats.org/officeDocument/2006/relationships/hyperlink" Target="http://uk.wikipedia.org/wiki/%D0%86%D0%B2%D0%B0%D0%BD_%D0%9A%D0%BE%D1%82%D0%BB%D1%8F%D1%80%D0%B5%D0%B2%D1%81%D1%8C%D0%BA%D0%B8%D0%B9" TargetMode="External"/><Relationship Id="rId7" Type="http://schemas.openxmlformats.org/officeDocument/2006/relationships/hyperlink" Target="http://uk.wikipedia.org/wiki/%D0%9F%D0%B8%D1%81%D0%B0%D1%80%D0%B5%D0%B2%D1%81%D1%8C%D0%BA%D0%B8%D0%B9" TargetMode="External"/><Relationship Id="rId2" Type="http://schemas.openxmlformats.org/officeDocument/2006/relationships/hyperlink" Target="http://uk.wikipedia.org/wiki/%D0%A3%D0%BA%D1%80%D0%B0%D1%97%D0%BD%D1%81%D1%8C%D0%BA%D0%B0_%D0%BB%D1%96%D1%82%D0%B5%D1%80%D0%B0%D1%82%D1%83%D1%80%D0%B0" TargetMode="External"/><Relationship Id="rId1" Type="http://schemas.openxmlformats.org/officeDocument/2006/relationships/slideLayout" Target="../slideLayouts/slideLayout4.xml"/><Relationship Id="rId6" Type="http://schemas.openxmlformats.org/officeDocument/2006/relationships/hyperlink" Target="http://uk.wikipedia.org/wiki/%D0%9A%D1%83%D1%85%D0%B0%D1%80%D0%B5%D0%BD%D0%BA%D0%BE_%D0%AF%D0%BA%D1%96%D0%B2_%D0%93%D0%B5%D1%80%D0%B0%D1%81%D0%B8%D0%BC%D0%BE%D0%B2%D0%B8%D1%87" TargetMode="External"/><Relationship Id="rId11" Type="http://schemas.openxmlformats.org/officeDocument/2006/relationships/hyperlink" Target="http://uk.wikipedia.org/wiki/%D0%9F%D0%B0%D0%BD%D0%B0%D1%81_%D0%9C%D0%B8%D1%80%D0%BD%D0%B8%D0%B9" TargetMode="External"/><Relationship Id="rId5" Type="http://schemas.openxmlformats.org/officeDocument/2006/relationships/hyperlink" Target="http://uk.wikipedia.org/wiki/%D0%9A%D0%B8%D1%80%D0%B8%D0%BB%D0%BE_%D0%A2%D0%BE%D0%BF%D0%BE%D0%BB%D1%8F" TargetMode="External"/><Relationship Id="rId10" Type="http://schemas.openxmlformats.org/officeDocument/2006/relationships/hyperlink" Target="http://uk.wikipedia.org/wiki/%D0%A8%D0%B5%D0%B2%D1%87%D0%B5%D0%BD%D0%BA%D0%BE_%D0%A2%D0%B0%D1%80%D0%B0%D1%81_%D0%93%D1%80%D0%B8%D0%B3%D0%BE%D1%80%D0%BE%D0%B2%D0%B8%D1%87" TargetMode="External"/><Relationship Id="rId4" Type="http://schemas.openxmlformats.org/officeDocument/2006/relationships/hyperlink" Target="http://uk.wikipedia.org/wiki/%D0%93%D0%BE%D0%B3%D0%BE%D0%BB%D1%8C-%D0%AF%D0%BD%D0%BE%D0%B2%D1%81%D1%8C%D0%BA%D0%B8%D0%B9_%D0%92%D0%B0%D1%81%D0%B8%D0%BB%D1%8C_%D0%9F%D0%B0%D0%BD%D0%B0%D1%81%D0%BE%D0%B2%D0%B8%D1%87" TargetMode="External"/><Relationship Id="rId9" Type="http://schemas.openxmlformats.org/officeDocument/2006/relationships/hyperlink" Target="http://uk.wikipedia.org/wiki/%D0%92%D0%B5%D1%80%D1%82%D0%B5%D0%B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uk-UA" sz="4000" dirty="0" smtClean="0"/>
              <a:t>Музична культура 19 століття. Театр </a:t>
            </a:r>
            <a:endParaRPr lang="uk-UA" sz="4000" dirty="0"/>
          </a:p>
        </p:txBody>
      </p:sp>
      <p:sp>
        <p:nvSpPr>
          <p:cNvPr id="3" name="Подзаголовок 2"/>
          <p:cNvSpPr>
            <a:spLocks noGrp="1"/>
          </p:cNvSpPr>
          <p:nvPr>
            <p:ph type="subTitle" idx="1"/>
          </p:nvPr>
        </p:nvSpPr>
        <p:spPr>
          <a:xfrm>
            <a:off x="1043608" y="3789040"/>
            <a:ext cx="7772400" cy="1199704"/>
          </a:xfrm>
        </p:spPr>
        <p:txBody>
          <a:bodyPr>
            <a:normAutofit/>
          </a:bodyPr>
          <a:lstStyle/>
          <a:p>
            <a:r>
              <a:rPr lang="uk-UA" sz="6000" dirty="0" smtClean="0"/>
              <a:t> </a:t>
            </a:r>
            <a:endParaRPr lang="uk-UA" sz="6000" dirty="0"/>
          </a:p>
        </p:txBody>
      </p:sp>
    </p:spTree>
  </p:cSld>
  <p:clrMapOvr>
    <a:masterClrMapping/>
  </p:clrMapOvr>
  <p:transition>
    <p:dissolve/>
    <p:sndAc>
      <p:stSnd>
        <p:snd r:embed="rId2"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467544" y="1268760"/>
            <a:ext cx="4038600" cy="4525963"/>
          </a:xfrm>
        </p:spPr>
        <p:txBody>
          <a:bodyPr>
            <a:normAutofit fontScale="47500" lnSpcReduction="20000"/>
          </a:bodyPr>
          <a:lstStyle/>
          <a:p>
            <a:r>
              <a:rPr lang="uk-UA" b="1" dirty="0" smtClean="0"/>
              <a:t>Театр корифеїв</a:t>
            </a:r>
            <a:r>
              <a:rPr lang="uk-UA" dirty="0" smtClean="0"/>
              <a:t> — перший професійний український театр. Його було відкрито 1882 року в </a:t>
            </a:r>
            <a:r>
              <a:rPr lang="uk-UA" u="sng" dirty="0" err="1" smtClean="0">
                <a:hlinkClick r:id="rId2" tooltip="Кіровоград"/>
              </a:rPr>
              <a:t>Єлисаветграді</a:t>
            </a:r>
            <a:r>
              <a:rPr lang="uk-UA" dirty="0" smtClean="0"/>
              <a:t>, і в цей рік український театр відокремився від польського та російського. Засновником театру був </a:t>
            </a:r>
            <a:r>
              <a:rPr lang="uk-UA" u="sng" dirty="0" smtClean="0">
                <a:hlinkClick r:id="rId3" tooltip="Кропивницький Марко Лукич"/>
              </a:rPr>
              <a:t>Марко Лукич Кропивницький</a:t>
            </a:r>
            <a:r>
              <a:rPr lang="uk-UA" dirty="0" smtClean="0"/>
              <a:t>, що володів усіма театральними професіями. Після нього найдіяльнішим був </a:t>
            </a:r>
            <a:r>
              <a:rPr lang="uk-UA" u="sng" dirty="0" smtClean="0">
                <a:hlinkClick r:id="rId4" tooltip="Микола Садовський"/>
              </a:rPr>
              <a:t>Микола Карпович Садовський</a:t>
            </a:r>
            <a:r>
              <a:rPr lang="uk-UA" dirty="0" smtClean="0"/>
              <a:t>, що боровся за українське слово та український театр за часів їх заборони.</a:t>
            </a:r>
          </a:p>
          <a:p>
            <a:r>
              <a:rPr lang="uk-UA" dirty="0" smtClean="0"/>
              <a:t>Із Театром корифеїв також пов'язані імена </a:t>
            </a:r>
            <a:r>
              <a:rPr lang="uk-UA" u="sng" dirty="0" smtClean="0">
                <a:hlinkClick r:id="rId5" tooltip="Заньковецька Марія Костянтинівна"/>
              </a:rPr>
              <a:t>М. Заньковецької</a:t>
            </a:r>
            <a:r>
              <a:rPr lang="uk-UA" dirty="0" smtClean="0"/>
              <a:t>, </a:t>
            </a:r>
            <a:r>
              <a:rPr lang="uk-UA" u="sng" dirty="0" smtClean="0">
                <a:hlinkClick r:id="rId6" tooltip="Панас Саксаганський"/>
              </a:rPr>
              <a:t>П. Саксаганського</a:t>
            </a:r>
            <a:r>
              <a:rPr lang="uk-UA" dirty="0" smtClean="0"/>
              <a:t>.</a:t>
            </a:r>
          </a:p>
          <a:p>
            <a:r>
              <a:rPr lang="uk-UA" dirty="0" smtClean="0"/>
              <a:t>Стиль синкретичного театру, що поєднував драматичне й комедійне дійство з музичними, вокальними сценами, включаючи хорові й танцювальні ансамблі, вражав суто народною свіжістю й неподібністю до жодного існуючого театру.</a:t>
            </a:r>
          </a:p>
          <a:p>
            <a:endParaRPr lang="uk-UA" dirty="0"/>
          </a:p>
        </p:txBody>
      </p:sp>
      <p:sp>
        <p:nvSpPr>
          <p:cNvPr id="4" name="Заголовок 3"/>
          <p:cNvSpPr>
            <a:spLocks noGrp="1"/>
          </p:cNvSpPr>
          <p:nvPr>
            <p:ph type="title"/>
          </p:nvPr>
        </p:nvSpPr>
        <p:spPr/>
        <p:txBody>
          <a:bodyPr/>
          <a:lstStyle/>
          <a:p>
            <a:r>
              <a:rPr lang="uk-UA" dirty="0" smtClean="0"/>
              <a:t>     Театр </a:t>
            </a:r>
            <a:r>
              <a:rPr lang="en-US" dirty="0" smtClean="0"/>
              <a:t>”</a:t>
            </a:r>
            <a:r>
              <a:rPr lang="uk-UA" dirty="0" smtClean="0"/>
              <a:t>Корифеїв</a:t>
            </a:r>
            <a:r>
              <a:rPr lang="en-US" dirty="0" smtClean="0"/>
              <a:t>”</a:t>
            </a:r>
            <a:endParaRPr lang="uk-UA" dirty="0"/>
          </a:p>
        </p:txBody>
      </p:sp>
      <p:pic>
        <p:nvPicPr>
          <p:cNvPr id="5122" name="Picture 2" descr="D:\300px-ЄлисаветградськийТеатр.jpg"/>
          <p:cNvPicPr>
            <a:picLocks noGrp="1" noChangeAspect="1" noChangeArrowheads="1"/>
          </p:cNvPicPr>
          <p:nvPr>
            <p:ph sz="half" idx="2"/>
          </p:nvPr>
        </p:nvPicPr>
        <p:blipFill>
          <a:blip r:embed="rId7" cstate="print"/>
          <a:srcRect/>
          <a:stretch>
            <a:fillRect/>
          </a:stretch>
        </p:blipFill>
        <p:spPr bwMode="auto">
          <a:xfrm>
            <a:off x="4427984" y="1340768"/>
            <a:ext cx="4485962" cy="3240360"/>
          </a:xfrm>
          <a:prstGeom prst="rect">
            <a:avLst/>
          </a:prstGeom>
          <a:noFill/>
        </p:spPr>
      </p:pic>
    </p:spTree>
  </p:cSld>
  <p:clrMapOvr>
    <a:masterClrMapping/>
  </p:clrMapOvr>
  <p:transition>
    <p:strips dir="l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2"/>
          </p:nvPr>
        </p:nvSpPr>
        <p:spPr>
          <a:xfrm>
            <a:off x="467544" y="1124744"/>
            <a:ext cx="4040188" cy="3941763"/>
          </a:xfrm>
        </p:spPr>
        <p:txBody>
          <a:bodyPr>
            <a:normAutofit fontScale="62500" lnSpcReduction="20000"/>
          </a:bodyPr>
          <a:lstStyle/>
          <a:p>
            <a:r>
              <a:rPr lang="uk-UA" dirty="0" smtClean="0"/>
              <a:t>У 1881 році після довгих років боротьби корифеїв українці одержали можливість ставити вистави українською мовою. При всіх обмеженнях і умовностях (перед кожною українською виставою мусила відбутися російська) цей крок міністерства внутрішніх справ все-таки легалізував український театр.</a:t>
            </a:r>
          </a:p>
          <a:p>
            <a:r>
              <a:rPr lang="uk-UA" dirty="0" smtClean="0"/>
              <a:t>У 1885 році єдина досі театральна трупа розділилася: </a:t>
            </a:r>
            <a:r>
              <a:rPr lang="uk-UA" u="sng" dirty="0" smtClean="0">
                <a:hlinkClick r:id="rId2" tooltip="Марко Кропивницький"/>
              </a:rPr>
              <a:t>Марко Кропивницький</a:t>
            </a:r>
            <a:r>
              <a:rPr lang="uk-UA" dirty="0" smtClean="0"/>
              <a:t> зі своїми акторами відокремився від </a:t>
            </a:r>
            <a:r>
              <a:rPr lang="uk-UA" u="sng" dirty="0" smtClean="0">
                <a:hlinkClick r:id="rId3" tooltip="Михайло Старицький"/>
              </a:rPr>
              <a:t>Михайла Старицького</a:t>
            </a:r>
            <a:r>
              <a:rPr lang="uk-UA" dirty="0" smtClean="0"/>
              <a:t> і його прихильників. Обидва колективи відразу ж почали самостійне творче життя.</a:t>
            </a:r>
          </a:p>
          <a:p>
            <a:endParaRPr lang="uk-UA" dirty="0"/>
          </a:p>
        </p:txBody>
      </p:sp>
      <p:pic>
        <p:nvPicPr>
          <p:cNvPr id="7" name="Содержимое 6" descr="http://upload.wikimedia.org/wikipedia/commons/thumb/5/56/%D0%A2%D0%B5%D0%B0%D1%82%D1%80%D0%9A%D0%BE%D1%80%D0%B8%D1%84%D0%B5%D1%97%D0%B21885.jpg/240px-%D0%A2%D0%B5%D0%B0%D1%82%D1%80%D0%9A%D0%BE%D1%80%D0%B8%D1%84%D0%B5%D1%97%D0%B21885.jpg">
            <a:hlinkClick r:id="rId4"/>
          </p:cNvPr>
          <p:cNvPicPr>
            <a:picLocks noGrp="1"/>
          </p:cNvPicPr>
          <p:nvPr>
            <p:ph sz="quarter" idx="4"/>
          </p:nvPr>
        </p:nvPicPr>
        <p:blipFill>
          <a:blip r:embed="rId5" cstate="print"/>
          <a:srcRect/>
          <a:stretch>
            <a:fillRect/>
          </a:stretch>
        </p:blipFill>
        <p:spPr bwMode="auto">
          <a:xfrm>
            <a:off x="4644008" y="1124744"/>
            <a:ext cx="3960440" cy="3384376"/>
          </a:xfrm>
          <a:prstGeom prst="rect">
            <a:avLst/>
          </a:prstGeom>
          <a:noFill/>
          <a:ln w="9525">
            <a:noFill/>
            <a:miter lim="800000"/>
            <a:headEnd/>
            <a:tailEnd/>
          </a:ln>
        </p:spPr>
      </p:pic>
      <p:sp>
        <p:nvSpPr>
          <p:cNvPr id="6146" name="WordArt 2"/>
          <p:cNvSpPr>
            <a:spLocks noChangeArrowheads="1" noChangeShapeType="1" noTextEdit="1"/>
          </p:cNvSpPr>
          <p:nvPr/>
        </p:nvSpPr>
        <p:spPr bwMode="auto">
          <a:xfrm>
            <a:off x="3248025" y="3286125"/>
            <a:ext cx="971550" cy="971550"/>
          </a:xfrm>
          <a:prstGeom prst="rect">
            <a:avLst/>
          </a:prstGeom>
        </p:spPr>
        <p:txBody>
          <a:bodyPr wrap="none" fromWordArt="1">
            <a:prstTxWarp prst="textSlantUp">
              <a:avLst>
                <a:gd name="adj" fmla="val 32056"/>
              </a:avLst>
            </a:prstTxWarp>
          </a:bodyPr>
          <a:lstStyle/>
          <a:p>
            <a:pPr algn="ctr" rtl="0"/>
            <a:endParaRPr lang="uk-UA" sz="3600" kern="10" spc="0" dirty="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endParaRPr>
          </a:p>
        </p:txBody>
      </p:sp>
      <p:sp>
        <p:nvSpPr>
          <p:cNvPr id="11" name="Заголовок 1"/>
          <p:cNvSpPr>
            <a:spLocks noGrp="1"/>
          </p:cNvSpPr>
          <p:nvPr>
            <p:ph type="title"/>
          </p:nvPr>
        </p:nvSpPr>
        <p:spPr>
          <a:xfrm>
            <a:off x="457200" y="0"/>
            <a:ext cx="8219256" cy="1268760"/>
          </a:xfrm>
        </p:spPr>
        <p:txBody>
          <a:bodyPr>
            <a:normAutofit fontScale="90000"/>
          </a:bodyPr>
          <a:lstStyle/>
          <a:p>
            <a:r>
              <a:rPr lang="uk-UA" sz="7300" dirty="0" smtClean="0"/>
              <a:t>        Історія</a:t>
            </a:r>
            <a:r>
              <a:rPr lang="uk-UA" sz="4400" kern="10" dirty="0" smtClean="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t/>
            </a:r>
            <a:br>
              <a:rPr lang="uk-UA" sz="4400" kern="10" dirty="0" smtClean="0">
                <a:ln w="9525">
                  <a:solidFill>
                    <a:srgbClr val="CC99FF"/>
                  </a:solidFill>
                  <a:round/>
                  <a:headEnd/>
                  <a:tailEnd/>
                </a:ln>
                <a:gradFill rotWithShape="0">
                  <a:gsLst>
                    <a:gs pos="0">
                      <a:srgbClr val="6600CC"/>
                    </a:gs>
                    <a:gs pos="100000">
                      <a:srgbClr val="CC00CC"/>
                    </a:gs>
                  </a:gsLst>
                  <a:lin ang="5400000" scaled="1"/>
                </a:gradFill>
                <a:effectLst>
                  <a:outerShdw dist="53882" dir="2700000" algn="ctr" rotWithShape="0">
                    <a:srgbClr val="9999FF">
                      <a:alpha val="80000"/>
                    </a:srgbClr>
                  </a:outerShdw>
                </a:effectLst>
                <a:latin typeface="Impact"/>
              </a:rPr>
            </a:br>
            <a:endParaRPr lang="uk-U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395536" y="332656"/>
            <a:ext cx="8229600" cy="4525963"/>
          </a:xfrm>
        </p:spPr>
        <p:txBody>
          <a:bodyPr/>
          <a:lstStyle/>
          <a:p>
            <a:r>
              <a:rPr lang="uk-UA" u="sng" dirty="0" smtClean="0">
                <a:hlinkClick r:id="rId2" tooltip="Микола Садовський"/>
              </a:rPr>
              <a:t>Микола Садовський</a:t>
            </a:r>
            <a:r>
              <a:rPr lang="uk-UA" dirty="0" smtClean="0"/>
              <a:t> зробив свій стаціонарний театр по-справжньому народним не тільки в репертуарі, але й у доступності його відвідування. Ціни на квитки були значно нижчими за інші київські театри.</a:t>
            </a:r>
          </a:p>
          <a:p>
            <a:r>
              <a:rPr lang="uk-UA" dirty="0" smtClean="0"/>
              <a:t>Театр Садовського проіснував сім років, до початку </a:t>
            </a:r>
            <a:r>
              <a:rPr lang="uk-UA" u="sng" dirty="0" smtClean="0">
                <a:hlinkClick r:id="rId3" tooltip="Перша світова війна"/>
              </a:rPr>
              <a:t>Першої світової війни</a:t>
            </a:r>
            <a:r>
              <a:rPr lang="uk-UA" dirty="0" smtClean="0"/>
              <a:t> (</a:t>
            </a:r>
            <a:r>
              <a:rPr lang="uk-UA" u="sng" dirty="0" smtClean="0">
                <a:hlinkClick r:id="rId4" tooltip="1914"/>
              </a:rPr>
              <a:t>1914</a:t>
            </a:r>
            <a:r>
              <a:rPr lang="uk-UA" dirty="0" smtClean="0"/>
              <a:t> рік), коли владою було закрито не тільки театр, а й усі українські газети, журнали, книгарні.</a:t>
            </a:r>
          </a:p>
          <a:p>
            <a:endParaRPr lang="uk-U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rot="386314">
            <a:off x="683568" y="764704"/>
            <a:ext cx="7776864" cy="2308324"/>
          </a:xfrm>
          <a:prstGeom prst="rect">
            <a:avLst/>
          </a:prstGeom>
          <a:noFill/>
        </p:spPr>
        <p:txBody>
          <a:bodyPr wrap="square" lIns="91440" tIns="45720" rIns="91440" bIns="45720">
            <a:spAutoFit/>
          </a:bodyPr>
          <a:lstStyle/>
          <a:p>
            <a:pPr algn="ctr"/>
            <a:r>
              <a:rPr lang="ru-RU" sz="72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Театри України</a:t>
            </a:r>
            <a:endParaRPr lang="ru-RU" sz="72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ransition spd="slow">
    <p:newsfla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323528" y="332656"/>
            <a:ext cx="4248472" cy="5760640"/>
          </a:xfrm>
        </p:spPr>
        <p:txBody>
          <a:bodyPr>
            <a:noAutofit/>
          </a:bodyPr>
          <a:lstStyle/>
          <a:p>
            <a:pPr lvl="0"/>
            <a:r>
              <a:rPr lang="uk-UA" sz="1600" u="sng" dirty="0" smtClean="0">
                <a:hlinkClick r:id="rId2" tooltip="Київський академічний драматичний театр на Подолі"/>
              </a:rPr>
              <a:t>Київський академічний драматичний театр на Подолі</a:t>
            </a:r>
            <a:endParaRPr lang="uk-UA" sz="1600" dirty="0" smtClean="0"/>
          </a:p>
          <a:p>
            <a:pPr lvl="0"/>
            <a:r>
              <a:rPr lang="uk-UA" sz="1600" u="sng" dirty="0" smtClean="0">
                <a:hlinkClick r:id="rId3" tooltip="Київський академічний театр драми і комедії на Лівому березі"/>
              </a:rPr>
              <a:t>Київський академічний театр драми і комедії на Лівому березі</a:t>
            </a:r>
            <a:endParaRPr lang="uk-UA" sz="1600" dirty="0" smtClean="0"/>
          </a:p>
          <a:p>
            <a:pPr lvl="0"/>
            <a:r>
              <a:rPr lang="uk-UA" sz="1600" u="sng" dirty="0" smtClean="0">
                <a:hlinkClick r:id="rId4" tooltip="Київський академічний театр «Колесо»"/>
              </a:rPr>
              <a:t>Київський академічний театр «Колесо»</a:t>
            </a:r>
            <a:endParaRPr lang="uk-UA" sz="1600" dirty="0" smtClean="0"/>
          </a:p>
          <a:p>
            <a:pPr lvl="0"/>
            <a:r>
              <a:rPr lang="uk-UA" sz="1600" u="sng" dirty="0" smtClean="0">
                <a:hlinkClick r:id="rId5" tooltip="Центр сучасного мистецтва «Дах»"/>
              </a:rPr>
              <a:t>Центр сучасного мистецтва «Дах»</a:t>
            </a:r>
            <a:endParaRPr lang="uk-UA" sz="1600" dirty="0" smtClean="0"/>
          </a:p>
          <a:p>
            <a:pPr lvl="0"/>
            <a:r>
              <a:rPr lang="uk-UA" sz="1600" u="sng" dirty="0" smtClean="0">
                <a:hlinkClick r:id="rId6" tooltip="Новий драматичний театр на Печерську"/>
              </a:rPr>
              <a:t>Новий драматичний театр на Печерську</a:t>
            </a:r>
            <a:endParaRPr lang="uk-UA" sz="1600" dirty="0" smtClean="0"/>
          </a:p>
          <a:p>
            <a:pPr lvl="0"/>
            <a:r>
              <a:rPr lang="uk-UA" sz="1600" u="sng" dirty="0" smtClean="0">
                <a:hlinkClick r:id="rId7" tooltip="Київський драматичний театр «Браво» (ще не написана)"/>
              </a:rPr>
              <a:t>Київський драматичний театр «Браво</a:t>
            </a:r>
            <a:r>
              <a:rPr lang="uk-UA" sz="1600" u="sng" dirty="0" smtClean="0">
                <a:hlinkClick r:id="rId7" tooltip="Київський драматичний театр «Браво» (ще не написана)"/>
              </a:rPr>
              <a:t>»</a:t>
            </a:r>
            <a:r>
              <a:rPr lang="uk-UA" sz="1600" u="sng" dirty="0" smtClean="0">
                <a:hlinkClick r:id="rId8" tooltip="Київський камерний театр-студія «Дивний замок» (ще не написана)"/>
              </a:rPr>
              <a:t> Київський камерний театр-студія «Дивний замок»</a:t>
            </a:r>
            <a:endParaRPr lang="uk-UA" sz="1600" dirty="0" smtClean="0"/>
          </a:p>
          <a:p>
            <a:pPr lvl="0"/>
            <a:r>
              <a:rPr lang="uk-UA" sz="1600" u="sng" dirty="0" smtClean="0">
                <a:hlinkClick r:id="rId9" tooltip="Київський театр «Актор» (ще не написана)"/>
              </a:rPr>
              <a:t>Київський театр «Актор»</a:t>
            </a:r>
            <a:endParaRPr lang="uk-UA" sz="1600" dirty="0" smtClean="0"/>
          </a:p>
          <a:p>
            <a:pPr lvl="0"/>
            <a:r>
              <a:rPr lang="uk-UA" sz="1600" u="sng" dirty="0" smtClean="0">
                <a:hlinkClick r:id="rId10" tooltip="Київський циганський театр «Романс» (ще не написана)"/>
              </a:rPr>
              <a:t>Київський циганський театр «Романс»</a:t>
            </a:r>
            <a:endParaRPr lang="uk-UA" sz="1600" dirty="0" smtClean="0"/>
          </a:p>
          <a:p>
            <a:pPr lvl="0"/>
            <a:r>
              <a:rPr lang="uk-UA" sz="1600" u="sng" dirty="0" smtClean="0">
                <a:hlinkClick r:id="rId11" tooltip="Майстерня театрального мистецтва «Сузір'я» (ще не написана)"/>
              </a:rPr>
              <a:t>Майстерня театрального мистецтва «Сузір'я</a:t>
            </a:r>
            <a:r>
              <a:rPr lang="uk-UA" sz="1600" u="sng" dirty="0" smtClean="0">
                <a:hlinkClick r:id="rId11" tooltip="Майстерня театрального мистецтва «Сузір'я» (ще не написана)"/>
              </a:rPr>
              <a:t>»</a:t>
            </a:r>
            <a:endParaRPr lang="uk-UA" sz="1600" u="sng" dirty="0" smtClean="0"/>
          </a:p>
          <a:p>
            <a:pPr lvl="0"/>
            <a:r>
              <a:rPr lang="uk-UA" sz="1600" u="sng" dirty="0" smtClean="0"/>
              <a:t>Львівський драматичний театр ім. Марії Заньковецької</a:t>
            </a:r>
          </a:p>
          <a:p>
            <a:pPr lvl="0">
              <a:buNone/>
            </a:pPr>
            <a:r>
              <a:rPr lang="uk-UA" sz="1600" dirty="0" smtClean="0"/>
              <a:t>     Львівський </a:t>
            </a:r>
            <a:r>
              <a:rPr lang="uk-UA" sz="1600" u="sng" dirty="0" smtClean="0"/>
              <a:t>драматичний </a:t>
            </a:r>
            <a:r>
              <a:rPr lang="uk-UA" sz="1600" u="sng" dirty="0" smtClean="0"/>
              <a:t>імені </a:t>
            </a:r>
            <a:r>
              <a:rPr lang="uk-UA" sz="1600" u="sng" dirty="0" smtClean="0"/>
              <a:t>Леся </a:t>
            </a:r>
            <a:r>
              <a:rPr lang="uk-UA" sz="1600" u="sng" dirty="0" smtClean="0"/>
              <a:t>К</a:t>
            </a:r>
            <a:r>
              <a:rPr lang="uk-UA" sz="1600" u="sng" dirty="0" smtClean="0"/>
              <a:t>урбаса. </a:t>
            </a:r>
            <a:endParaRPr lang="uk-UA" sz="1600" dirty="0" smtClean="0"/>
          </a:p>
          <a:p>
            <a:pPr lvl="0">
              <a:buNone/>
            </a:pPr>
            <a:r>
              <a:rPr lang="uk-UA" sz="1600" u="sng" dirty="0" smtClean="0">
                <a:hlinkClick r:id="rId12" tooltip="Львівський драматичний театр імені Лесі Українки"/>
              </a:rPr>
              <a:t> Львівський драматичний </a:t>
            </a:r>
            <a:r>
              <a:rPr lang="uk-UA" sz="1600" u="sng" dirty="0" smtClean="0">
                <a:hlinkClick r:id="rId12" tooltip="Львівський драматичний театр імені Лесі Українки"/>
              </a:rPr>
              <a:t>імені </a:t>
            </a:r>
            <a:r>
              <a:rPr lang="uk-UA" sz="1600" u="sng" dirty="0" smtClean="0">
                <a:hlinkClick r:id="rId12" tooltip="Львівський драматичний театр імені Лесі Українки"/>
              </a:rPr>
              <a:t>Лесі Українки</a:t>
            </a:r>
            <a:endParaRPr lang="uk-UA" sz="1600" dirty="0" smtClean="0"/>
          </a:p>
          <a:p>
            <a:pPr lvl="0">
              <a:buNone/>
            </a:pPr>
            <a:r>
              <a:rPr lang="uk-UA" sz="1600" dirty="0" smtClean="0"/>
              <a:t>Театр  </a:t>
            </a:r>
            <a:r>
              <a:rPr lang="uk-UA" sz="1600" dirty="0" smtClean="0"/>
              <a:t> </a:t>
            </a:r>
            <a:r>
              <a:rPr lang="uk-UA" sz="1600" u="sng" dirty="0" smtClean="0">
                <a:hlinkClick r:id="rId13" tooltip="Львівський духовний театр «Воскресіння»"/>
              </a:rPr>
              <a:t>«Воскресіння</a:t>
            </a:r>
            <a:r>
              <a:rPr lang="uk-UA" sz="1600" u="sng" dirty="0" smtClean="0">
                <a:hlinkClick r:id="rId13" tooltip="Львівський духовний театр «Воскресіння»"/>
              </a:rPr>
              <a:t>»</a:t>
            </a:r>
            <a:r>
              <a:rPr lang="uk-UA" sz="1600" u="sng" dirty="0" smtClean="0"/>
              <a:t>.</a:t>
            </a:r>
            <a:endParaRPr lang="uk-UA" sz="1600" dirty="0" smtClean="0"/>
          </a:p>
        </p:txBody>
      </p:sp>
      <p:sp>
        <p:nvSpPr>
          <p:cNvPr id="3" name="Содержимое 2"/>
          <p:cNvSpPr>
            <a:spLocks noGrp="1"/>
          </p:cNvSpPr>
          <p:nvPr>
            <p:ph sz="half" idx="2"/>
          </p:nvPr>
        </p:nvSpPr>
        <p:spPr>
          <a:xfrm>
            <a:off x="4499992" y="260648"/>
            <a:ext cx="4038600" cy="4525963"/>
          </a:xfrm>
        </p:spPr>
        <p:txBody>
          <a:bodyPr>
            <a:noAutofit/>
          </a:bodyPr>
          <a:lstStyle/>
          <a:p>
            <a:pPr lvl="0"/>
            <a:r>
              <a:rPr lang="uk-UA" sz="2000" u="sng" dirty="0" smtClean="0">
                <a:hlinkClick r:id="rId14" tooltip="Театр пластичної драми на Печерську (ще не написана)"/>
              </a:rPr>
              <a:t>Театр </a:t>
            </a:r>
            <a:r>
              <a:rPr lang="uk-UA" sz="2000" u="sng" dirty="0" smtClean="0">
                <a:hlinkClick r:id="rId14" tooltip="Театр пластичної драми на Печерську (ще не написана)"/>
              </a:rPr>
              <a:t>пластичної драми на Печерську</a:t>
            </a:r>
            <a:endParaRPr lang="uk-UA" sz="2000" dirty="0" smtClean="0"/>
          </a:p>
          <a:p>
            <a:pPr lvl="0"/>
            <a:r>
              <a:rPr lang="uk-UA" sz="2000" u="sng" dirty="0" smtClean="0">
                <a:hlinkClick r:id="rId15" tooltip="Київський театр маріонеток (ще не написана)"/>
              </a:rPr>
              <a:t>Київський театр маріонеток</a:t>
            </a:r>
            <a:endParaRPr lang="uk-UA" sz="2000" dirty="0" smtClean="0"/>
          </a:p>
          <a:p>
            <a:pPr lvl="0"/>
            <a:r>
              <a:rPr lang="uk-UA" sz="2000" u="sng" dirty="0" smtClean="0">
                <a:hlinkClick r:id="rId16" tooltip="Молодіжний інтерактивний театр-студія «Міст» (ще не написана)"/>
              </a:rPr>
              <a:t>Молодіжний інтерактивний театр-студія «Міст»</a:t>
            </a:r>
            <a:endParaRPr lang="uk-UA" sz="2000" dirty="0" smtClean="0"/>
          </a:p>
          <a:p>
            <a:pPr lvl="0"/>
            <a:r>
              <a:rPr lang="uk-UA" sz="2000" u="sng" dirty="0" smtClean="0">
                <a:hlinkClick r:id="rId17" tooltip="Перший жіночий театр «На Грушках»"/>
              </a:rPr>
              <a:t>Перший жіночий театр «На Грушках»</a:t>
            </a:r>
            <a:endParaRPr lang="uk-UA" sz="2000" dirty="0" smtClean="0"/>
          </a:p>
          <a:p>
            <a:pPr lvl="0"/>
            <a:r>
              <a:rPr lang="uk-UA" sz="2000" u="sng" dirty="0" smtClean="0">
                <a:hlinkClick r:id="rId18" tooltip="Київський Вільний театр"/>
              </a:rPr>
              <a:t>Київський Вільний театр</a:t>
            </a:r>
            <a:endParaRPr lang="uk-UA" sz="2000" dirty="0" smtClean="0"/>
          </a:p>
          <a:p>
            <a:pPr lvl="0"/>
            <a:r>
              <a:rPr lang="uk-UA" sz="2000" u="sng" dirty="0" smtClean="0">
                <a:hlinkClick r:id="rId19" tooltip="Театр-студія імпровізації «Чорний квадрат» (ще не написана)"/>
              </a:rPr>
              <a:t>Театр-студія імпровізації «Чорний квадрат»</a:t>
            </a:r>
            <a:endParaRPr lang="uk-UA" sz="2000" dirty="0" smtClean="0"/>
          </a:p>
          <a:p>
            <a:pPr lvl="0"/>
            <a:r>
              <a:rPr lang="uk-UA" sz="2000" u="sng" dirty="0" smtClean="0">
                <a:hlinkClick r:id="rId20" tooltip="Театр української традиції &quot;Дзеркало&quot; (ще не написана)"/>
              </a:rPr>
              <a:t>Театр української традиції "Дзеркало"</a:t>
            </a:r>
            <a:endParaRPr lang="uk-UA" sz="2000" dirty="0" smtClean="0"/>
          </a:p>
          <a:p>
            <a:pPr lvl="0"/>
            <a:r>
              <a:rPr lang="uk-UA" sz="2000" u="sng" dirty="0" smtClean="0">
                <a:hlinkClick r:id="rId21" tooltip="Український малий драматичний театр (ще не написана)"/>
              </a:rPr>
              <a:t>Український малий драматичний театр</a:t>
            </a:r>
            <a:endParaRPr lang="uk-UA" sz="2000" dirty="0" smtClean="0"/>
          </a:p>
          <a:p>
            <a:endParaRPr lang="uk-UA" sz="2000" dirty="0" smtClean="0"/>
          </a:p>
          <a:p>
            <a:endParaRPr lang="uk-UA" sz="20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2"/>
          </p:nvPr>
        </p:nvSpPr>
        <p:spPr>
          <a:xfrm>
            <a:off x="467544" y="476672"/>
            <a:ext cx="4040188" cy="3941763"/>
          </a:xfrm>
        </p:spPr>
        <p:txBody>
          <a:bodyPr>
            <a:normAutofit fontScale="55000" lnSpcReduction="20000"/>
          </a:bodyPr>
          <a:lstStyle/>
          <a:p>
            <a:pPr lvl="0"/>
            <a:r>
              <a:rPr lang="uk-UA" u="sng" dirty="0" smtClean="0">
                <a:hlinkClick r:id="rId2" tooltip="Сімферопольський театр естрадного балету «Фенікс» (ще не написана)"/>
              </a:rPr>
              <a:t>естрадного </a:t>
            </a:r>
            <a:r>
              <a:rPr lang="uk-UA" u="sng" dirty="0" smtClean="0">
                <a:hlinkClick r:id="rId2" tooltip="Сімферопольський театр естрадного балету «Фенікс» (ще не написана)"/>
              </a:rPr>
              <a:t>балету «Фенікс</a:t>
            </a:r>
            <a:r>
              <a:rPr lang="uk-UA" u="sng" dirty="0" smtClean="0">
                <a:hlinkClick r:id="rId2" tooltip="Сімферопольський театр естрадного балету «Фенікс» (ще не написана)"/>
              </a:rPr>
              <a:t>»</a:t>
            </a:r>
            <a:r>
              <a:rPr lang="uk-UA" u="sng" dirty="0" smtClean="0">
                <a:hlinkClick r:id="rId3" tooltip="Севастопольський академічний російський драматичний театр імені А. В. Луначарського"/>
              </a:rPr>
              <a:t> Севастопольський академічний російський драматичний театр імені А. В. Луначарського</a:t>
            </a:r>
            <a:endParaRPr lang="uk-UA" dirty="0" smtClean="0"/>
          </a:p>
          <a:p>
            <a:pPr lvl="0"/>
            <a:r>
              <a:rPr lang="uk-UA" u="sng" dirty="0" smtClean="0">
                <a:hlinkClick r:id="rId4" tooltip="Театр для дітей та молоді «На Великій Морській» (ще не написана)"/>
              </a:rPr>
              <a:t>Театр для дітей та молоді «На Великій Морській»</a:t>
            </a:r>
            <a:endParaRPr lang="uk-UA" dirty="0" smtClean="0"/>
          </a:p>
          <a:p>
            <a:pPr lvl="0"/>
            <a:r>
              <a:rPr lang="uk-UA" u="sng" dirty="0" smtClean="0">
                <a:hlinkClick r:id="rId5" tooltip="Російський драматичний театр Чорноморського Флоту імені В. А. Лавреньова (ще не написана)"/>
              </a:rPr>
              <a:t>Російський драматичний театр Чорноморського Флоту імені В. А. Лавреньова</a:t>
            </a:r>
            <a:endParaRPr lang="uk-UA" dirty="0" smtClean="0"/>
          </a:p>
          <a:p>
            <a:pPr lvl="0"/>
            <a:r>
              <a:rPr lang="uk-UA" u="sng" dirty="0" smtClean="0">
                <a:hlinkClick r:id="rId6" tooltip="Севастопольський театр танцю під керівництвом В. А. Єлізарова (ще не написана)"/>
              </a:rPr>
              <a:t>Севастопольський театр танцю під керівництвом В. А. Єлізарова</a:t>
            </a:r>
            <a:endParaRPr lang="uk-UA" dirty="0" smtClean="0"/>
          </a:p>
          <a:p>
            <a:r>
              <a:rPr lang="uk-UA" u="sng" dirty="0" smtClean="0">
                <a:hlinkClick r:id="rId7" tooltip="Автономна Республіка Крим"/>
              </a:rPr>
              <a:t>Автономна Республіка Крим</a:t>
            </a:r>
            <a:endParaRPr lang="uk-UA" b="1" dirty="0" smtClean="0"/>
          </a:p>
          <a:p>
            <a:pPr lvl="0"/>
            <a:r>
              <a:rPr lang="uk-UA" u="sng" dirty="0" smtClean="0">
                <a:hlinkClick r:id="rId8" tooltip="Кримський академічний російський драматичний театр імені Максима Горького"/>
              </a:rPr>
              <a:t>Кримський академічний російський драматичний театр імені Максима Горького</a:t>
            </a:r>
            <a:endParaRPr lang="uk-UA" dirty="0" smtClean="0"/>
          </a:p>
          <a:p>
            <a:pPr lvl="0"/>
            <a:r>
              <a:rPr lang="uk-UA" u="sng" dirty="0" smtClean="0">
                <a:hlinkClick r:id="rId9" tooltip="Кримськотатарський академічний музично-драматичний театр"/>
              </a:rPr>
              <a:t>Кримськотатарський академічний музично-драматичний театр</a:t>
            </a:r>
            <a:endParaRPr lang="uk-UA" dirty="0" smtClean="0"/>
          </a:p>
          <a:p>
            <a:pPr lvl="0"/>
            <a:r>
              <a:rPr lang="uk-UA" u="sng" dirty="0" smtClean="0">
                <a:hlinkClick r:id="rId10" tooltip="Кримський академічний український музичний театр"/>
              </a:rPr>
              <a:t>Кримський академічний український музичний театр</a:t>
            </a:r>
            <a:endParaRPr lang="uk-UA" dirty="0" smtClean="0"/>
          </a:p>
          <a:p>
            <a:pPr lvl="0"/>
            <a:r>
              <a:rPr lang="uk-UA" u="sng" dirty="0" smtClean="0">
                <a:hlinkClick r:id="rId11" tooltip="Кримський академічний театр ляльок"/>
              </a:rPr>
              <a:t>Кримський академічний театр ляльок</a:t>
            </a:r>
            <a:endParaRPr lang="uk-UA" dirty="0" smtClean="0"/>
          </a:p>
          <a:p>
            <a:r>
              <a:rPr lang="uk-UA" u="sng" dirty="0" smtClean="0">
                <a:hlinkClick r:id="rId2" tooltip="Сімферопольський театр естрадного балету «Фенікс» (ще не написана)"/>
              </a:rPr>
              <a:t>Сімферопольський театр </a:t>
            </a:r>
            <a:endParaRPr lang="uk-UA" dirty="0"/>
          </a:p>
        </p:txBody>
      </p:sp>
      <p:sp>
        <p:nvSpPr>
          <p:cNvPr id="6" name="Содержимое 5"/>
          <p:cNvSpPr>
            <a:spLocks noGrp="1"/>
          </p:cNvSpPr>
          <p:nvPr>
            <p:ph sz="quarter" idx="4"/>
          </p:nvPr>
        </p:nvSpPr>
        <p:spPr>
          <a:xfrm>
            <a:off x="4499992" y="548680"/>
            <a:ext cx="4041775" cy="3941763"/>
          </a:xfrm>
        </p:spPr>
        <p:txBody>
          <a:bodyPr>
            <a:normAutofit fontScale="85000" lnSpcReduction="10000"/>
          </a:bodyPr>
          <a:lstStyle/>
          <a:p>
            <a:pPr lvl="0"/>
            <a:r>
              <a:rPr lang="uk-UA" u="sng" dirty="0" smtClean="0">
                <a:hlinkClick r:id="rId12" tooltip="Євпаторійський театр імені О. Пушкіна"/>
              </a:rPr>
              <a:t>Євпаторійський театр імені О. Пушкіна</a:t>
            </a:r>
            <a:r>
              <a:rPr lang="uk-UA" dirty="0" smtClean="0"/>
              <a:t>;</a:t>
            </a:r>
          </a:p>
          <a:p>
            <a:pPr lvl="0"/>
            <a:r>
              <a:rPr lang="uk-UA" dirty="0" smtClean="0"/>
              <a:t>дитячий театр </a:t>
            </a:r>
            <a:r>
              <a:rPr lang="uk-UA" u="sng" dirty="0" smtClean="0">
                <a:hlinkClick r:id="rId13" tooltip="Міжнародний дитячий центр-комплекс «Золотий ключик» (ще не написана)"/>
              </a:rPr>
              <a:t>Міжнародного дитячого центру-комплексу «Золотий ключик»</a:t>
            </a:r>
            <a:r>
              <a:rPr lang="uk-UA" dirty="0" smtClean="0"/>
              <a:t>;</a:t>
            </a:r>
          </a:p>
          <a:p>
            <a:pPr lvl="0"/>
            <a:r>
              <a:rPr lang="uk-UA" u="sng" dirty="0" smtClean="0">
                <a:hlinkClick r:id="rId14" tooltip="Театр-студія ляльок «Маріонетки»"/>
              </a:rPr>
              <a:t>Театр-студія ляльок «Маріонетки»</a:t>
            </a:r>
            <a:r>
              <a:rPr lang="uk-UA" dirty="0" smtClean="0"/>
              <a:t>;</a:t>
            </a:r>
          </a:p>
          <a:p>
            <a:pPr lvl="0"/>
            <a:r>
              <a:rPr lang="uk-UA" dirty="0" smtClean="0"/>
              <a:t>Театр хореографічних мініатюр;</a:t>
            </a:r>
          </a:p>
          <a:p>
            <a:pPr lvl="0"/>
            <a:r>
              <a:rPr lang="uk-UA" dirty="0" smtClean="0"/>
              <a:t>Гендерний інтерактивний театр;</a:t>
            </a:r>
          </a:p>
          <a:p>
            <a:pPr lvl="0"/>
            <a:r>
              <a:rPr lang="uk-UA" dirty="0" smtClean="0"/>
              <a:t>Театр вогню «Вольфрам»;</a:t>
            </a:r>
          </a:p>
          <a:p>
            <a:endParaRPr lang="uk-U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quarter" idx="2"/>
          </p:nvPr>
        </p:nvSpPr>
        <p:spPr>
          <a:xfrm>
            <a:off x="395536" y="836712"/>
            <a:ext cx="4040188" cy="3941763"/>
          </a:xfrm>
        </p:spPr>
        <p:txBody>
          <a:bodyPr>
            <a:normAutofit fontScale="32500" lnSpcReduction="20000"/>
          </a:bodyPr>
          <a:lstStyle/>
          <a:p>
            <a:pPr lvl="0"/>
            <a:r>
              <a:rPr lang="uk-UA" sz="4200" u="sng" dirty="0" smtClean="0">
                <a:hlinkClick r:id="rId2" tooltip="Севастопольський академічний російський драматичний театр імені А. В. Луначарського"/>
              </a:rPr>
              <a:t>Севастопольський академічний російський драматичний театр імені А. В. Луначарського</a:t>
            </a:r>
            <a:endParaRPr lang="uk-UA" sz="4200" dirty="0" smtClean="0"/>
          </a:p>
          <a:p>
            <a:pPr lvl="0"/>
            <a:r>
              <a:rPr lang="uk-UA" sz="4200" u="sng" dirty="0" smtClean="0">
                <a:hlinkClick r:id="rId3" tooltip="Дніпропетровський академічний український музично-драматичний театр імені Т. Г. Шевченка"/>
              </a:rPr>
              <a:t>Дніпропетровський академічний український музично-драматичний театр імені Т. Г. Шевченка</a:t>
            </a:r>
            <a:endParaRPr lang="uk-UA" sz="4200" dirty="0" smtClean="0"/>
          </a:p>
          <a:p>
            <a:pPr lvl="0"/>
            <a:r>
              <a:rPr lang="uk-UA" sz="4200" u="sng" dirty="0" smtClean="0">
                <a:hlinkClick r:id="rId4" tooltip="Дніпропетровський академічний театр російської драми"/>
              </a:rPr>
              <a:t>Дніпропетровський академічний театр російської </a:t>
            </a:r>
            <a:r>
              <a:rPr lang="uk-UA" sz="4200" u="sng" dirty="0" smtClean="0">
                <a:hlinkClick r:id="rId4" tooltip="Дніпропетровський академічний театр російської драми"/>
              </a:rPr>
              <a:t>драми</a:t>
            </a:r>
            <a:r>
              <a:rPr lang="uk-UA" sz="4200" u="sng" dirty="0" smtClean="0">
                <a:hlinkClick r:id="rId5" tooltip="Житомирський обласний український музично-драматичний театр імені Івана Кочерги"/>
              </a:rPr>
              <a:t> Житомирський обласний український музично-драматичний театр імені Івана Кочерги</a:t>
            </a:r>
            <a:endParaRPr lang="uk-UA" sz="4200" dirty="0" smtClean="0"/>
          </a:p>
          <a:p>
            <a:pPr lvl="0"/>
            <a:r>
              <a:rPr lang="uk-UA" sz="4200" u="sng" dirty="0" smtClean="0">
                <a:hlinkClick r:id="rId6" tooltip="Закарпатський обласний державний український музично-драматичний театр"/>
              </a:rPr>
              <a:t>Закарпатський обласний державний український музично-драматичний театр</a:t>
            </a:r>
            <a:endParaRPr lang="uk-UA" sz="4200" dirty="0" smtClean="0"/>
          </a:p>
          <a:p>
            <a:pPr lvl="0"/>
            <a:r>
              <a:rPr lang="uk-UA" sz="4200" u="sng" dirty="0" smtClean="0">
                <a:hlinkClick r:id="rId7" tooltip="Запорізький академічний обласний український музично-драматичний театр імені В. Г. Магара"/>
              </a:rPr>
              <a:t>Запорізький академічний обласний український музично-драматичний театр імені В. Г. </a:t>
            </a:r>
            <a:r>
              <a:rPr lang="uk-UA" sz="4200" u="sng" dirty="0" err="1" smtClean="0">
                <a:hlinkClick r:id="rId7" tooltip="Запорізький академічний обласний український музично-драматичний театр імені В. Г. Магара"/>
              </a:rPr>
              <a:t>Магара</a:t>
            </a:r>
            <a:endParaRPr lang="uk-UA" sz="4200" dirty="0" smtClean="0"/>
          </a:p>
          <a:p>
            <a:pPr lvl="0"/>
            <a:endParaRPr lang="uk-UA" dirty="0" smtClean="0"/>
          </a:p>
          <a:p>
            <a:endParaRPr lang="uk-UA" dirty="0"/>
          </a:p>
        </p:txBody>
      </p:sp>
      <p:sp>
        <p:nvSpPr>
          <p:cNvPr id="6" name="Содержимое 5"/>
          <p:cNvSpPr>
            <a:spLocks noGrp="1"/>
          </p:cNvSpPr>
          <p:nvPr>
            <p:ph sz="quarter" idx="4"/>
          </p:nvPr>
        </p:nvSpPr>
        <p:spPr>
          <a:xfrm>
            <a:off x="4499992" y="908720"/>
            <a:ext cx="4041775" cy="3941763"/>
          </a:xfrm>
        </p:spPr>
        <p:txBody>
          <a:bodyPr/>
          <a:lstStyle/>
          <a:p>
            <a:pPr lvl="0"/>
            <a:r>
              <a:rPr lang="uk-UA" u="sng" dirty="0" smtClean="0">
                <a:hlinkClick r:id="rId8" tooltip="Івано-Франківський академічний обласний музично-драматичний театр імені Івана Франка"/>
              </a:rPr>
              <a:t>Івано-Франківський академічний обласний музично-драматичний театр імені Івана </a:t>
            </a:r>
            <a:r>
              <a:rPr lang="uk-UA" u="sng" dirty="0" smtClean="0">
                <a:hlinkClick r:id="rId8" tooltip="Івано-Франківський академічний обласний музично-драматичний театр імені Івана Франка"/>
              </a:rPr>
              <a:t>Франка</a:t>
            </a:r>
            <a:r>
              <a:rPr lang="uk-UA" u="sng" dirty="0" smtClean="0"/>
              <a:t>.</a:t>
            </a:r>
            <a:endParaRPr lang="uk-UA" dirty="0" smtClean="0"/>
          </a:p>
          <a:p>
            <a:pPr lvl="0"/>
            <a:r>
              <a:rPr lang="uk-UA" u="sng" dirty="0" smtClean="0">
                <a:hlinkClick r:id="rId9" tooltip="Харківський український драматичний театр імені Тараса Шевченка"/>
              </a:rPr>
              <a:t>Харківський український драматичний театр імені Тараса Шевченка</a:t>
            </a:r>
            <a:endParaRPr lang="uk-UA" dirty="0" smtClean="0"/>
          </a:p>
          <a:p>
            <a:endParaRPr lang="uk-U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Львівський театр </a:t>
            </a:r>
            <a:endParaRPr lang="uk-UA" dirty="0"/>
          </a:p>
        </p:txBody>
      </p:sp>
      <p:pic>
        <p:nvPicPr>
          <p:cNvPr id="7170" name="Picture 2" descr="D:\images (1).jpg"/>
          <p:cNvPicPr>
            <a:picLocks noChangeAspect="1" noChangeArrowheads="1"/>
          </p:cNvPicPr>
          <p:nvPr/>
        </p:nvPicPr>
        <p:blipFill>
          <a:blip r:embed="rId2" cstate="print"/>
          <a:srcRect/>
          <a:stretch>
            <a:fillRect/>
          </a:stretch>
        </p:blipFill>
        <p:spPr bwMode="auto">
          <a:xfrm>
            <a:off x="0" y="1196751"/>
            <a:ext cx="3419872" cy="2399015"/>
          </a:xfrm>
          <a:prstGeom prst="rect">
            <a:avLst/>
          </a:prstGeom>
          <a:noFill/>
        </p:spPr>
      </p:pic>
      <p:pic>
        <p:nvPicPr>
          <p:cNvPr id="7171" name="Picture 3" descr="D:\220px-Львівська_опера_1908.jpg"/>
          <p:cNvPicPr>
            <a:picLocks noChangeAspect="1" noChangeArrowheads="1"/>
          </p:cNvPicPr>
          <p:nvPr/>
        </p:nvPicPr>
        <p:blipFill>
          <a:blip r:embed="rId3" cstate="print"/>
          <a:srcRect/>
          <a:stretch>
            <a:fillRect/>
          </a:stretch>
        </p:blipFill>
        <p:spPr bwMode="auto">
          <a:xfrm>
            <a:off x="3779912" y="1196752"/>
            <a:ext cx="2304256" cy="2724368"/>
          </a:xfrm>
          <a:prstGeom prst="rect">
            <a:avLst/>
          </a:prstGeom>
          <a:noFill/>
        </p:spPr>
      </p:pic>
      <p:pic>
        <p:nvPicPr>
          <p:cNvPr id="7172" name="Picture 4" descr="D:\тетр лесі українки львів.jpg"/>
          <p:cNvPicPr>
            <a:picLocks noChangeAspect="1" noChangeArrowheads="1"/>
          </p:cNvPicPr>
          <p:nvPr/>
        </p:nvPicPr>
        <p:blipFill>
          <a:blip r:embed="rId4" cstate="print"/>
          <a:srcRect/>
          <a:stretch>
            <a:fillRect/>
          </a:stretch>
        </p:blipFill>
        <p:spPr bwMode="auto">
          <a:xfrm>
            <a:off x="0" y="4005064"/>
            <a:ext cx="3360373" cy="2520280"/>
          </a:xfrm>
          <a:prstGeom prst="rect">
            <a:avLst/>
          </a:prstGeom>
          <a:noFill/>
        </p:spPr>
      </p:pic>
      <p:pic>
        <p:nvPicPr>
          <p:cNvPr id="7173" name="Picture 5" descr="D:\театр воскресіння львів.jpg"/>
          <p:cNvPicPr>
            <a:picLocks noChangeAspect="1" noChangeArrowheads="1"/>
          </p:cNvPicPr>
          <p:nvPr/>
        </p:nvPicPr>
        <p:blipFill>
          <a:blip r:embed="rId5" cstate="print"/>
          <a:srcRect/>
          <a:stretch>
            <a:fillRect/>
          </a:stretch>
        </p:blipFill>
        <p:spPr bwMode="auto">
          <a:xfrm>
            <a:off x="3995936" y="4293096"/>
            <a:ext cx="2952328" cy="2211396"/>
          </a:xfrm>
          <a:prstGeom prst="rect">
            <a:avLst/>
          </a:prstGeom>
          <a:noFill/>
        </p:spPr>
      </p:pic>
      <p:pic>
        <p:nvPicPr>
          <p:cNvPr id="7174" name="Picture 6" descr="D:\gdfe_5.jpg"/>
          <p:cNvPicPr>
            <a:picLocks noChangeAspect="1" noChangeArrowheads="1"/>
          </p:cNvPicPr>
          <p:nvPr/>
        </p:nvPicPr>
        <p:blipFill>
          <a:blip r:embed="rId6" cstate="print"/>
          <a:srcRect/>
          <a:stretch>
            <a:fillRect/>
          </a:stretch>
        </p:blipFill>
        <p:spPr bwMode="auto">
          <a:xfrm>
            <a:off x="6372200" y="764704"/>
            <a:ext cx="2521167" cy="3361556"/>
          </a:xfrm>
          <a:prstGeom prst="rect">
            <a:avLst/>
          </a:prstGeom>
          <a:noFill/>
        </p:spPr>
      </p:pic>
    </p:spTree>
  </p:cSld>
  <p:clrMapOvr>
    <a:masterClrMapping/>
  </p:clrMapOvr>
  <p:transition>
    <p:comb/>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87624" y="1628800"/>
            <a:ext cx="6552728" cy="3046988"/>
          </a:xfrm>
          <a:prstGeom prst="rect">
            <a:avLst/>
          </a:prstGeom>
          <a:noFill/>
        </p:spPr>
        <p:txBody>
          <a:bodyPr wrap="square" lIns="91440" tIns="45720" rIns="91440" bIns="45720">
            <a:spAutoFit/>
          </a:bodyPr>
          <a:lstStyle/>
          <a:p>
            <a:pPr algn="ctr"/>
            <a:r>
              <a:rPr lang="ru-RU" sz="96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Т</a:t>
            </a:r>
            <a:r>
              <a:rPr lang="ru-RU" sz="9600" b="1" cap="none"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еатри світу</a:t>
            </a:r>
            <a:endParaRPr lang="ru-RU" sz="9600" b="1" cap="none"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Сіднейський оперний театр </a:t>
            </a:r>
            <a:endParaRPr lang="uk-UA" dirty="0"/>
          </a:p>
        </p:txBody>
      </p:sp>
      <p:pic>
        <p:nvPicPr>
          <p:cNvPr id="8194" name="Picture 2" descr="D:\images (6).jpg"/>
          <p:cNvPicPr>
            <a:picLocks noGrp="1" noChangeAspect="1" noChangeArrowheads="1"/>
          </p:cNvPicPr>
          <p:nvPr>
            <p:ph idx="1"/>
          </p:nvPr>
        </p:nvPicPr>
        <p:blipFill>
          <a:blip r:embed="rId2" cstate="print"/>
          <a:srcRect/>
          <a:stretch>
            <a:fillRect/>
          </a:stretch>
        </p:blipFill>
        <p:spPr bwMode="auto">
          <a:xfrm>
            <a:off x="323528" y="1340768"/>
            <a:ext cx="4374200" cy="3096344"/>
          </a:xfrm>
          <a:prstGeom prst="rect">
            <a:avLst/>
          </a:prstGeom>
          <a:noFill/>
        </p:spPr>
      </p:pic>
      <p:pic>
        <p:nvPicPr>
          <p:cNvPr id="8195" name="Picture 3" descr="D:\images (5).jpg"/>
          <p:cNvPicPr>
            <a:picLocks noChangeAspect="1" noChangeArrowheads="1"/>
          </p:cNvPicPr>
          <p:nvPr/>
        </p:nvPicPr>
        <p:blipFill>
          <a:blip r:embed="rId3" cstate="print"/>
          <a:srcRect/>
          <a:stretch>
            <a:fillRect/>
          </a:stretch>
        </p:blipFill>
        <p:spPr bwMode="auto">
          <a:xfrm>
            <a:off x="4860032" y="1268760"/>
            <a:ext cx="4152726" cy="3168352"/>
          </a:xfrm>
          <a:prstGeom prst="rect">
            <a:avLst/>
          </a:prstGeom>
          <a:noFill/>
        </p:spPr>
      </p:pic>
      <p:pic>
        <p:nvPicPr>
          <p:cNvPr id="8196" name="Picture 4" descr="D:\загруженное.jpg"/>
          <p:cNvPicPr>
            <a:picLocks noChangeAspect="1" noChangeArrowheads="1"/>
          </p:cNvPicPr>
          <p:nvPr/>
        </p:nvPicPr>
        <p:blipFill>
          <a:blip r:embed="rId4" cstate="print"/>
          <a:srcRect/>
          <a:stretch>
            <a:fillRect/>
          </a:stretch>
        </p:blipFill>
        <p:spPr bwMode="auto">
          <a:xfrm>
            <a:off x="2627783" y="4509120"/>
            <a:ext cx="3910299" cy="2367246"/>
          </a:xfrm>
          <a:prstGeom prst="rect">
            <a:avLst/>
          </a:prstGeom>
          <a:noFill/>
        </p:spPr>
      </p:pic>
    </p:spTree>
  </p:cSld>
  <p:clrMapOvr>
    <a:masterClrMapping/>
  </p:clrMapOvr>
  <p:transition>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p:txBody>
          <a:bodyPr>
            <a:normAutofit fontScale="62500" lnSpcReduction="20000"/>
          </a:bodyPr>
          <a:lstStyle/>
          <a:p>
            <a:r>
              <a:rPr lang="vi-VN" b="1" dirty="0" smtClean="0"/>
              <a:t>Теа́тр</a:t>
            </a:r>
            <a:r>
              <a:rPr lang="vi-VN" dirty="0" smtClean="0"/>
              <a:t> (від </a:t>
            </a:r>
            <a:r>
              <a:rPr lang="vi-VN" dirty="0" smtClean="0">
                <a:hlinkClick r:id="rId2" tooltip="Грецька мова"/>
              </a:rPr>
              <a:t>грец.</a:t>
            </a:r>
            <a:r>
              <a:rPr lang="vi-VN" dirty="0" smtClean="0"/>
              <a:t> </a:t>
            </a:r>
            <a:r>
              <a:rPr lang="el-GR" i="1" dirty="0" smtClean="0"/>
              <a:t>θέατρον</a:t>
            </a:r>
            <a:r>
              <a:rPr lang="el-GR" dirty="0" smtClean="0"/>
              <a:t> — </a:t>
            </a:r>
            <a:r>
              <a:rPr lang="vi-VN" dirty="0" smtClean="0"/>
              <a:t>місце видовища) — вид сценічного </a:t>
            </a:r>
            <a:r>
              <a:rPr lang="vi-VN" dirty="0" smtClean="0">
                <a:hlinkClick r:id="rId3" tooltip="Мистецтво"/>
              </a:rPr>
              <a:t>мистецтва</a:t>
            </a:r>
            <a:r>
              <a:rPr lang="vi-VN" dirty="0" smtClean="0"/>
              <a:t>, що відображає життя в сценічній дії, яку виконують актори перед глядачами, а також установа, що здійснює сценічні вистави певним колективом артистів і приміщення, будинок, у якому відбуваються вистави. Театр як мистецтво називають також й</a:t>
            </a:r>
            <a:r>
              <a:rPr lang="vi-VN" b="1" dirty="0" smtClean="0"/>
              <a:t>театральним мистецтвом</a:t>
            </a:r>
            <a:r>
              <a:rPr lang="vi-VN" dirty="0" smtClean="0"/>
              <a:t>, а наука, що вивчає теорію та практику театрального мистецтва називається </a:t>
            </a:r>
            <a:r>
              <a:rPr lang="vi-VN" b="1" dirty="0" smtClean="0">
                <a:hlinkClick r:id="rId4" tooltip="Театрознавство"/>
              </a:rPr>
              <a:t>театрознавство</a:t>
            </a:r>
            <a:r>
              <a:rPr lang="vi-VN" dirty="0" smtClean="0"/>
              <a:t>.</a:t>
            </a:r>
            <a:endParaRPr lang="uk-UA" dirty="0"/>
          </a:p>
        </p:txBody>
      </p:sp>
      <p:sp>
        <p:nvSpPr>
          <p:cNvPr id="4" name="Заголовок 3"/>
          <p:cNvSpPr>
            <a:spLocks noGrp="1"/>
          </p:cNvSpPr>
          <p:nvPr>
            <p:ph type="title"/>
          </p:nvPr>
        </p:nvSpPr>
        <p:spPr/>
        <p:txBody>
          <a:bodyPr/>
          <a:lstStyle/>
          <a:p>
            <a:r>
              <a:rPr lang="uk-UA" dirty="0" smtClean="0"/>
              <a:t>                 Театр</a:t>
            </a:r>
            <a:endParaRPr lang="uk-UA" dirty="0"/>
          </a:p>
        </p:txBody>
      </p:sp>
      <p:pic>
        <p:nvPicPr>
          <p:cNvPr id="1026" name="Picture 2" descr="D:\220px-Robeson_Hagen_Othello.jpg"/>
          <p:cNvPicPr>
            <a:picLocks noGrp="1" noChangeAspect="1" noChangeArrowheads="1"/>
          </p:cNvPicPr>
          <p:nvPr>
            <p:ph sz="half" idx="2"/>
          </p:nvPr>
        </p:nvPicPr>
        <p:blipFill>
          <a:blip r:embed="rId5" cstate="print"/>
          <a:srcRect/>
          <a:stretch>
            <a:fillRect/>
          </a:stretch>
        </p:blipFill>
        <p:spPr bwMode="auto">
          <a:xfrm>
            <a:off x="4832477" y="1484785"/>
            <a:ext cx="3483939" cy="4386596"/>
          </a:xfrm>
          <a:prstGeom prst="rect">
            <a:avLst/>
          </a:prstGeom>
          <a:noFill/>
        </p:spPr>
      </p:pic>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Каїрський театр</a:t>
            </a:r>
            <a:endParaRPr lang="uk-UA" dirty="0"/>
          </a:p>
        </p:txBody>
      </p:sp>
      <p:pic>
        <p:nvPicPr>
          <p:cNvPr id="9218" name="Picture 2" descr="D:\200px-Cairo_opera_house.jpg"/>
          <p:cNvPicPr>
            <a:picLocks noChangeAspect="1" noChangeArrowheads="1"/>
          </p:cNvPicPr>
          <p:nvPr/>
        </p:nvPicPr>
        <p:blipFill>
          <a:blip r:embed="rId2" cstate="print"/>
          <a:srcRect/>
          <a:stretch>
            <a:fillRect/>
          </a:stretch>
        </p:blipFill>
        <p:spPr bwMode="auto">
          <a:xfrm>
            <a:off x="1187624" y="1268760"/>
            <a:ext cx="7056784" cy="5589240"/>
          </a:xfrm>
          <a:prstGeom prst="rect">
            <a:avLst/>
          </a:prstGeom>
          <a:noFill/>
        </p:spPr>
      </p:pic>
    </p:spTree>
  </p:cSld>
  <p:clrMapOvr>
    <a:masterClrMapping/>
  </p:clrMapOvr>
  <p:transition>
    <p:pull dir="l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D:\Віденська державна опера,.JPG"/>
          <p:cNvPicPr>
            <a:picLocks noGrp="1" noChangeAspect="1" noChangeArrowheads="1"/>
          </p:cNvPicPr>
          <p:nvPr>
            <p:ph idx="1"/>
          </p:nvPr>
        </p:nvPicPr>
        <p:blipFill>
          <a:blip r:embed="rId2" cstate="print"/>
          <a:srcRect/>
          <a:stretch>
            <a:fillRect/>
          </a:stretch>
        </p:blipFill>
        <p:spPr bwMode="auto">
          <a:xfrm>
            <a:off x="971600" y="1412776"/>
            <a:ext cx="6552728" cy="4914546"/>
          </a:xfrm>
          <a:prstGeom prst="rect">
            <a:avLst/>
          </a:prstGeom>
          <a:noFill/>
        </p:spPr>
      </p:pic>
      <p:sp>
        <p:nvSpPr>
          <p:cNvPr id="5" name="Заголовок 4"/>
          <p:cNvSpPr>
            <a:spLocks noGrp="1"/>
          </p:cNvSpPr>
          <p:nvPr>
            <p:ph type="title"/>
          </p:nvPr>
        </p:nvSpPr>
        <p:spPr/>
        <p:txBody>
          <a:bodyPr/>
          <a:lstStyle/>
          <a:p>
            <a:r>
              <a:rPr lang="uk-UA" dirty="0" smtClean="0"/>
              <a:t>    Віденський театр</a:t>
            </a:r>
            <a:endParaRPr lang="uk-U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     Грузинський театр</a:t>
            </a:r>
            <a:endParaRPr lang="uk-UA" dirty="0"/>
          </a:p>
        </p:txBody>
      </p:sp>
      <p:pic>
        <p:nvPicPr>
          <p:cNvPr id="11266" name="Picture 2" descr="D:\грузинський т еатр.jpg"/>
          <p:cNvPicPr>
            <a:picLocks noChangeAspect="1" noChangeArrowheads="1"/>
          </p:cNvPicPr>
          <p:nvPr/>
        </p:nvPicPr>
        <p:blipFill>
          <a:blip r:embed="rId2" cstate="print"/>
          <a:srcRect/>
          <a:stretch>
            <a:fillRect/>
          </a:stretch>
        </p:blipFill>
        <p:spPr bwMode="auto">
          <a:xfrm>
            <a:off x="1259632" y="1412776"/>
            <a:ext cx="7198293" cy="5112568"/>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       Грецький театр </a:t>
            </a:r>
            <a:endParaRPr lang="uk-UA" dirty="0"/>
          </a:p>
        </p:txBody>
      </p:sp>
      <p:pic>
        <p:nvPicPr>
          <p:cNvPr id="12290" name="Picture 2" descr="D:\національна опера греції.JPG"/>
          <p:cNvPicPr>
            <a:picLocks noGrp="1" noChangeAspect="1" noChangeArrowheads="1"/>
          </p:cNvPicPr>
          <p:nvPr>
            <p:ph idx="1"/>
          </p:nvPr>
        </p:nvPicPr>
        <p:blipFill>
          <a:blip r:embed="rId2" cstate="print"/>
          <a:srcRect/>
          <a:stretch>
            <a:fillRect/>
          </a:stretch>
        </p:blipFill>
        <p:spPr bwMode="auto">
          <a:xfrm>
            <a:off x="1043608" y="1253218"/>
            <a:ext cx="7234554" cy="527212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normAutofit fontScale="90000"/>
          </a:bodyPr>
          <a:lstStyle/>
          <a:p>
            <a:r>
              <a:rPr lang="uk-UA" dirty="0" smtClean="0"/>
              <a:t>Національний театр Коста – Рики, Сан - Хосе</a:t>
            </a:r>
            <a:endParaRPr lang="uk-UA" dirty="0"/>
          </a:p>
        </p:txBody>
      </p:sp>
      <p:pic>
        <p:nvPicPr>
          <p:cNvPr id="13314" name="Picture 2" descr="D:\Національний театр Коста-Рики, Сан-Хосе.JPG"/>
          <p:cNvPicPr>
            <a:picLocks noChangeAspect="1" noChangeArrowheads="1"/>
          </p:cNvPicPr>
          <p:nvPr/>
        </p:nvPicPr>
        <p:blipFill>
          <a:blip r:embed="rId2" cstate="print"/>
          <a:srcRect/>
          <a:stretch>
            <a:fillRect/>
          </a:stretch>
        </p:blipFill>
        <p:spPr bwMode="auto">
          <a:xfrm>
            <a:off x="1379645" y="1556792"/>
            <a:ext cx="6528726" cy="4896544"/>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    Вроцлавський театр</a:t>
            </a:r>
            <a:endParaRPr lang="uk-UA" dirty="0"/>
          </a:p>
        </p:txBody>
      </p:sp>
      <p:pic>
        <p:nvPicPr>
          <p:cNvPr id="14338" name="Picture 2" descr="D:\Вроцлавська Опера.jpg"/>
          <p:cNvPicPr>
            <a:picLocks noGrp="1" noChangeAspect="1" noChangeArrowheads="1"/>
          </p:cNvPicPr>
          <p:nvPr>
            <p:ph idx="1"/>
          </p:nvPr>
        </p:nvPicPr>
        <p:blipFill>
          <a:blip r:embed="rId2" cstate="print"/>
          <a:srcRect/>
          <a:stretch>
            <a:fillRect/>
          </a:stretch>
        </p:blipFill>
        <p:spPr bwMode="auto">
          <a:xfrm>
            <a:off x="1115616" y="1030858"/>
            <a:ext cx="6265506" cy="4918422"/>
          </a:xfrm>
          <a:prstGeom prst="rect">
            <a:avLst/>
          </a:prstGeom>
          <a:noFill/>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Хорватський національний театр у Загребі</a:t>
            </a:r>
            <a:endParaRPr lang="uk-UA" dirty="0"/>
          </a:p>
        </p:txBody>
      </p:sp>
      <p:pic>
        <p:nvPicPr>
          <p:cNvPr id="15362" name="Picture 2" descr="D:\Хорватський Національний театр у Загребі.jpg"/>
          <p:cNvPicPr>
            <a:picLocks noChangeAspect="1" noChangeArrowheads="1"/>
          </p:cNvPicPr>
          <p:nvPr/>
        </p:nvPicPr>
        <p:blipFill>
          <a:blip r:embed="rId2" cstate="print"/>
          <a:srcRect/>
          <a:stretch>
            <a:fillRect/>
          </a:stretch>
        </p:blipFill>
        <p:spPr bwMode="auto">
          <a:xfrm>
            <a:off x="1403648" y="1520788"/>
            <a:ext cx="6192688" cy="464451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Фламандський оперний театр</a:t>
            </a:r>
            <a:endParaRPr lang="uk-UA" dirty="0"/>
          </a:p>
        </p:txBody>
      </p:sp>
      <p:pic>
        <p:nvPicPr>
          <p:cNvPr id="16386" name="Picture 2" descr="D:\фламандський оперний театр.jpg"/>
          <p:cNvPicPr>
            <a:picLocks noGrp="1" noChangeAspect="1" noChangeArrowheads="1"/>
          </p:cNvPicPr>
          <p:nvPr>
            <p:ph idx="1"/>
          </p:nvPr>
        </p:nvPicPr>
        <p:blipFill>
          <a:blip r:embed="rId2" cstate="print"/>
          <a:srcRect/>
          <a:stretch>
            <a:fillRect/>
          </a:stretch>
        </p:blipFill>
        <p:spPr bwMode="auto">
          <a:xfrm>
            <a:off x="1547663" y="1475866"/>
            <a:ext cx="6348593" cy="4761445"/>
          </a:xfrm>
          <a:prstGeom prst="rect">
            <a:avLst/>
          </a:prstGeom>
          <a:noFill/>
        </p:spPr>
      </p:pic>
    </p:spTree>
  </p:cSld>
  <p:clrMapOvr>
    <a:masterClrMapping/>
  </p:clrMapOvr>
  <p:transition>
    <p:cover dir="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Венеціанський театр - </a:t>
            </a:r>
            <a:r>
              <a:rPr lang="uk-UA" dirty="0" err="1" smtClean="0"/>
              <a:t>Малібран</a:t>
            </a:r>
            <a:endParaRPr lang="uk-UA" dirty="0"/>
          </a:p>
        </p:txBody>
      </p:sp>
      <p:pic>
        <p:nvPicPr>
          <p:cNvPr id="17410" name="Picture 2" descr="D:\Театро Малібран, Венеція.jpg"/>
          <p:cNvPicPr>
            <a:picLocks noChangeAspect="1" noChangeArrowheads="1"/>
          </p:cNvPicPr>
          <p:nvPr/>
        </p:nvPicPr>
        <p:blipFill>
          <a:blip r:embed="rId2" cstate="print"/>
          <a:srcRect/>
          <a:stretch>
            <a:fillRect/>
          </a:stretch>
        </p:blipFill>
        <p:spPr bwMode="auto">
          <a:xfrm>
            <a:off x="1619672" y="1553766"/>
            <a:ext cx="6624736" cy="5513362"/>
          </a:xfrm>
          <a:prstGeom prst="rect">
            <a:avLst/>
          </a:prstGeom>
          <a:noFill/>
        </p:spPr>
      </p:pic>
    </p:spTree>
  </p:cSld>
  <p:clrMapOvr>
    <a:masterClrMapping/>
  </p:clrMapOvr>
  <p:transition>
    <p:comb dir="vert"/>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uk-UA" dirty="0" smtClean="0"/>
              <a:t>Санкт – Петербурзький театр</a:t>
            </a:r>
            <a:endParaRPr lang="uk-UA" dirty="0"/>
          </a:p>
        </p:txBody>
      </p:sp>
      <p:pic>
        <p:nvPicPr>
          <p:cNvPr id="18434" name="Picture 2" descr="D:\Санкт - петербурзький театр.jpg"/>
          <p:cNvPicPr>
            <a:picLocks noGrp="1" noChangeAspect="1" noChangeArrowheads="1"/>
          </p:cNvPicPr>
          <p:nvPr>
            <p:ph idx="1"/>
          </p:nvPr>
        </p:nvPicPr>
        <p:blipFill>
          <a:blip r:embed="rId2" cstate="print"/>
          <a:srcRect/>
          <a:stretch>
            <a:fillRect/>
          </a:stretch>
        </p:blipFill>
        <p:spPr bwMode="auto">
          <a:xfrm>
            <a:off x="1763688" y="1340768"/>
            <a:ext cx="5184576" cy="5303075"/>
          </a:xfrm>
          <a:prstGeom prst="rect">
            <a:avLst/>
          </a:prstGeom>
          <a:noFill/>
        </p:spPr>
      </p:pic>
    </p:spTree>
  </p:cSld>
  <p:clrMapOvr>
    <a:masterClrMapping/>
  </p:clrMapOvr>
  <p:transition spd="slow">
    <p:pull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67544" y="908720"/>
            <a:ext cx="8229600" cy="4525963"/>
          </a:xfrm>
        </p:spPr>
        <p:txBody>
          <a:bodyPr>
            <a:normAutofit fontScale="85000" lnSpcReduction="10000"/>
          </a:bodyPr>
          <a:lstStyle/>
          <a:p>
            <a:r>
              <a:rPr lang="uk-UA" dirty="0" smtClean="0"/>
              <a:t>Становлення українського національного мистецтва (</a:t>
            </a:r>
            <a:r>
              <a:rPr lang="uk-UA" dirty="0" smtClean="0">
                <a:hlinkClick r:id="rId2" tooltip="Театр"/>
              </a:rPr>
              <a:t>театр</a:t>
            </a:r>
            <a:r>
              <a:rPr lang="uk-UA" dirty="0" smtClean="0"/>
              <a:t>, </a:t>
            </a:r>
            <a:r>
              <a:rPr lang="uk-UA" dirty="0" smtClean="0">
                <a:hlinkClick r:id="rId3" tooltip="Музика"/>
              </a:rPr>
              <a:t>музика</a:t>
            </a:r>
            <a:r>
              <a:rPr lang="uk-UA" dirty="0" smtClean="0"/>
              <a:t>, </a:t>
            </a:r>
            <a:r>
              <a:rPr lang="uk-UA" dirty="0" smtClean="0">
                <a:hlinkClick r:id="rId4" tooltip="Образотворче мистецтво"/>
              </a:rPr>
              <a:t>образотворче мистецтво</a:t>
            </a:r>
            <a:r>
              <a:rPr lang="uk-UA" dirty="0" smtClean="0"/>
              <a:t>, </a:t>
            </a:r>
            <a:r>
              <a:rPr lang="uk-UA" dirty="0" smtClean="0">
                <a:hlinkClick r:id="rId5" tooltip="Архітектура"/>
              </a:rPr>
              <a:t>архітектура</a:t>
            </a:r>
            <a:r>
              <a:rPr lang="uk-UA" dirty="0" smtClean="0"/>
              <a:t>) дещо відставало від літературного розвитку. Так, театральне мистецтво в більшій, ніж </a:t>
            </a:r>
            <a:r>
              <a:rPr lang="uk-UA" dirty="0" smtClean="0">
                <a:hlinkClick r:id="rId6" tooltip="Література"/>
              </a:rPr>
              <a:t>література</a:t>
            </a:r>
            <a:r>
              <a:rPr lang="uk-UA" dirty="0" smtClean="0"/>
              <a:t>, мірі залежить від політичного режиму, фінансових можливостей, підготовленості аудиторії. До 1861 року продовжував існувати кріпосний театр, і не тільки у </a:t>
            </a:r>
            <a:r>
              <a:rPr lang="uk-UA" dirty="0" smtClean="0">
                <a:hlinkClick r:id="rId7" tooltip="Садиба"/>
              </a:rPr>
              <a:t>садибах</a:t>
            </a:r>
            <a:r>
              <a:rPr lang="uk-UA" dirty="0" smtClean="0"/>
              <a:t>, але і в містах. У 1828 році офіційно було заборонено купувати до театру кріпаків, але і після цього кріпосні актори продовжували входити до складу деяких театральних груп. У 1789 театр був побудований у </a:t>
            </a:r>
            <a:r>
              <a:rPr lang="uk-UA" dirty="0" smtClean="0">
                <a:hlinkClick r:id="rId8" tooltip="Харків"/>
              </a:rPr>
              <a:t>Харкові</a:t>
            </a:r>
            <a:r>
              <a:rPr lang="uk-UA" dirty="0" smtClean="0"/>
              <a:t>, але в ньому йшли тільки російські п'єси.</a:t>
            </a:r>
          </a:p>
          <a:p>
            <a:endParaRPr lang="uk-UA"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564904"/>
            <a:ext cx="7772400" cy="1828800"/>
          </a:xfrm>
        </p:spPr>
        <p:txBody>
          <a:bodyPr>
            <a:normAutofit fontScale="90000"/>
          </a:bodyPr>
          <a:lstStyle/>
          <a:p>
            <a:r>
              <a:rPr lang="uk-UA" sz="4000" i="1" dirty="0" smtClean="0"/>
              <a:t>Роботу виконала:</a:t>
            </a:r>
            <a:br>
              <a:rPr lang="uk-UA" sz="4000" i="1" dirty="0" smtClean="0"/>
            </a:br>
            <a:r>
              <a:rPr lang="uk-UA" dirty="0" smtClean="0"/>
              <a:t/>
            </a:r>
            <a:br>
              <a:rPr lang="uk-UA" dirty="0" smtClean="0"/>
            </a:br>
            <a:r>
              <a:rPr lang="uk-UA" sz="4000" dirty="0" smtClean="0"/>
              <a:t>учениця 10 класу</a:t>
            </a:r>
            <a:br>
              <a:rPr lang="uk-UA" sz="4000" dirty="0" smtClean="0"/>
            </a:br>
            <a:r>
              <a:rPr lang="uk-UA" sz="4000" dirty="0" err="1" smtClean="0"/>
              <a:t>Домажирської</a:t>
            </a:r>
            <a:r>
              <a:rPr lang="uk-UA" sz="4000" dirty="0" smtClean="0"/>
              <a:t> ЗОШ </a:t>
            </a:r>
            <a:br>
              <a:rPr lang="uk-UA" sz="4000" dirty="0" smtClean="0"/>
            </a:br>
            <a:r>
              <a:rPr lang="uk-UA" sz="4000" dirty="0" smtClean="0"/>
              <a:t>Гусак Христина</a:t>
            </a:r>
            <a:endParaRPr lang="uk-UA" sz="4000" dirty="0"/>
          </a:p>
        </p:txBody>
      </p:sp>
    </p:spTree>
  </p:cSld>
  <p:clrMapOvr>
    <a:masterClrMapping/>
  </p:clrMapOvr>
  <p:transition spd="slow">
    <p:wheel spokes="8"/>
    <p:sndAc>
      <p:stSnd>
        <p:snd r:embed="rId2" name="drumroll.wav"/>
      </p:stSnd>
    </p:sndAc>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115616" y="2420888"/>
            <a:ext cx="6624736" cy="2800767"/>
          </a:xfrm>
          <a:prstGeom prst="rect">
            <a:avLst/>
          </a:prstGeom>
          <a:noFill/>
        </p:spPr>
        <p:txBody>
          <a:bodyPr wrap="square" lIns="91440" tIns="45720" rIns="91440" bIns="45720">
            <a:spAutoFit/>
          </a:bodyPr>
          <a:lstStyle/>
          <a:p>
            <a:pPr algn="ctr"/>
            <a:r>
              <a:rPr lang="ru-RU" sz="8800" b="1" cap="none" spc="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Дякую</a:t>
            </a:r>
            <a:r>
              <a:rPr lang="ru-RU" sz="88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 за </a:t>
            </a:r>
            <a:r>
              <a:rPr lang="ru-RU" sz="8800" b="1" cap="none" spc="0" dirty="0" err="1" smtClean="0">
                <a:ln w="18000">
                  <a:solidFill>
                    <a:schemeClr val="accent2">
                      <a:satMod val="140000"/>
                    </a:schemeClr>
                  </a:solidFill>
                  <a:prstDash val="solid"/>
                  <a:miter lim="800000"/>
                </a:ln>
                <a:noFill/>
                <a:effectLst>
                  <a:outerShdw blurRad="25500" dist="23000" dir="7020000" algn="tl">
                    <a:srgbClr val="000000">
                      <a:alpha val="50000"/>
                    </a:srgbClr>
                  </a:outerShdw>
                </a:effectLst>
              </a:rPr>
              <a:t>увагу</a:t>
            </a:r>
            <a:r>
              <a:rPr lang="ru-RU" sz="8800" b="1" cap="none" spc="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a:t>
            </a:r>
            <a:endParaRPr lang="ru-RU" sz="8800" b="1" cap="none" spc="0"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p:newsfla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p:txBody>
          <a:bodyPr>
            <a:normAutofit/>
          </a:bodyPr>
          <a:lstStyle/>
          <a:p>
            <a:r>
              <a:rPr lang="uk-UA" sz="1800" dirty="0" smtClean="0"/>
              <a:t>Першими українськими постановками були </a:t>
            </a:r>
            <a:r>
              <a:rPr lang="uk-UA" sz="1800" dirty="0" smtClean="0">
                <a:hlinkClick r:id="rId2" tooltip="Наталка Полтавка"/>
              </a:rPr>
              <a:t>«Наталка Полтавка»</a:t>
            </a:r>
            <a:r>
              <a:rPr lang="uk-UA" sz="1800" dirty="0" smtClean="0"/>
              <a:t> в 1819 році і пізніше </a:t>
            </a:r>
            <a:r>
              <a:rPr lang="uk-UA" sz="1800" dirty="0" smtClean="0">
                <a:hlinkClick r:id="rId3" tooltip="Москаль-чарівник"/>
              </a:rPr>
              <a:t>«Москаль-чарівник»</a:t>
            </a:r>
            <a:r>
              <a:rPr lang="uk-UA" sz="1800" dirty="0" smtClean="0"/>
              <a:t> у </a:t>
            </a:r>
            <a:r>
              <a:rPr lang="uk-UA" sz="1800" dirty="0" smtClean="0">
                <a:hlinkClick r:id="rId4" tooltip="Полтавський любительський театр (ще не написана)"/>
              </a:rPr>
              <a:t>Полтавському любительському театрі</a:t>
            </a:r>
            <a:r>
              <a:rPr lang="uk-UA" sz="1800" dirty="0" smtClean="0"/>
              <a:t>. Вони стали можливими завдяки щасливому збігу обставин: підтримка генерал-губернатора Малоросії М. Репніна, керівництво групою Іваном Котляревським, гра геніального актора </a:t>
            </a:r>
            <a:r>
              <a:rPr lang="uk-UA" sz="1800" dirty="0" smtClean="0">
                <a:hlinkClick r:id="rId5" tooltip="Щепкін Михайло Семенович"/>
              </a:rPr>
              <a:t>Михайла </a:t>
            </a:r>
            <a:r>
              <a:rPr lang="uk-UA" sz="1800" dirty="0" err="1" smtClean="0">
                <a:hlinkClick r:id="rId5" tooltip="Щепкін Михайло Семенович"/>
              </a:rPr>
              <a:t>Щепкіна</a:t>
            </a:r>
            <a:r>
              <a:rPr lang="uk-UA" sz="1800" dirty="0" smtClean="0"/>
              <a:t>, тоді ще кріпака. Театр діяв у Полтаві у 1818-1821 роках. </a:t>
            </a:r>
            <a:endParaRPr lang="uk-UA" sz="1800" dirty="0"/>
          </a:p>
        </p:txBody>
      </p:sp>
      <p:sp>
        <p:nvSpPr>
          <p:cNvPr id="4" name="Заголовок 3"/>
          <p:cNvSpPr>
            <a:spLocks noGrp="1"/>
          </p:cNvSpPr>
          <p:nvPr>
            <p:ph type="title"/>
          </p:nvPr>
        </p:nvSpPr>
        <p:spPr/>
        <p:txBody>
          <a:bodyPr>
            <a:normAutofit/>
          </a:bodyPr>
          <a:lstStyle/>
          <a:p>
            <a:r>
              <a:rPr lang="uk-UA" dirty="0" smtClean="0"/>
              <a:t>   Перші українські постановки</a:t>
            </a:r>
            <a:endParaRPr lang="uk-UA" dirty="0"/>
          </a:p>
        </p:txBody>
      </p:sp>
      <p:pic>
        <p:nvPicPr>
          <p:cNvPr id="2050" name="Picture 2" descr="D:\images.jpg"/>
          <p:cNvPicPr>
            <a:picLocks noGrp="1" noChangeAspect="1" noChangeArrowheads="1"/>
          </p:cNvPicPr>
          <p:nvPr>
            <p:ph sz="half" idx="2"/>
          </p:nvPr>
        </p:nvPicPr>
        <p:blipFill>
          <a:blip r:embed="rId6" cstate="print"/>
          <a:srcRect/>
          <a:stretch>
            <a:fillRect/>
          </a:stretch>
        </p:blipFill>
        <p:spPr bwMode="auto">
          <a:xfrm>
            <a:off x="4499992" y="1916832"/>
            <a:ext cx="4652977" cy="3384376"/>
          </a:xfrm>
          <a:prstGeom prst="rect">
            <a:avLst/>
          </a:prstGeom>
          <a:noFill/>
        </p:spPr>
      </p:pic>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467544" y="1340768"/>
            <a:ext cx="4038600" cy="4525963"/>
          </a:xfrm>
        </p:spPr>
        <p:txBody>
          <a:bodyPr>
            <a:normAutofit fontScale="55000" lnSpcReduction="20000"/>
          </a:bodyPr>
          <a:lstStyle/>
          <a:p>
            <a:r>
              <a:rPr lang="uk-UA" dirty="0" smtClean="0"/>
              <a:t> Професійна ж українська трупа була створена тільки на початку </a:t>
            </a:r>
            <a:r>
              <a:rPr lang="uk-UA" dirty="0" smtClean="0">
                <a:hlinkClick r:id="rId2" tooltip="1880-ті"/>
              </a:rPr>
              <a:t>80-х</a:t>
            </a:r>
            <a:r>
              <a:rPr lang="uk-UA" dirty="0" smtClean="0"/>
              <a:t> років. Організаційними питаннями в ній займався </a:t>
            </a:r>
            <a:r>
              <a:rPr lang="uk-UA" dirty="0" smtClean="0">
                <a:hlinkClick r:id="rId3" tooltip="Старицький Михайло Петрович"/>
              </a:rPr>
              <a:t>Михайло Старицький</a:t>
            </a:r>
            <a:r>
              <a:rPr lang="uk-UA" dirty="0" smtClean="0"/>
              <a:t>, режисурою — </a:t>
            </a:r>
            <a:r>
              <a:rPr lang="uk-UA" dirty="0" smtClean="0">
                <a:hlinkClick r:id="rId4" tooltip="Кропивницький Марко Лукич"/>
              </a:rPr>
              <a:t>Марко Кропивницький</a:t>
            </a:r>
            <a:r>
              <a:rPr lang="uk-UA" dirty="0" smtClean="0"/>
              <a:t>. Обидва були також драматургами. Їм вдалося об'єднати талановитих акторів: брати </a:t>
            </a:r>
            <a:r>
              <a:rPr lang="uk-UA" dirty="0" smtClean="0">
                <a:hlinkClick r:id="rId5" tooltip="Тобілевичі"/>
              </a:rPr>
              <a:t>Тобілевичі</a:t>
            </a:r>
            <a:r>
              <a:rPr lang="uk-UA" dirty="0" smtClean="0"/>
              <a:t> (псевдоніми: Івана — </a:t>
            </a:r>
            <a:r>
              <a:rPr lang="uk-UA" dirty="0" smtClean="0">
                <a:hlinkClick r:id="rId6" tooltip="Карпенко-Карий"/>
              </a:rPr>
              <a:t>Карпенко-Карий</a:t>
            </a:r>
            <a:r>
              <a:rPr lang="uk-UA" dirty="0" smtClean="0"/>
              <a:t>, Миколи — </a:t>
            </a:r>
            <a:r>
              <a:rPr lang="uk-UA" dirty="0" smtClean="0">
                <a:hlinkClick r:id="rId7" tooltip="Садовський"/>
              </a:rPr>
              <a:t>Садовський</a:t>
            </a:r>
            <a:r>
              <a:rPr lang="uk-UA" dirty="0" smtClean="0"/>
              <a:t>, Панаса — </a:t>
            </a:r>
            <a:r>
              <a:rPr lang="uk-UA" dirty="0" smtClean="0">
                <a:hlinkClick r:id="rId8" tooltip="Саксаганський"/>
              </a:rPr>
              <a:t>Саксаганський</a:t>
            </a:r>
            <a:r>
              <a:rPr lang="uk-UA" dirty="0" smtClean="0"/>
              <a:t>), </a:t>
            </a:r>
            <a:r>
              <a:rPr lang="uk-UA" dirty="0" smtClean="0">
                <a:hlinkClick r:id="rId9" tooltip="Заньковецька Марія"/>
              </a:rPr>
              <a:t>Марія Заньковецька</a:t>
            </a:r>
            <a:r>
              <a:rPr lang="uk-UA" dirty="0" smtClean="0"/>
              <a:t>, </a:t>
            </a:r>
            <a:r>
              <a:rPr lang="uk-UA" dirty="0" smtClean="0">
                <a:hlinkClick r:id="rId10" tooltip="Затиркевич-Карпінська Ганна Петрівна"/>
              </a:rPr>
              <a:t>Ганна </a:t>
            </a:r>
            <a:r>
              <a:rPr lang="uk-UA" dirty="0" err="1" smtClean="0">
                <a:hlinkClick r:id="rId10" tooltip="Затиркевич-Карпінська Ганна Петрівна"/>
              </a:rPr>
              <a:t>За</a:t>
            </a:r>
            <a:r>
              <a:rPr lang="uk-UA" dirty="0" err="1" smtClean="0">
                <a:hlinkClick r:id="rId10" tooltip="Затиркевич-Карпінська Ганна Петрівна"/>
              </a:rPr>
              <a:t>иркеви</a:t>
            </a:r>
            <a:r>
              <a:rPr lang="uk-UA" dirty="0" err="1" smtClean="0">
                <a:hlinkClick r:id="rId10" tooltip="Затиркевич-Карпінська Ганна Петрівна"/>
              </a:rPr>
              <a:t>тч</a:t>
            </a:r>
            <a:r>
              <a:rPr lang="uk-UA" dirty="0" smtClean="0"/>
              <a:t>, інші. Пізніше трупа декілька разів розділялася, але, що цікаво, всі чотири оформлені колективи продовжували працювати яскраво, мали великий успіх в Україні, на півдні Росії (тому що трупи були пересувними).</a:t>
            </a:r>
          </a:p>
          <a:p>
            <a:endParaRPr lang="uk-UA" dirty="0"/>
          </a:p>
        </p:txBody>
      </p:sp>
      <p:sp>
        <p:nvSpPr>
          <p:cNvPr id="4" name="Заголовок 3"/>
          <p:cNvSpPr>
            <a:spLocks noGrp="1"/>
          </p:cNvSpPr>
          <p:nvPr>
            <p:ph type="title"/>
          </p:nvPr>
        </p:nvSpPr>
        <p:spPr/>
        <p:txBody>
          <a:bodyPr/>
          <a:lstStyle/>
          <a:p>
            <a:r>
              <a:rPr lang="uk-UA" dirty="0" smtClean="0"/>
              <a:t>         Професійна трупа</a:t>
            </a:r>
            <a:endParaRPr lang="uk-UA" dirty="0"/>
          </a:p>
        </p:txBody>
      </p:sp>
      <p:pic>
        <p:nvPicPr>
          <p:cNvPr id="3074" name="Picture 2" descr="D:\загруженное (1).jpg"/>
          <p:cNvPicPr>
            <a:picLocks noGrp="1" noChangeAspect="1" noChangeArrowheads="1"/>
          </p:cNvPicPr>
          <p:nvPr>
            <p:ph sz="half" idx="2"/>
          </p:nvPr>
        </p:nvPicPr>
        <p:blipFill>
          <a:blip r:embed="rId11" cstate="print"/>
          <a:srcRect/>
          <a:stretch>
            <a:fillRect/>
          </a:stretch>
        </p:blipFill>
        <p:spPr bwMode="auto">
          <a:xfrm>
            <a:off x="4644008" y="1196751"/>
            <a:ext cx="1512168" cy="2083431"/>
          </a:xfrm>
          <a:prstGeom prst="rect">
            <a:avLst/>
          </a:prstGeom>
          <a:noFill/>
        </p:spPr>
      </p:pic>
      <p:pic>
        <p:nvPicPr>
          <p:cNvPr id="3075" name="Picture 3" descr="D:\images (8).jpg"/>
          <p:cNvPicPr>
            <a:picLocks noChangeAspect="1" noChangeArrowheads="1"/>
          </p:cNvPicPr>
          <p:nvPr/>
        </p:nvPicPr>
        <p:blipFill>
          <a:blip r:embed="rId12" cstate="print"/>
          <a:srcRect/>
          <a:stretch>
            <a:fillRect/>
          </a:stretch>
        </p:blipFill>
        <p:spPr bwMode="auto">
          <a:xfrm>
            <a:off x="6536307" y="1196752"/>
            <a:ext cx="2607693" cy="2088232"/>
          </a:xfrm>
          <a:prstGeom prst="rect">
            <a:avLst/>
          </a:prstGeom>
          <a:noFill/>
        </p:spPr>
      </p:pic>
      <p:pic>
        <p:nvPicPr>
          <p:cNvPr id="3076" name="Picture 4" descr="D:\images (7).jpg"/>
          <p:cNvPicPr>
            <a:picLocks noChangeAspect="1" noChangeArrowheads="1"/>
          </p:cNvPicPr>
          <p:nvPr/>
        </p:nvPicPr>
        <p:blipFill>
          <a:blip r:embed="rId13" cstate="print"/>
          <a:srcRect/>
          <a:stretch>
            <a:fillRect/>
          </a:stretch>
        </p:blipFill>
        <p:spPr bwMode="auto">
          <a:xfrm>
            <a:off x="4644008" y="3429000"/>
            <a:ext cx="1776231" cy="2433067"/>
          </a:xfrm>
          <a:prstGeom prst="rect">
            <a:avLst/>
          </a:prstGeom>
          <a:noFill/>
        </p:spPr>
      </p:pic>
      <p:pic>
        <p:nvPicPr>
          <p:cNvPr id="3077" name="Picture 5" descr="D:\загруженное (1).jpg"/>
          <p:cNvPicPr>
            <a:picLocks noChangeAspect="1" noChangeArrowheads="1"/>
          </p:cNvPicPr>
          <p:nvPr/>
        </p:nvPicPr>
        <p:blipFill>
          <a:blip r:embed="rId14" cstate="print"/>
          <a:srcRect/>
          <a:stretch>
            <a:fillRect/>
          </a:stretch>
        </p:blipFill>
        <p:spPr bwMode="auto">
          <a:xfrm>
            <a:off x="6876256" y="3356992"/>
            <a:ext cx="2016224" cy="2664339"/>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uk-UA"/>
          </a:p>
        </p:txBody>
      </p:sp>
      <p:sp>
        <p:nvSpPr>
          <p:cNvPr id="5" name="Содержимое 4"/>
          <p:cNvSpPr>
            <a:spLocks noGrp="1"/>
          </p:cNvSpPr>
          <p:nvPr>
            <p:ph idx="1"/>
          </p:nvPr>
        </p:nvSpPr>
        <p:spPr/>
        <p:txBody>
          <a:bodyPr>
            <a:normAutofit fontScale="85000" lnSpcReduction="10000"/>
          </a:bodyPr>
          <a:lstStyle/>
          <a:p>
            <a:r>
              <a:rPr lang="uk-UA" dirty="0" smtClean="0"/>
              <a:t>Великий знавець української мови, </a:t>
            </a:r>
            <a:r>
              <a:rPr lang="uk-UA" dirty="0" smtClean="0">
                <a:hlinkClick r:id="rId2" tooltip="Михайло Старицький"/>
              </a:rPr>
              <a:t>Михайло Старицький</a:t>
            </a:r>
            <a:r>
              <a:rPr lang="uk-UA" dirty="0" smtClean="0"/>
              <a:t> писав </a:t>
            </a:r>
            <a:r>
              <a:rPr lang="uk-UA" dirty="0" smtClean="0">
                <a:hlinkClick r:id="rId3" tooltip="Комедія"/>
              </a:rPr>
              <a:t>комедії</a:t>
            </a:r>
            <a:r>
              <a:rPr lang="uk-UA" dirty="0" smtClean="0"/>
              <a:t> (не гасне популярність «За двома зайцями»), </a:t>
            </a:r>
            <a:r>
              <a:rPr lang="uk-UA" dirty="0" smtClean="0">
                <a:hlinkClick r:id="rId4" tooltip="Драма"/>
              </a:rPr>
              <a:t>драми</a:t>
            </a:r>
            <a:r>
              <a:rPr lang="uk-UA" dirty="0" smtClean="0"/>
              <a:t> («Не судилося», «Богдан Хмельницький»). Вони змальовували реалістичні картини сільського, міського побуту, передавали типові національні характери. Але ні Старицький, ні близький йому Кропивницький не виходили за рамки так званої «етнографічної драматургії». Творцем української соціальної драми став </a:t>
            </a:r>
            <a:r>
              <a:rPr lang="uk-UA" dirty="0" smtClean="0">
                <a:hlinkClick r:id="rId5" tooltip="Іван Карпенко-Карий"/>
              </a:rPr>
              <a:t>Іван Карпенко-Карий</a:t>
            </a:r>
            <a:r>
              <a:rPr lang="uk-UA" dirty="0" smtClean="0"/>
              <a:t> (Тобілевич). У основі його </a:t>
            </a:r>
            <a:r>
              <a:rPr lang="uk-UA" dirty="0" smtClean="0">
                <a:hlinkClick r:id="rId6" tooltip="П'єса"/>
              </a:rPr>
              <a:t>п'єс</a:t>
            </a:r>
            <a:r>
              <a:rPr lang="uk-UA" dirty="0" smtClean="0"/>
              <a:t> (драми «Бурлака», «Безталанна», комедії </a:t>
            </a:r>
            <a:r>
              <a:rPr lang="uk-UA" dirty="0" smtClean="0">
                <a:hlinkClick r:id="rId7" tooltip="Сто тисяч (п'єса)"/>
              </a:rPr>
              <a:t>«Сто тисяч»</a:t>
            </a:r>
            <a:r>
              <a:rPr lang="uk-UA" dirty="0" smtClean="0"/>
              <a:t>, </a:t>
            </a:r>
            <a:r>
              <a:rPr lang="uk-UA" dirty="0" smtClean="0">
                <a:hlinkClick r:id="rId8" tooltip="Хазяїн (п'єса)"/>
              </a:rPr>
              <a:t>«Хазяїн»</a:t>
            </a:r>
            <a:r>
              <a:rPr lang="uk-UA" dirty="0" smtClean="0"/>
              <a:t>) лежать глибокі психологічні конфлікти, гострі соціальні протиріччя.</a:t>
            </a:r>
          </a:p>
          <a:p>
            <a:endParaRPr lang="uk-U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55000" lnSpcReduction="20000"/>
          </a:bodyPr>
          <a:lstStyle/>
          <a:p>
            <a:r>
              <a:rPr lang="uk-UA" dirty="0" smtClean="0">
                <a:hlinkClick r:id="rId2" tooltip="Драма (жанр)"/>
              </a:rPr>
              <a:t>Драма</a:t>
            </a:r>
            <a:endParaRPr lang="uk-UA" dirty="0" smtClean="0"/>
          </a:p>
          <a:p>
            <a:r>
              <a:rPr lang="uk-UA" dirty="0" smtClean="0">
                <a:hlinkClick r:id="rId3" tooltip="Комедія"/>
              </a:rPr>
              <a:t>Комедія</a:t>
            </a:r>
            <a:endParaRPr lang="uk-UA" dirty="0" smtClean="0"/>
          </a:p>
          <a:p>
            <a:r>
              <a:rPr lang="uk-UA" dirty="0" smtClean="0">
                <a:hlinkClick r:id="rId4" tooltip="Чорна комедія (ще не написана)"/>
              </a:rPr>
              <a:t>Чорна </a:t>
            </a:r>
            <a:r>
              <a:rPr lang="uk-UA" dirty="0" err="1" smtClean="0">
                <a:hlinkClick r:id="rId5" tooltip="Фентезі"/>
              </a:rPr>
              <a:t>Фентезі</a:t>
            </a:r>
            <a:endParaRPr lang="uk-UA" dirty="0" smtClean="0"/>
          </a:p>
          <a:p>
            <a:r>
              <a:rPr lang="en-US" dirty="0" smtClean="0">
                <a:hlinkClick r:id="rId6" tooltip="Grand Guignol (ще не написана)"/>
              </a:rPr>
              <a:t>Grand </a:t>
            </a:r>
            <a:r>
              <a:rPr lang="en-US" dirty="0" err="1" smtClean="0">
                <a:hlinkClick r:id="rId6" tooltip="Grand Guignol (ще не написана)"/>
              </a:rPr>
              <a:t>Guignol</a:t>
            </a:r>
            <a:endParaRPr lang="en-US" dirty="0" smtClean="0"/>
          </a:p>
          <a:p>
            <a:r>
              <a:rPr lang="uk-UA" dirty="0" smtClean="0">
                <a:hlinkClick r:id="rId7" tooltip="Історичний театр (ще не написана)"/>
              </a:rPr>
              <a:t>Історичний театр</a:t>
            </a:r>
            <a:endParaRPr lang="uk-UA" dirty="0" smtClean="0"/>
          </a:p>
          <a:p>
            <a:r>
              <a:rPr lang="uk-UA" dirty="0" smtClean="0">
                <a:hlinkClick r:id="rId8" tooltip="Імпровізаційний театр (ще не написана)"/>
              </a:rPr>
              <a:t>Імпровізаційний театр</a:t>
            </a:r>
            <a:endParaRPr lang="uk-UA" dirty="0" smtClean="0"/>
          </a:p>
          <a:p>
            <a:r>
              <a:rPr lang="uk-UA" dirty="0" err="1" smtClean="0">
                <a:hlinkClick r:id="rId9" tooltip="Мейнстрім театр (ще не написана)"/>
              </a:rPr>
              <a:t>Мейнстрім</a:t>
            </a:r>
            <a:r>
              <a:rPr lang="uk-UA" dirty="0" smtClean="0">
                <a:hlinkClick r:id="rId9" tooltip="Мейнстрім театр (ще не написана)"/>
              </a:rPr>
              <a:t> театр</a:t>
            </a:r>
            <a:endParaRPr lang="uk-UA" dirty="0" smtClean="0"/>
          </a:p>
          <a:p>
            <a:r>
              <a:rPr lang="uk-UA" dirty="0" smtClean="0">
                <a:hlinkClick r:id="rId10" tooltip="Мета-театр (ще не написана)"/>
              </a:rPr>
              <a:t>Мета-театр</a:t>
            </a:r>
            <a:endParaRPr lang="uk-UA" dirty="0" smtClean="0"/>
          </a:p>
          <a:p>
            <a:r>
              <a:rPr lang="uk-UA" dirty="0" smtClean="0">
                <a:hlinkClick r:id="rId11" tooltip="Музичний театр (ще не написана)"/>
              </a:rPr>
              <a:t>Музичний театр</a:t>
            </a:r>
            <a:endParaRPr lang="uk-UA" dirty="0" smtClean="0"/>
          </a:p>
          <a:p>
            <a:r>
              <a:rPr lang="uk-UA" dirty="0" smtClean="0">
                <a:hlinkClick r:id="rId12" tooltip="Пантоміма"/>
              </a:rPr>
              <a:t>Пантоміма</a:t>
            </a:r>
            <a:endParaRPr lang="uk-UA" dirty="0" smtClean="0"/>
          </a:p>
          <a:p>
            <a:r>
              <a:rPr lang="uk-UA" dirty="0" smtClean="0">
                <a:hlinkClick r:id="rId13" tooltip="Політичний театр (ще не написана)"/>
              </a:rPr>
              <a:t>Політичний театр</a:t>
            </a:r>
            <a:endParaRPr lang="uk-UA" dirty="0" smtClean="0"/>
          </a:p>
          <a:p>
            <a:r>
              <a:rPr lang="uk-UA" dirty="0" smtClean="0">
                <a:hlinkClick r:id="rId14" tooltip="Народний театр"/>
              </a:rPr>
              <a:t>Народний театр</a:t>
            </a:r>
            <a:endParaRPr lang="uk-UA" dirty="0" smtClean="0"/>
          </a:p>
          <a:p>
            <a:r>
              <a:rPr lang="uk-UA" dirty="0" smtClean="0">
                <a:hlinkClick r:id="rId15" tooltip="Маріонетки"/>
              </a:rPr>
              <a:t>Маріонетки</a:t>
            </a:r>
            <a:endParaRPr lang="uk-UA" dirty="0" smtClean="0"/>
          </a:p>
          <a:p>
            <a:r>
              <a:rPr lang="uk-UA" dirty="0" smtClean="0">
                <a:hlinkClick r:id="rId16" tooltip="Радіопостановка"/>
              </a:rPr>
              <a:t>Радіопостановка</a:t>
            </a:r>
            <a:endParaRPr lang="uk-UA" dirty="0" smtClean="0"/>
          </a:p>
          <a:p>
            <a:r>
              <a:rPr lang="uk-UA" dirty="0" smtClean="0">
                <a:hlinkClick r:id="rId17" tooltip="Рок-опера"/>
              </a:rPr>
              <a:t>Рок-опера</a:t>
            </a:r>
            <a:endParaRPr lang="uk-UA" dirty="0" smtClean="0"/>
          </a:p>
          <a:p>
            <a:r>
              <a:rPr lang="uk-UA" dirty="0" smtClean="0">
                <a:hlinkClick r:id="rId18" tooltip="Театр соціальних тем (ще не написана)"/>
              </a:rPr>
              <a:t>Театр соціальних тем</a:t>
            </a:r>
            <a:endParaRPr lang="uk-UA" dirty="0" smtClean="0"/>
          </a:p>
          <a:p>
            <a:r>
              <a:rPr lang="uk-UA" dirty="0" smtClean="0">
                <a:hlinkClick r:id="rId19" tooltip="Театр абсурду"/>
              </a:rPr>
              <a:t>Театр абсурду</a:t>
            </a:r>
            <a:endParaRPr lang="uk-UA" dirty="0" smtClean="0"/>
          </a:p>
          <a:p>
            <a:r>
              <a:rPr lang="uk-UA" dirty="0" smtClean="0">
                <a:hlinkClick r:id="rId20" tooltip="Трагедія"/>
              </a:rPr>
              <a:t>Трагедія</a:t>
            </a:r>
            <a:endParaRPr lang="uk-UA" dirty="0" smtClean="0"/>
          </a:p>
          <a:p>
            <a:r>
              <a:rPr lang="uk-UA" u="sng" dirty="0" smtClean="0">
                <a:hlinkClick r:id="rId21" tooltip="Трагікомедія"/>
              </a:rPr>
              <a:t>Трагікомедія</a:t>
            </a:r>
            <a:endParaRPr lang="uk-UA" dirty="0" smtClean="0"/>
          </a:p>
          <a:p>
            <a:endParaRPr lang="uk-UA" dirty="0"/>
          </a:p>
        </p:txBody>
      </p:sp>
      <p:sp>
        <p:nvSpPr>
          <p:cNvPr id="3" name="Заголовок 2"/>
          <p:cNvSpPr>
            <a:spLocks noGrp="1"/>
          </p:cNvSpPr>
          <p:nvPr>
            <p:ph type="title"/>
          </p:nvPr>
        </p:nvSpPr>
        <p:spPr/>
        <p:txBody>
          <a:bodyPr/>
          <a:lstStyle/>
          <a:p>
            <a:r>
              <a:rPr lang="uk-UA" dirty="0" smtClean="0"/>
              <a:t>         Жанри драми</a:t>
            </a:r>
            <a:endParaRPr lang="uk-UA" dirty="0"/>
          </a:p>
        </p:txBody>
      </p:sp>
    </p:spTree>
  </p:cSld>
  <p:clrMapOvr>
    <a:masterClrMapping/>
  </p:clrMapOvr>
  <p:transition spd="slow">
    <p:wheel spokes="3"/>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uk-UA" b="1" dirty="0" err="1" smtClean="0"/>
              <a:t>Дра́ма</a:t>
            </a:r>
            <a:r>
              <a:rPr lang="uk-UA" dirty="0" smtClean="0"/>
              <a:t> (</a:t>
            </a:r>
            <a:r>
              <a:rPr lang="uk-UA" u="sng" dirty="0" err="1" smtClean="0">
                <a:hlinkClick r:id="rId2" tooltip="Грецька мова"/>
              </a:rPr>
              <a:t>грец</a:t>
            </a:r>
            <a:r>
              <a:rPr lang="uk-UA" u="sng" dirty="0" smtClean="0">
                <a:hlinkClick r:id="rId2" tooltip="Грецька мова"/>
              </a:rPr>
              <a:t>.</a:t>
            </a:r>
            <a:r>
              <a:rPr lang="uk-UA" dirty="0" smtClean="0"/>
              <a:t> </a:t>
            </a:r>
            <a:r>
              <a:rPr lang="el-GR" i="1" dirty="0" smtClean="0"/>
              <a:t>drama</a:t>
            </a:r>
            <a:r>
              <a:rPr lang="uk-UA" dirty="0" smtClean="0"/>
              <a:t> — дія) — </a:t>
            </a:r>
            <a:r>
              <a:rPr lang="uk-UA" u="sng" dirty="0" smtClean="0">
                <a:hlinkClick r:id="rId3" tooltip="П'єса"/>
              </a:rPr>
              <a:t>п'єса</a:t>
            </a:r>
            <a:r>
              <a:rPr lang="uk-UA" dirty="0" smtClean="0"/>
              <a:t> соціального, історичного чи побутового характеру з гострим конфліктом, який розвивається в постійній напрузі. Герої — переважно звичайні люди. Автор прагне розкрити їх психологію, дослідити еволюцію характерів, мотивацію вчинків і дій.</a:t>
            </a:r>
          </a:p>
          <a:p>
            <a:endParaRPr lang="uk-UA" dirty="0"/>
          </a:p>
        </p:txBody>
      </p:sp>
      <p:sp>
        <p:nvSpPr>
          <p:cNvPr id="3" name="Заголовок 2"/>
          <p:cNvSpPr>
            <a:spLocks noGrp="1"/>
          </p:cNvSpPr>
          <p:nvPr>
            <p:ph type="title"/>
          </p:nvPr>
        </p:nvSpPr>
        <p:spPr/>
        <p:txBody>
          <a:bodyPr/>
          <a:lstStyle/>
          <a:p>
            <a:r>
              <a:rPr lang="uk-UA" dirty="0" smtClean="0"/>
              <a:t>             Драма</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half" idx="1"/>
          </p:nvPr>
        </p:nvSpPr>
        <p:spPr>
          <a:xfrm>
            <a:off x="467544" y="1124744"/>
            <a:ext cx="4038600" cy="4525963"/>
          </a:xfrm>
        </p:spPr>
        <p:txBody>
          <a:bodyPr>
            <a:noAutofit/>
          </a:bodyPr>
          <a:lstStyle/>
          <a:p>
            <a:r>
              <a:rPr lang="uk-UA" sz="2000" dirty="0" smtClean="0"/>
              <a:t>В </a:t>
            </a:r>
            <a:r>
              <a:rPr lang="uk-UA" sz="2000" u="sng" dirty="0" smtClean="0">
                <a:hlinkClick r:id="rId2" tooltip="Українська література"/>
              </a:rPr>
              <a:t>українській літературі</a:t>
            </a:r>
            <a:r>
              <a:rPr lang="uk-UA" sz="2000" dirty="0" smtClean="0"/>
              <a:t> драма з'являється на початку XIX ст. («Наталка Полтавка» </a:t>
            </a:r>
            <a:r>
              <a:rPr lang="uk-UA" sz="2000" u="sng" dirty="0" smtClean="0">
                <a:hlinkClick r:id="rId3" tooltip="Іван Котляревський"/>
              </a:rPr>
              <a:t>Івана Котляревського</a:t>
            </a:r>
            <a:r>
              <a:rPr lang="uk-UA" sz="2000" dirty="0" smtClean="0"/>
              <a:t>, «Простак» </a:t>
            </a:r>
            <a:r>
              <a:rPr lang="uk-UA" sz="2000" u="sng" dirty="0" smtClean="0">
                <a:hlinkClick r:id="rId4" tooltip="Гоголь-Яновський Василь Панасович"/>
              </a:rPr>
              <a:t>В. Гоголя</a:t>
            </a:r>
            <a:r>
              <a:rPr lang="uk-UA" sz="2000" dirty="0" smtClean="0"/>
              <a:t>, «</a:t>
            </a:r>
            <a:r>
              <a:rPr lang="uk-UA" sz="2000" dirty="0" err="1" smtClean="0"/>
              <a:t>Быт</a:t>
            </a:r>
            <a:r>
              <a:rPr lang="uk-UA" sz="2000" dirty="0" smtClean="0"/>
              <a:t> </a:t>
            </a:r>
            <a:r>
              <a:rPr lang="uk-UA" sz="2000" dirty="0" err="1" smtClean="0"/>
              <a:t>Малороссии</a:t>
            </a:r>
            <a:r>
              <a:rPr lang="uk-UA" sz="2000" dirty="0" smtClean="0"/>
              <a:t> в первую половину 18 </a:t>
            </a:r>
            <a:r>
              <a:rPr lang="uk-UA" sz="2000" dirty="0" err="1" smtClean="0"/>
              <a:t>столетия</a:t>
            </a:r>
            <a:r>
              <a:rPr lang="uk-UA" sz="2000" dirty="0" smtClean="0"/>
              <a:t>» Т. М. (криптонім не розкрито), «Чари» </a:t>
            </a:r>
            <a:r>
              <a:rPr lang="uk-UA" sz="2000" u="sng" dirty="0" smtClean="0">
                <a:hlinkClick r:id="rId5" tooltip="Кирило Тополя"/>
              </a:rPr>
              <a:t>Кирила Тополі</a:t>
            </a:r>
            <a:r>
              <a:rPr lang="uk-UA" sz="2000" dirty="0" smtClean="0"/>
              <a:t>, «Чорноморський </a:t>
            </a:r>
            <a:r>
              <a:rPr lang="uk-UA" sz="2000" dirty="0" err="1" smtClean="0"/>
              <a:t>побит»</a:t>
            </a:r>
            <a:r>
              <a:rPr lang="uk-UA" sz="2000" u="sng" dirty="0" err="1" smtClean="0">
                <a:hlinkClick r:id="rId6" tooltip="Кухаренко Яків Герасимович"/>
              </a:rPr>
              <a:t>Якова</a:t>
            </a:r>
            <a:r>
              <a:rPr lang="uk-UA" sz="2000" u="sng" dirty="0" smtClean="0">
                <a:hlinkClick r:id="rId6" tooltip="Кухаренко Яків Герасимович"/>
              </a:rPr>
              <a:t> Кухаренка</a:t>
            </a:r>
            <a:r>
              <a:rPr lang="uk-UA" sz="2000" dirty="0" smtClean="0"/>
              <a:t>, «Купала на Івана» С. </a:t>
            </a:r>
            <a:r>
              <a:rPr lang="uk-UA" sz="2000" u="sng" dirty="0" err="1" smtClean="0">
                <a:hlinkClick r:id="rId7" tooltip="Писаревський"/>
              </a:rPr>
              <a:t>Писаревського</a:t>
            </a:r>
            <a:r>
              <a:rPr lang="uk-UA" sz="2000" dirty="0" smtClean="0"/>
              <a:t>).</a:t>
            </a:r>
          </a:p>
          <a:p>
            <a:endParaRPr lang="uk-UA" sz="2000" dirty="0"/>
          </a:p>
        </p:txBody>
      </p:sp>
      <p:sp>
        <p:nvSpPr>
          <p:cNvPr id="3" name="Содержимое 2"/>
          <p:cNvSpPr>
            <a:spLocks noGrp="1"/>
          </p:cNvSpPr>
          <p:nvPr>
            <p:ph sz="half" idx="2"/>
          </p:nvPr>
        </p:nvSpPr>
        <p:spPr>
          <a:xfrm>
            <a:off x="4644008" y="1196752"/>
            <a:ext cx="4038600" cy="4525963"/>
          </a:xfrm>
        </p:spPr>
        <p:txBody>
          <a:bodyPr>
            <a:normAutofit fontScale="55000" lnSpcReduction="20000"/>
          </a:bodyPr>
          <a:lstStyle/>
          <a:p>
            <a:r>
              <a:rPr lang="uk-UA" sz="2900" dirty="0" smtClean="0"/>
              <a:t>У всіх цих творах виявилися, з одного боку, риси </a:t>
            </a:r>
            <a:r>
              <a:rPr lang="uk-UA" sz="2900" u="sng" dirty="0" smtClean="0">
                <a:hlinkClick r:id="rId8" tooltip="Шкільна драма"/>
              </a:rPr>
              <a:t>шкільної драми</a:t>
            </a:r>
            <a:r>
              <a:rPr lang="uk-UA" sz="2900" dirty="0" smtClean="0"/>
              <a:t>, </a:t>
            </a:r>
            <a:r>
              <a:rPr lang="uk-UA" sz="2900" u="sng" dirty="0" smtClean="0">
                <a:hlinkClick r:id="rId9" tooltip="Вертеп"/>
              </a:rPr>
              <a:t>вертепу</a:t>
            </a:r>
            <a:r>
              <a:rPr lang="uk-UA" sz="2900" dirty="0" smtClean="0"/>
              <a:t>, притаманні українській драматургії попередньої доби, а з іншого — враховано досвід західноєвропейської драми кінця XVIII ст. Ідейно-тематичні горизонти згаданих творів обмежувалися колом любовно-родинних взаємин. Однак, як і в європейській драмі, помітними були й кроки до реалістичного відображення дійсності. Згодом через обставини родинного плану порушувалися важливі суспільні проблеми («Назар </a:t>
            </a:r>
            <a:r>
              <a:rPr lang="uk-UA" sz="2900" dirty="0" err="1" smtClean="0"/>
              <a:t>Стодоля»</a:t>
            </a:r>
            <a:r>
              <a:rPr lang="uk-UA" sz="2900" u="sng" dirty="0" err="1" smtClean="0">
                <a:hlinkClick r:id="rId10" tooltip="Шевченко Тарас Григорович"/>
              </a:rPr>
              <a:t>Т</a:t>
            </a:r>
            <a:r>
              <a:rPr lang="uk-UA" sz="2900" u="sng" dirty="0" smtClean="0">
                <a:hlinkClick r:id="rId10" tooltip="Шевченко Тарас Григорович"/>
              </a:rPr>
              <a:t>. Шевченка</a:t>
            </a:r>
            <a:r>
              <a:rPr lang="uk-UA" sz="2900" dirty="0" smtClean="0"/>
              <a:t>, «Лимерівна» </a:t>
            </a:r>
            <a:r>
              <a:rPr lang="uk-UA" sz="2900" u="sng" dirty="0" smtClean="0">
                <a:hlinkClick r:id="rId11" tooltip="Панас Мирний"/>
              </a:rPr>
              <a:t>Панаса Мирного</a:t>
            </a:r>
            <a:r>
              <a:rPr lang="uk-UA" sz="2900" dirty="0" smtClean="0"/>
              <a:t>).</a:t>
            </a:r>
          </a:p>
          <a:p>
            <a:endParaRPr lang="uk-UA" dirty="0"/>
          </a:p>
        </p:txBody>
      </p:sp>
      <p:sp>
        <p:nvSpPr>
          <p:cNvPr id="4" name="Заголовок 3"/>
          <p:cNvSpPr>
            <a:spLocks noGrp="1"/>
          </p:cNvSpPr>
          <p:nvPr>
            <p:ph type="title"/>
          </p:nvPr>
        </p:nvSpPr>
        <p:spPr>
          <a:xfrm>
            <a:off x="457200" y="274638"/>
            <a:ext cx="8003232" cy="850106"/>
          </a:xfrm>
        </p:spPr>
        <p:txBody>
          <a:bodyPr>
            <a:normAutofit fontScale="90000"/>
          </a:bodyPr>
          <a:lstStyle/>
          <a:p>
            <a:r>
              <a:rPr lang="uk-UA" b="0" dirty="0" smtClean="0"/>
              <a:t>   Драма </a:t>
            </a:r>
            <a:r>
              <a:rPr lang="uk-UA" b="0" dirty="0" smtClean="0"/>
              <a:t>в українській літературі</a:t>
            </a:r>
            <a:r>
              <a:rPr lang="uk-UA" dirty="0" smtClean="0"/>
              <a:t/>
            </a:r>
            <a:br>
              <a:rPr lang="uk-UA" dirty="0" smtClean="0"/>
            </a:br>
            <a:endParaRPr lang="uk-UA" dirty="0"/>
          </a:p>
        </p:txBody>
      </p:sp>
    </p:spTree>
  </p:cSld>
  <p:clrMapOvr>
    <a:masterClrMapping/>
  </p:clrMapOvr>
  <p:transition spd="slow">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171</TotalTime>
  <Words>487</Words>
  <Application>Microsoft Office PowerPoint</Application>
  <PresentationFormat>Экран (4:3)</PresentationFormat>
  <Paragraphs>104</Paragraphs>
  <Slides>31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31</vt:i4>
      </vt:variant>
    </vt:vector>
  </HeadingPairs>
  <TitlesOfParts>
    <vt:vector size="32" baseType="lpstr">
      <vt:lpstr>Открытая</vt:lpstr>
      <vt:lpstr>Музична культура 19 століття. Театр </vt:lpstr>
      <vt:lpstr>                 Театр</vt:lpstr>
      <vt:lpstr>Слайд 3</vt:lpstr>
      <vt:lpstr>   Перші українські постановки</vt:lpstr>
      <vt:lpstr>         Професійна трупа</vt:lpstr>
      <vt:lpstr>Слайд 6</vt:lpstr>
      <vt:lpstr>         Жанри драми</vt:lpstr>
      <vt:lpstr>             Драма</vt:lpstr>
      <vt:lpstr>   Драма в українській літературі </vt:lpstr>
      <vt:lpstr>     Театр ”Корифеїв”</vt:lpstr>
      <vt:lpstr>        Історія </vt:lpstr>
      <vt:lpstr>Слайд 12</vt:lpstr>
      <vt:lpstr>Слайд 13</vt:lpstr>
      <vt:lpstr>Слайд 14</vt:lpstr>
      <vt:lpstr>Слайд 15</vt:lpstr>
      <vt:lpstr>Слайд 16</vt:lpstr>
      <vt:lpstr>       Львівський театр </vt:lpstr>
      <vt:lpstr>Слайд 18</vt:lpstr>
      <vt:lpstr>Сіднейський оперний театр </vt:lpstr>
      <vt:lpstr>        Каїрський театр</vt:lpstr>
      <vt:lpstr>    Віденський театр</vt:lpstr>
      <vt:lpstr>     Грузинський театр</vt:lpstr>
      <vt:lpstr>       Грецький театр </vt:lpstr>
      <vt:lpstr>Національний театр Коста – Рики, Сан - Хосе</vt:lpstr>
      <vt:lpstr>    Вроцлавський театр</vt:lpstr>
      <vt:lpstr>Хорватський національний театр у Загребі</vt:lpstr>
      <vt:lpstr>Фламандський оперний театр</vt:lpstr>
      <vt:lpstr>Венеціанський театр - Малібран</vt:lpstr>
      <vt:lpstr>Санкт – Петербурзький театр</vt:lpstr>
      <vt:lpstr>Роботу виконала:  учениця 10 класу Домажирської ЗОШ  Гусак Христина</vt:lpstr>
      <vt:lpstr>Слайд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1</dc:creator>
  <cp:lastModifiedBy>1</cp:lastModifiedBy>
  <cp:revision>15</cp:revision>
  <dcterms:created xsi:type="dcterms:W3CDTF">2013-12-15T11:08:54Z</dcterms:created>
  <dcterms:modified xsi:type="dcterms:W3CDTF">2013-12-15T14:00:02Z</dcterms:modified>
</cp:coreProperties>
</file>