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41" d="100"/>
          <a:sy n="41" d="100"/>
        </p:scale>
        <p:origin x="-13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7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0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3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3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7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3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6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2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F737-28BE-4994-B5FE-61DF6B377BDD}" type="datetimeFigureOut">
              <a:rPr lang="ru-RU" smtClean="0"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E7FA9-5CC8-4EA5-B460-6F013E2FB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048" y="1985233"/>
            <a:ext cx="7772400" cy="1470025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848" y="3971419"/>
            <a:ext cx="6400800" cy="17526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96752"/>
            <a:ext cx="496855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  <a:ea typeface="BatangChe" panose="02030609000101010101" pitchFamily="49" charset="-127"/>
              </a:rPr>
              <a:t>Elvis</a:t>
            </a:r>
          </a:p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  <a:ea typeface="BatangChe" panose="02030609000101010101" pitchFamily="49" charset="-127"/>
              </a:rPr>
              <a:t>Presley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934670"/>
            <a:ext cx="914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Lysenko </a:t>
            </a:r>
            <a:r>
              <a:rPr lang="en-US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Polina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 </a:t>
            </a:r>
            <a:endParaRPr lang="ru-RU" sz="6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5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805916"/>
            <a:ext cx="617797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Vielen Dank </a:t>
            </a:r>
            <a:endParaRPr lang="de-DE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ush Script MT" panose="03060802040406070304" pitchFamily="66" charset="0"/>
            </a:endParaRPr>
          </a:p>
          <a:p>
            <a:pPr algn="ctr"/>
            <a:r>
              <a:rPr lang="de-DE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für </a:t>
            </a:r>
          </a:p>
          <a:p>
            <a:pPr algn="ctr"/>
            <a:r>
              <a:rPr lang="de-DE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Ihre </a:t>
            </a:r>
          </a:p>
          <a:p>
            <a:pPr algn="ctr"/>
            <a:r>
              <a:rPr lang="de-DE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Aufmerksamkeit!</a:t>
            </a:r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 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5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3000">
              <a:schemeClr val="accent6">
                <a:lumMod val="40000"/>
                <a:lumOff val="60000"/>
              </a:schemeClr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5384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Biografie</a:t>
            </a: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8293" y="1370307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 smtClean="0">
                <a:latin typeface="Bookman Old Style" panose="02050604050505020204" pitchFamily="18" charset="0"/>
              </a:rPr>
              <a:t>Elvis Aaron Presley war ein US-amerikanischer Sänger, Musiker und Schauspieler, der als einer der wichtigsten Vertreter der Rock- und Popkultur des 20. Jahrhunderts gilt. Er auch als „King </a:t>
            </a:r>
            <a:r>
              <a:rPr lang="de-DE" sz="3200" i="1" dirty="0" err="1" smtClean="0">
                <a:latin typeface="Bookman Old Style" panose="02050604050505020204" pitchFamily="18" charset="0"/>
              </a:rPr>
              <a:t>of</a:t>
            </a:r>
            <a:r>
              <a:rPr lang="de-DE" sz="3200" i="1" dirty="0" smtClean="0">
                <a:latin typeface="Bookman Old Style" panose="02050604050505020204" pitchFamily="18" charset="0"/>
              </a:rPr>
              <a:t> Rock ’n’ Roll“ oder einfach als „King“ bezeichnet</a:t>
            </a:r>
            <a:r>
              <a:rPr lang="de-DE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Полина\Downloads\презентэйшн\krabbels-elvis-presley-607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831">
            <a:off x="5862097" y="295750"/>
            <a:ext cx="2627309" cy="33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ина\Downloads\презентэйшн\elvis-pres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873">
            <a:off x="5457286" y="3757419"/>
            <a:ext cx="3505860" cy="26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00B050"/>
            </a:gs>
            <a:gs pos="100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602" y="626509"/>
            <a:ext cx="5400600" cy="4114618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Bookman Old Style" panose="02050604050505020204" pitchFamily="18" charset="0"/>
              </a:rPr>
              <a:t>Elvis Presley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begann</a:t>
            </a:r>
            <a:r>
              <a:rPr lang="en-US" sz="2800" i="1" dirty="0" smtClean="0">
                <a:latin typeface="Bookman Old Style" panose="02050604050505020204" pitchFamily="18" charset="0"/>
              </a:rPr>
              <a:t> seine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Karriere</a:t>
            </a:r>
            <a:r>
              <a:rPr lang="en-US" sz="2800" i="1" dirty="0" smtClean="0">
                <a:latin typeface="Bookman Old Style" panose="02050604050505020204" pitchFamily="18" charset="0"/>
              </a:rPr>
              <a:t> 1954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als</a:t>
            </a:r>
            <a:r>
              <a:rPr lang="en-US" sz="2800" i="1" dirty="0" smtClean="0">
                <a:latin typeface="Bookman Old Style" panose="02050604050505020204" pitchFamily="18" charset="0"/>
              </a:rPr>
              <a:t>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einer</a:t>
            </a:r>
            <a:r>
              <a:rPr lang="en-US" sz="2800" i="1" dirty="0" smtClean="0">
                <a:latin typeface="Bookman Old Style" panose="02050604050505020204" pitchFamily="18" charset="0"/>
              </a:rPr>
              <a:t> der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ersten</a:t>
            </a:r>
            <a:r>
              <a:rPr lang="en-US" sz="2800" i="1" dirty="0" smtClean="0">
                <a:latin typeface="Bookman Old Style" panose="02050604050505020204" pitchFamily="18" charset="0"/>
              </a:rPr>
              <a:t>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Musiker</a:t>
            </a:r>
            <a:r>
              <a:rPr lang="en-US" sz="2800" i="1" dirty="0" smtClean="0">
                <a:latin typeface="Bookman Old Style" panose="02050604050505020204" pitchFamily="18" charset="0"/>
              </a:rPr>
              <a:t> der Rockabilly-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Bewegung</a:t>
            </a:r>
            <a:r>
              <a:rPr lang="en-US" sz="2800" i="1" dirty="0" smtClean="0">
                <a:latin typeface="Bookman Old Style" panose="02050604050505020204" pitchFamily="18" charset="0"/>
              </a:rPr>
              <a:t>,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einer</a:t>
            </a:r>
            <a:r>
              <a:rPr lang="en-US" sz="2800" i="1" dirty="0" smtClean="0">
                <a:latin typeface="Bookman Old Style" panose="02050604050505020204" pitchFamily="18" charset="0"/>
              </a:rPr>
              <a:t> Fusion von „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weißer</a:t>
            </a:r>
            <a:r>
              <a:rPr lang="en-US" sz="2800" i="1" dirty="0" smtClean="0">
                <a:latin typeface="Bookman Old Style" panose="02050604050505020204" pitchFamily="18" charset="0"/>
              </a:rPr>
              <a:t>“ Country-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Musik</a:t>
            </a:r>
            <a:r>
              <a:rPr lang="en-US" sz="2800" i="1" dirty="0" smtClean="0">
                <a:latin typeface="Bookman Old Style" panose="02050604050505020204" pitchFamily="18" charset="0"/>
              </a:rPr>
              <a:t> und „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schwarzem</a:t>
            </a:r>
            <a:r>
              <a:rPr lang="en-US" sz="2800" i="1" dirty="0" smtClean="0">
                <a:latin typeface="Bookman Old Style" panose="02050604050505020204" pitchFamily="18" charset="0"/>
              </a:rPr>
              <a:t>“ Rhythm &amp; Blues. </a:t>
            </a:r>
          </a:p>
          <a:p>
            <a:pPr marL="0" indent="0" algn="ctr">
              <a:buNone/>
            </a:pPr>
            <a:r>
              <a:rPr lang="en-US" sz="2800" i="1" dirty="0" smtClean="0">
                <a:latin typeface="Bookman Old Style" panose="02050604050505020204" pitchFamily="18" charset="0"/>
              </a:rPr>
              <a:t>Presley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ist</a:t>
            </a:r>
            <a:r>
              <a:rPr lang="en-US" sz="2800" i="1" dirty="0" smtClean="0">
                <a:latin typeface="Bookman Old Style" panose="02050604050505020204" pitchFamily="18" charset="0"/>
              </a:rPr>
              <a:t>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als</a:t>
            </a:r>
            <a:r>
              <a:rPr lang="en-US" sz="2800" i="1" dirty="0" smtClean="0">
                <a:latin typeface="Bookman Old Style" panose="02050604050505020204" pitchFamily="18" charset="0"/>
              </a:rPr>
              <a:t>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einziger</a:t>
            </a:r>
            <a:r>
              <a:rPr lang="en-US" sz="2800" i="1" dirty="0" smtClean="0">
                <a:latin typeface="Bookman Old Style" panose="02050604050505020204" pitchFamily="18" charset="0"/>
              </a:rPr>
              <a:t>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Künstler</a:t>
            </a:r>
            <a:r>
              <a:rPr lang="en-US" sz="2800" i="1" dirty="0" smtClean="0">
                <a:latin typeface="Bookman Old Style" panose="02050604050505020204" pitchFamily="18" charset="0"/>
              </a:rPr>
              <a:t> in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fünf</a:t>
            </a:r>
            <a:r>
              <a:rPr lang="en-US" sz="2800" i="1" dirty="0" smtClean="0">
                <a:latin typeface="Bookman Old Style" panose="02050604050505020204" pitchFamily="18" charset="0"/>
              </a:rPr>
              <a:t> Halls of Fame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vertreten</a:t>
            </a:r>
            <a:r>
              <a:rPr lang="en-US" sz="2800" i="1" dirty="0" smtClean="0">
                <a:latin typeface="Bookman Old Style" panose="02050604050505020204" pitchFamily="18" charset="0"/>
              </a:rPr>
              <a:t>: Rock ’n’ Roll, Rockabilly, Country</a:t>
            </a:r>
            <a:r>
              <a:rPr lang="en-US" sz="2800" i="1" dirty="0">
                <a:latin typeface="Bookman Old Style" panose="02050604050505020204" pitchFamily="18" charset="0"/>
              </a:rPr>
              <a:t> </a:t>
            </a:r>
            <a:r>
              <a:rPr lang="en-US" sz="2800" i="1" dirty="0" smtClean="0">
                <a:latin typeface="Bookman Old Style" panose="02050604050505020204" pitchFamily="18" charset="0"/>
              </a:rPr>
              <a:t>und Blues.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2054" name="Picture 6" descr="http://bm.img.com.ua/berlin/storage/afisha/600x500/e/58/dd9964d3c900d36186db8103b8f1b5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4" y="559439"/>
            <a:ext cx="3583181" cy="54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200"/>
            </a:gs>
            <a:gs pos="100000">
              <a:srgbClr val="FFFF00"/>
            </a:gs>
            <a:gs pos="61000">
              <a:srgbClr val="FF00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809837" cy="5400599"/>
          </a:xfrm>
        </p:spPr>
        <p:txBody>
          <a:bodyPr>
            <a:noAutofit/>
          </a:bodyPr>
          <a:lstStyle/>
          <a:p>
            <a:pPr algn="ctr"/>
            <a:r>
              <a:rPr lang="de-DE" i="1" dirty="0" smtClean="0">
                <a:latin typeface="Bookman Old Style" panose="02050604050505020204" pitchFamily="18" charset="0"/>
              </a:rPr>
              <a:t>Im Jahr 1956 Elvis Presley war schon bekannt auf der ganzen Welt. </a:t>
            </a:r>
          </a:p>
          <a:p>
            <a:pPr algn="ctr"/>
            <a:r>
              <a:rPr lang="de-DE" i="1" dirty="0" smtClean="0">
                <a:latin typeface="Bookman Old Style" panose="02050604050505020204" pitchFamily="18" charset="0"/>
              </a:rPr>
              <a:t>Im Jahr 1973 Elvis Presley krank und süchtig nach Drogen.</a:t>
            </a:r>
          </a:p>
          <a:p>
            <a:pPr algn="ctr"/>
            <a:r>
              <a:rPr lang="de-DE" i="1" dirty="0" smtClean="0">
                <a:latin typeface="Bookman Old Style" panose="02050604050505020204" pitchFamily="18" charset="0"/>
              </a:rPr>
              <a:t>16. August 1977 Elvis Presley starb, aber das Hauptthema alle seine Fans ist die </a:t>
            </a:r>
            <a:r>
              <a:rPr lang="de-DE" i="1" dirty="0" err="1" smtClean="0">
                <a:latin typeface="Bookman Old Style" panose="02050604050505020204" pitchFamily="18" charset="0"/>
              </a:rPr>
              <a:t>phrase</a:t>
            </a:r>
            <a:r>
              <a:rPr lang="de-DE" i="1" dirty="0" smtClean="0">
                <a:latin typeface="Bookman Old Style" panose="02050604050505020204" pitchFamily="18" charset="0"/>
              </a:rPr>
              <a:t> «Elvis lebt!»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3080" name="Picture 8" descr="http://funkyimg.com/u2/4681/410/53016637428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45" y="620688"/>
            <a:ext cx="39604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24" y="497207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017" y="0"/>
            <a:ext cx="55447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Interessante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 </a:t>
            </a:r>
            <a:r>
              <a:rPr lang="en-US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Fakten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24" y="1102316"/>
            <a:ext cx="4932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400" i="1" dirty="0" smtClean="0">
                <a:latin typeface="Bookman Old Style" panose="02050604050505020204" pitchFamily="18" charset="0"/>
              </a:rPr>
              <a:t>Die Vorfahren von Elvis Presley mütterlicherseits Waren sterben Indianer Stamm der </a:t>
            </a:r>
            <a:r>
              <a:rPr lang="de-DE" sz="2400" i="1" dirty="0" err="1" smtClean="0">
                <a:latin typeface="Bookman Old Style" panose="02050604050505020204" pitchFamily="18" charset="0"/>
              </a:rPr>
              <a:t>Cherokee</a:t>
            </a:r>
            <a:r>
              <a:rPr lang="de-DE" sz="2400" i="1" dirty="0" smtClean="0">
                <a:latin typeface="Bookman Old Style" panose="02050604050505020204" pitchFamily="18" charset="0"/>
              </a:rPr>
              <a:t>-Indianer.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i="1" dirty="0">
                <a:latin typeface="Bookman Old Style" panose="02050604050505020204" pitchFamily="18" charset="0"/>
              </a:rPr>
              <a:t>Lisa Marie </a:t>
            </a:r>
            <a:r>
              <a:rPr lang="en-US" sz="2400" i="1" dirty="0" smtClean="0">
                <a:latin typeface="Bookman Old Style" panose="02050604050505020204" pitchFamily="18" charset="0"/>
              </a:rPr>
              <a:t>Presley </a:t>
            </a:r>
            <a:r>
              <a:rPr lang="en-US" sz="2400" i="1" dirty="0" err="1" smtClean="0">
                <a:latin typeface="Bookman Old Style" panose="02050604050505020204" pitchFamily="18" charset="0"/>
              </a:rPr>
              <a:t>ist</a:t>
            </a:r>
            <a:r>
              <a:rPr lang="en-US" sz="2400" i="1" dirty="0" smtClean="0">
                <a:latin typeface="Bookman Old Style" panose="02050604050505020204" pitchFamily="18" charset="0"/>
              </a:rPr>
              <a:t> das  </a:t>
            </a:r>
            <a:r>
              <a:rPr lang="en-US" sz="2400" i="1" dirty="0" err="1" smtClean="0">
                <a:latin typeface="Bookman Old Style" panose="02050604050505020204" pitchFamily="18" charset="0"/>
              </a:rPr>
              <a:t>einzige</a:t>
            </a:r>
            <a:r>
              <a:rPr lang="en-US" sz="2400" i="1" dirty="0" smtClean="0">
                <a:latin typeface="Bookman Old Style" panose="02050604050505020204" pitchFamily="18" charset="0"/>
              </a:rPr>
              <a:t> Kind von </a:t>
            </a:r>
            <a:r>
              <a:rPr lang="en-US" sz="2400" i="1" dirty="0" err="1" smtClean="0">
                <a:latin typeface="Bookman Old Style" panose="02050604050505020204" pitchFamily="18" charset="0"/>
              </a:rPr>
              <a:t>Sänger</a:t>
            </a:r>
            <a:r>
              <a:rPr lang="en-US" sz="2400" i="1" dirty="0" smtClean="0">
                <a:latin typeface="Bookman Old Style" panose="02050604050505020204" pitchFamily="18" charset="0"/>
              </a:rPr>
              <a:t> Elvis Presley </a:t>
            </a:r>
            <a:r>
              <a:rPr lang="en-US" sz="2400" i="1" dirty="0" smtClean="0"/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400" i="1" dirty="0" smtClean="0">
                <a:latin typeface="Bookman Old Style" panose="02050604050505020204" pitchFamily="18" charset="0"/>
              </a:rPr>
              <a:t>Elvis gab seiner Mutter das Auto an seinen Traum - Pink Cadillac.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sz="2400" i="1" dirty="0" smtClean="0">
                <a:latin typeface="Bookman Old Style" panose="02050604050505020204" pitchFamily="18" charset="0"/>
              </a:rPr>
              <a:t>Die Mutter Presley spielt in dem Film «Dich </a:t>
            </a:r>
            <a:r>
              <a:rPr lang="de-DE" sz="2400" i="1" dirty="0">
                <a:latin typeface="Bookman Old Style" panose="02050604050505020204" pitchFamily="18" charset="0"/>
              </a:rPr>
              <a:t>Z</a:t>
            </a:r>
            <a:r>
              <a:rPr lang="de-DE" sz="2400" i="1" dirty="0" smtClean="0">
                <a:latin typeface="Bookman Old Style" panose="02050604050505020204" pitchFamily="18" charset="0"/>
              </a:rPr>
              <a:t>u Lieben» (1957).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  <p:pic>
        <p:nvPicPr>
          <p:cNvPr id="4100" name="Picture 4" descr="http://cs14108.vk.me/c613421/v613421967/63bb/b8JKu7MW1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62" y="34462"/>
            <a:ext cx="3284765" cy="31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encrypted-tbn0.gstatic.com/images?q=tbn:ANd9GcTJMRKIVC7S6PMbWXVdXSBW7l3QG05x_bkwPs6JBLqU9KrqFG8R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50" y="3313091"/>
            <a:ext cx="2419722" cy="35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4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3">
                <a:lumMod val="60000"/>
                <a:lumOff val="40000"/>
              </a:schemeClr>
            </a:gs>
            <a:gs pos="0">
              <a:srgbClr val="92D050"/>
            </a:gs>
            <a:gs pos="100000">
              <a:srgbClr val="00B050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687" y="16075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0017" y="-10326"/>
            <a:ext cx="1499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Foto</a:t>
            </a:r>
            <a:endParaRPr lang="ru-RU" sz="7200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cs14108.vk.me/c613421/v613421967/639e/vdMwt22zy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48" y="1155578"/>
            <a:ext cx="7226666" cy="48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5726" y="611436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Bookman Old Style" panose="02050604050505020204" pitchFamily="18" charset="0"/>
              </a:rPr>
              <a:t>Haus</a:t>
            </a:r>
            <a:r>
              <a:rPr lang="en-US" sz="2400" i="1" dirty="0" smtClean="0">
                <a:latin typeface="Bookman Old Style" panose="02050604050505020204" pitchFamily="18" charset="0"/>
              </a:rPr>
              <a:t> von Elvis Presley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39999">
              <a:schemeClr val="accent5"/>
            </a:gs>
            <a:gs pos="70000">
              <a:schemeClr val="accent5">
                <a:lumMod val="75000"/>
              </a:schemeClr>
            </a:gs>
            <a:gs pos="100000">
              <a:schemeClr val="tx2">
                <a:lumMod val="40000"/>
                <a:lumOff val="60000"/>
              </a:schemeClr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 descr="http://cs14108.vk.me/c613421/v613421967/63a5/bv590BQMM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7" y="199212"/>
            <a:ext cx="39243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772" y="5939773"/>
            <a:ext cx="345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Bookman Old Style" panose="02050604050505020204" pitchFamily="18" charset="0"/>
              </a:rPr>
              <a:t>Elvis </a:t>
            </a:r>
            <a:r>
              <a:rPr lang="en-US" sz="2400" i="1" dirty="0" err="1" smtClean="0">
                <a:latin typeface="Bookman Old Style" panose="02050604050505020204" pitchFamily="18" charset="0"/>
              </a:rPr>
              <a:t>mit</a:t>
            </a:r>
            <a:r>
              <a:rPr lang="en-US" sz="2400" i="1" dirty="0" smtClean="0">
                <a:latin typeface="Bookman Old Style" panose="02050604050505020204" pitchFamily="18" charset="0"/>
              </a:rPr>
              <a:t> seine </a:t>
            </a:r>
            <a:r>
              <a:rPr lang="en-US" sz="2400" i="1" dirty="0" err="1" smtClean="0">
                <a:latin typeface="Bookman Old Style" panose="02050604050505020204" pitchFamily="18" charset="0"/>
              </a:rPr>
              <a:t>Ehefrau</a:t>
            </a:r>
            <a:r>
              <a:rPr lang="en-US" sz="2400" i="1" dirty="0" smtClean="0">
                <a:latin typeface="Bookman Old Style" panose="02050604050505020204" pitchFamily="18" charset="0"/>
              </a:rPr>
              <a:t> Priscilla  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://cs14108.vk.me/c613421/v613421967/63ad/DQaMkHWAc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57" y="1062804"/>
            <a:ext cx="4747538" cy="40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5373215"/>
            <a:ext cx="448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Bookman Old Style" panose="02050604050505020204" pitchFamily="18" charset="0"/>
              </a:rPr>
              <a:t>Elvis Presley </a:t>
            </a:r>
            <a:r>
              <a:rPr lang="en-US" sz="2800" i="1" dirty="0" err="1" smtClean="0">
                <a:latin typeface="Bookman Old Style" panose="02050604050505020204" pitchFamily="18" charset="0"/>
              </a:rPr>
              <a:t>Denkmal</a:t>
            </a:r>
            <a:r>
              <a:rPr lang="en-US" sz="2800" i="1" dirty="0" smtClean="0">
                <a:latin typeface="Bookman Old Style" panose="02050604050505020204" pitchFamily="18" charset="0"/>
              </a:rPr>
              <a:t> in Tupelo</a:t>
            </a:r>
            <a:endParaRPr lang="ru-RU" sz="28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5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2">
                <a:lumMod val="60000"/>
                <a:lumOff val="40000"/>
              </a:schemeClr>
            </a:gs>
            <a:gs pos="64999">
              <a:schemeClr val="accent6">
                <a:lumMod val="40000"/>
                <a:lumOff val="60000"/>
              </a:schemeClr>
            </a:gs>
            <a:gs pos="89999">
              <a:srgbClr val="FF0000"/>
            </a:gs>
            <a:gs pos="93329">
              <a:srgbClr val="FE473C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8836" y="0"/>
            <a:ext cx="2148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ush Script MT" panose="03060802040406070304" pitchFamily="66" charset="0"/>
              </a:rPr>
              <a:t>Musik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3008" y="1052736"/>
            <a:ext cx="48427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>
                <a:latin typeface="Bookman Old Style" panose="02050604050505020204" pitchFamily="18" charset="0"/>
              </a:rPr>
              <a:t>Sein erster Hit war 1956 „</a:t>
            </a:r>
            <a:r>
              <a:rPr lang="de-DE" sz="2800" i="1" dirty="0" err="1" smtClean="0">
                <a:latin typeface="Bookman Old Style" panose="02050604050505020204" pitchFamily="18" charset="0"/>
              </a:rPr>
              <a:t>Heartbreak</a:t>
            </a:r>
            <a:r>
              <a:rPr lang="de-DE" sz="2800" i="1" dirty="0" smtClean="0">
                <a:latin typeface="Bookman Old Style" panose="02050604050505020204" pitchFamily="18" charset="0"/>
              </a:rPr>
              <a:t> Hotel“. Weitere bis heute bekannte Songs sind zum Beispiel „Blue </a:t>
            </a:r>
            <a:r>
              <a:rPr lang="de-DE" sz="2800" i="1" dirty="0" err="1" smtClean="0">
                <a:latin typeface="Bookman Old Style" panose="02050604050505020204" pitchFamily="18" charset="0"/>
              </a:rPr>
              <a:t>Suede</a:t>
            </a:r>
            <a:r>
              <a:rPr lang="de-DE" sz="2800" i="1" dirty="0" smtClean="0">
                <a:latin typeface="Bookman Old Style" panose="02050604050505020204" pitchFamily="18" charset="0"/>
              </a:rPr>
              <a:t> </a:t>
            </a:r>
            <a:r>
              <a:rPr lang="de-DE" sz="2800" i="1" dirty="0" err="1" smtClean="0">
                <a:latin typeface="Bookman Old Style" panose="02050604050505020204" pitchFamily="18" charset="0"/>
              </a:rPr>
              <a:t>Shoes</a:t>
            </a:r>
            <a:r>
              <a:rPr lang="de-DE" sz="2800" i="1" dirty="0" smtClean="0">
                <a:latin typeface="Bookman Old Style" panose="02050604050505020204" pitchFamily="18" charset="0"/>
              </a:rPr>
              <a:t>“, „Love </a:t>
            </a:r>
            <a:r>
              <a:rPr lang="de-DE" sz="2800" i="1" dirty="0" err="1" smtClean="0">
                <a:latin typeface="Bookman Old Style" panose="02050604050505020204" pitchFamily="18" charset="0"/>
              </a:rPr>
              <a:t>Me</a:t>
            </a:r>
            <a:r>
              <a:rPr lang="de-DE" sz="2800" i="1" dirty="0" smtClean="0">
                <a:latin typeface="Bookman Old Style" panose="02050604050505020204" pitchFamily="18" charset="0"/>
              </a:rPr>
              <a:t> Tender“ oder „</a:t>
            </a:r>
            <a:r>
              <a:rPr lang="de-DE" sz="2800" i="1" dirty="0" err="1" smtClean="0">
                <a:latin typeface="Bookman Old Style" panose="02050604050505020204" pitchFamily="18" charset="0"/>
              </a:rPr>
              <a:t>Jailhouse</a:t>
            </a:r>
            <a:r>
              <a:rPr lang="de-DE" sz="2800" i="1" dirty="0" smtClean="0">
                <a:latin typeface="Bookman Old Style" panose="02050604050505020204" pitchFamily="18" charset="0"/>
              </a:rPr>
              <a:t> Rock“. </a:t>
            </a:r>
          </a:p>
          <a:p>
            <a:pPr algn="ctr"/>
            <a:endParaRPr lang="de-DE" sz="2800" i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de-DE" sz="2800" i="1" dirty="0" smtClean="0">
                <a:latin typeface="Bookman Old Style" panose="02050604050505020204" pitchFamily="18" charset="0"/>
              </a:rPr>
              <a:t>Der Gesangsstil und sein ungehemmter Performance-Stil, machten Elvis Presley enorm populär. </a:t>
            </a:r>
          </a:p>
          <a:p>
            <a:pPr algn="ctr"/>
            <a:endParaRPr lang="de-DE" sz="3200" i="1" dirty="0" smtClean="0">
              <a:latin typeface="Bookman Old Style" panose="02050604050505020204" pitchFamily="18" charset="0"/>
            </a:endParaRPr>
          </a:p>
          <a:p>
            <a:pPr algn="ctr"/>
            <a:endParaRPr lang="ru-RU" sz="3200" i="1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media3.fanparty.ru/fanclubs/elvis-prestley/articles/95481/88506_tribune_elvis_prest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7" y="1200329"/>
            <a:ext cx="3542906" cy="52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382" y="143159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86044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 Lied 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de-DE" sz="4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Jailhouse</a:t>
            </a:r>
            <a:r>
              <a:rPr lang="de-DE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 Rock</a:t>
            </a:r>
            <a:r>
              <a:rPr lang="ru-RU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://www.ireport.cz/images/ireport/clanky/Marta/tema/celuloid_rock/jail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23" y="1040900"/>
            <a:ext cx="7407782" cy="493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lvis Presley - Jailhouse 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6314" y="5946833"/>
            <a:ext cx="44194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7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39623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294</Words>
  <Application>Microsoft Office PowerPoint</Application>
  <PresentationFormat>Экран (4:3)</PresentationFormat>
  <Paragraphs>45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</vt:lpstr>
      <vt:lpstr>Biografie   </vt:lpstr>
      <vt:lpstr>   </vt:lpstr>
      <vt:lpstr>   </vt:lpstr>
      <vt:lpstr> </vt:lpstr>
      <vt:lpstr>  </vt:lpstr>
      <vt:lpstr>  </vt:lpstr>
      <vt:lpstr>  </vt:lpstr>
      <vt:lpstr>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Полина</dc:creator>
  <cp:lastModifiedBy>Полина</cp:lastModifiedBy>
  <cp:revision>30</cp:revision>
  <dcterms:created xsi:type="dcterms:W3CDTF">2014-02-21T15:59:47Z</dcterms:created>
  <dcterms:modified xsi:type="dcterms:W3CDTF">2014-06-08T20:16:28Z</dcterms:modified>
</cp:coreProperties>
</file>