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E4E-8A25-425E-B747-FFC25CBA1D5E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DD4-031E-44ED-AFAD-87FB8377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E4E-8A25-425E-B747-FFC25CBA1D5E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DD4-031E-44ED-AFAD-87FB8377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E4E-8A25-425E-B747-FFC25CBA1D5E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DD4-031E-44ED-AFAD-87FB8377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E4E-8A25-425E-B747-FFC25CBA1D5E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DD4-031E-44ED-AFAD-87FB8377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E4E-8A25-425E-B747-FFC25CBA1D5E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DD4-031E-44ED-AFAD-87FB8377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E4E-8A25-425E-B747-FFC25CBA1D5E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DD4-031E-44ED-AFAD-87FB8377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E4E-8A25-425E-B747-FFC25CBA1D5E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DD4-031E-44ED-AFAD-87FB8377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E4E-8A25-425E-B747-FFC25CBA1D5E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DD4-031E-44ED-AFAD-87FB8377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E4E-8A25-425E-B747-FFC25CBA1D5E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DD4-031E-44ED-AFAD-87FB8377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E4E-8A25-425E-B747-FFC25CBA1D5E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DD4-031E-44ED-AFAD-87FB8377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E4E-8A25-425E-B747-FFC25CBA1D5E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DD4-031E-44ED-AFAD-87FB8377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F6E4E-8A25-425E-B747-FFC25CBA1D5E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20DD4-031E-44ED-AFAD-87FB8377E6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8358246" cy="2286016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sz="66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Художнє</a:t>
            </a:r>
            <a:r>
              <a:rPr lang="ru-RU" sz="6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різьблення </a:t>
            </a:r>
            <a:r>
              <a:rPr lang="uk-UA" sz="6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дереву</a:t>
            </a:r>
            <a:endParaRPr lang="ru-RU" sz="66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941168"/>
            <a:ext cx="4067944" cy="1752600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Роботу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виконав</a:t>
            </a:r>
            <a:endParaRPr lang="ru-RU" b="1" i="1" dirty="0" smtClean="0">
              <a:solidFill>
                <a:schemeClr val="tx1"/>
              </a:solidFill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  <a:p>
            <a:pPr algn="l"/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Учень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 11-А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класу</a:t>
            </a:r>
            <a:endParaRPr lang="ru-RU" b="1" i="1" dirty="0" smtClean="0">
              <a:solidFill>
                <a:schemeClr val="tx1"/>
              </a:solidFill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  <a:p>
            <a:pPr algn="l"/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Апракс</a:t>
            </a:r>
            <a:r>
              <a:rPr lang="uk-UA" b="1" i="1" dirty="0" err="1" smtClean="0">
                <a:solidFill>
                  <a:schemeClr val="tx1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ін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 Олександр</a:t>
            </a:r>
            <a:endParaRPr lang="ru-RU" b="1" i="1" dirty="0" smtClean="0">
              <a:solidFill>
                <a:schemeClr val="tx1"/>
              </a:solidFill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  <a:p>
            <a:endParaRPr lang="ru-RU" b="1" i="1" dirty="0">
              <a:solidFill>
                <a:schemeClr val="tx1"/>
              </a:solidFill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0"/>
            <a:ext cx="4714876" cy="68580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Різьблення по дереву-це  вид декоративно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житкового 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мистецтва також різьблення  є одним із  видів художньої обробки дерева поряд з випилюванням ,токарною обробкою.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0_6876f_bda0e8e5_XL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00563" y="0"/>
            <a:ext cx="4643437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Інструменти для різьби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1365758908_1-instrument-dlya-rezby-po-derevu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57158" y="1571612"/>
            <a:ext cx="4140230" cy="438487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Содержимое 11" descr="image_thumb20.pn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665662" y="1643050"/>
            <a:ext cx="4000500" cy="4286279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Історія різьблення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Різьблення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дереву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славилися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стародавні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слов’яни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столітті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набагато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Різьбленням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прикрашалися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трони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єгипетських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фараонів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вікінги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гойдали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різьблених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колисках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Франції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різьблення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дереву стало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невід’ємною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бароко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Види різьблення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12776"/>
            <a:ext cx="5868144" cy="773848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ємне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207140_46900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0" y="2285992"/>
            <a:ext cx="9144000" cy="457200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6275040" cy="778098"/>
          </a:xfrm>
        </p:spPr>
        <p:txBody>
          <a:bodyPr>
            <a:norm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 поверхні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01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1560" y="2060848"/>
            <a:ext cx="8001056" cy="44988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67544" y="332656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u="sng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Види різьблення</a:t>
            </a:r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Різьблення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грає велику роль у житті людини: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7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7252" y="1600200"/>
            <a:ext cx="732949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861-1-f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7224" y="1500174"/>
            <a:ext cx="7358113" cy="4857784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6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0_15877_8d0f1ce2_X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62194" y="1600200"/>
            <a:ext cx="7419611" cy="4525963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107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Художнє різьблення по дереву</vt:lpstr>
      <vt:lpstr>Презентация PowerPoint</vt:lpstr>
      <vt:lpstr>Інструменти для різьби</vt:lpstr>
      <vt:lpstr>Історія різьблення</vt:lpstr>
      <vt:lpstr>Види різьблення</vt:lpstr>
      <vt:lpstr>На поверхні</vt:lpstr>
      <vt:lpstr>Різьблення грає велику роль у житті людини:</vt:lpstr>
      <vt:lpstr>Презентация PowerPoint</vt:lpstr>
      <vt:lpstr>Дякую за увагу!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Художньє різьблення по дереву</dc:title>
  <dc:creator>Stella</dc:creator>
  <cp:lastModifiedBy>ilona</cp:lastModifiedBy>
  <cp:revision>8</cp:revision>
  <dcterms:created xsi:type="dcterms:W3CDTF">2014-09-22T14:38:01Z</dcterms:created>
  <dcterms:modified xsi:type="dcterms:W3CDTF">2014-09-22T22:57:36Z</dcterms:modified>
</cp:coreProperties>
</file>