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078B379-E57E-41E0-8C76-DC86D3DD26EF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EE353E-E414-4BA5-8B6C-49AE28BD58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Tm="4862">
        <p14:vortex dir="r"/>
      </p:transition>
    </mc:Choice>
    <mc:Fallback>
      <p:transition spd="slow" advTm="4862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B379-E57E-41E0-8C76-DC86D3DD26EF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E353E-E414-4BA5-8B6C-49AE28BD5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Tm="4862">
        <p14:vortex dir="r"/>
      </p:transition>
    </mc:Choice>
    <mc:Fallback>
      <p:transition spd="slow" advTm="4862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B379-E57E-41E0-8C76-DC86D3DD26EF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E353E-E414-4BA5-8B6C-49AE28BD5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Tm="4862">
        <p14:vortex dir="r"/>
      </p:transition>
    </mc:Choice>
    <mc:Fallback>
      <p:transition spd="slow" advTm="4862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B379-E57E-41E0-8C76-DC86D3DD26EF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E353E-E414-4BA5-8B6C-49AE28BD5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Tm="4862">
        <p14:vortex dir="r"/>
      </p:transition>
    </mc:Choice>
    <mc:Fallback>
      <p:transition spd="slow" advTm="4862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B379-E57E-41E0-8C76-DC86D3DD26EF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E353E-E414-4BA5-8B6C-49AE28BD5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Tm="4862">
        <p14:vortex dir="r"/>
      </p:transition>
    </mc:Choice>
    <mc:Fallback>
      <p:transition spd="slow" advTm="4862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B379-E57E-41E0-8C76-DC86D3DD26EF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E353E-E414-4BA5-8B6C-49AE28BD58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Tm="4862">
        <p14:vortex dir="r"/>
      </p:transition>
    </mc:Choice>
    <mc:Fallback>
      <p:transition spd="slow" advTm="4862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B379-E57E-41E0-8C76-DC86D3DD26EF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E353E-E414-4BA5-8B6C-49AE28BD5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Tm="4862">
        <p14:vortex dir="r"/>
      </p:transition>
    </mc:Choice>
    <mc:Fallback>
      <p:transition spd="slow" advTm="4862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B379-E57E-41E0-8C76-DC86D3DD26EF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E353E-E414-4BA5-8B6C-49AE28BD5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Tm="4862">
        <p14:vortex dir="r"/>
      </p:transition>
    </mc:Choice>
    <mc:Fallback>
      <p:transition spd="slow" advTm="4862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B379-E57E-41E0-8C76-DC86D3DD26EF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E353E-E414-4BA5-8B6C-49AE28BD5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Tm="4862">
        <p14:vortex dir="r"/>
      </p:transition>
    </mc:Choice>
    <mc:Fallback>
      <p:transition spd="slow" advTm="4862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B379-E57E-41E0-8C76-DC86D3DD26EF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E353E-E414-4BA5-8B6C-49AE28BD58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Tm="4862">
        <p14:vortex dir="r"/>
      </p:transition>
    </mc:Choice>
    <mc:Fallback>
      <p:transition spd="slow" advTm="4862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B379-E57E-41E0-8C76-DC86D3DD26EF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E353E-E414-4BA5-8B6C-49AE28BD5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Tm="4862">
        <p14:vortex dir="r"/>
      </p:transition>
    </mc:Choice>
    <mc:Fallback>
      <p:transition spd="slow" advTm="4862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078B379-E57E-41E0-8C76-DC86D3DD26EF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7EE353E-E414-4BA5-8B6C-49AE28BD5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4000" advTm="4862">
        <p14:vortex dir="r"/>
      </p:transition>
    </mc:Choice>
    <mc:Fallback>
      <p:transition spd="slow" advTm="4862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99992" y="2708920"/>
            <a:ext cx="3888432" cy="1702160"/>
          </a:xfrm>
        </p:spPr>
        <p:txBody>
          <a:bodyPr/>
          <a:lstStyle/>
          <a:p>
            <a:r>
              <a:rPr lang="ru-RU" dirty="0" smtClean="0"/>
              <a:t>Неоромантизм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0967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Tm="5385">
        <p14:vortex dir="r"/>
      </p:transition>
    </mc:Choice>
    <mc:Fallback>
      <p:transition spd="slow" advTm="538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112" y="889843"/>
            <a:ext cx="7388304" cy="34163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- </a:t>
            </a:r>
            <a:r>
              <a:rPr lang="ru-RU" dirty="0" err="1" smtClean="0"/>
              <a:t>герої</a:t>
            </a:r>
            <a:r>
              <a:rPr lang="ru-RU" dirty="0" smtClean="0"/>
              <a:t> </a:t>
            </a:r>
            <a:r>
              <a:rPr lang="ru-RU" dirty="0" err="1" smtClean="0"/>
              <a:t>неоромантиків</a:t>
            </a:r>
            <a:r>
              <a:rPr lang="ru-RU" dirty="0" smtClean="0"/>
              <a:t> </a:t>
            </a:r>
            <a:r>
              <a:rPr lang="ru-RU" dirty="0" err="1" smtClean="0"/>
              <a:t>переймаються</a:t>
            </a:r>
            <a:r>
              <a:rPr lang="ru-RU" dirty="0" smtClean="0"/>
              <a:t> тугою за </a:t>
            </a:r>
            <a:r>
              <a:rPr lang="ru-RU" dirty="0" err="1" smtClean="0"/>
              <a:t>високою</a:t>
            </a:r>
            <a:r>
              <a:rPr lang="ru-RU" dirty="0" smtClean="0"/>
              <a:t> </a:t>
            </a:r>
            <a:r>
              <a:rPr lang="ru-RU" dirty="0" err="1" smtClean="0"/>
              <a:t>досконалістю</a:t>
            </a:r>
            <a:r>
              <a:rPr lang="ru-RU" dirty="0" smtClean="0"/>
              <a:t> у </a:t>
            </a:r>
            <a:r>
              <a:rPr lang="ru-RU" dirty="0" err="1" smtClean="0"/>
              <a:t>всьому</a:t>
            </a:r>
            <a:r>
              <a:rPr lang="ru-RU" dirty="0" smtClean="0"/>
              <a:t>, </a:t>
            </a:r>
            <a:r>
              <a:rPr lang="ru-RU" dirty="0" err="1" smtClean="0"/>
              <a:t>характеризуються</a:t>
            </a:r>
            <a:r>
              <a:rPr lang="ru-RU" dirty="0" smtClean="0"/>
              <a:t> </a:t>
            </a:r>
            <a:r>
              <a:rPr lang="ru-RU" dirty="0" err="1" smtClean="0"/>
              <a:t>внутрішнім</a:t>
            </a:r>
            <a:r>
              <a:rPr lang="ru-RU" dirty="0" smtClean="0"/>
              <a:t> аристократизмом, </a:t>
            </a:r>
            <a:r>
              <a:rPr lang="ru-RU" dirty="0" err="1" smtClean="0"/>
              <a:t>бажанням</a:t>
            </a:r>
            <a:r>
              <a:rPr lang="ru-RU" dirty="0" smtClean="0"/>
              <a:t> </a:t>
            </a:r>
            <a:r>
              <a:rPr lang="ru-RU" dirty="0" err="1" smtClean="0"/>
              <a:t>жити</a:t>
            </a:r>
            <a:r>
              <a:rPr lang="ru-RU" dirty="0" smtClean="0"/>
              <a:t> за </a:t>
            </a:r>
            <a:r>
              <a:rPr lang="ru-RU" dirty="0" err="1" smtClean="0"/>
              <a:t>критеріями</a:t>
            </a:r>
            <a:r>
              <a:rPr lang="ru-RU" dirty="0" smtClean="0"/>
              <a:t> </a:t>
            </a:r>
            <a:r>
              <a:rPr lang="ru-RU" dirty="0" err="1" smtClean="0"/>
              <a:t>ідеалу</a:t>
            </a:r>
            <a:r>
              <a:rPr lang="ru-RU" dirty="0" smtClean="0"/>
              <a:t>, а не </a:t>
            </a:r>
            <a:r>
              <a:rPr lang="ru-RU" dirty="0" err="1" smtClean="0"/>
              <a:t>буднів</a:t>
            </a:r>
            <a:r>
              <a:rPr lang="ru-RU" dirty="0" smtClean="0"/>
              <a:t>; </a:t>
            </a:r>
          </a:p>
          <a:p>
            <a:r>
              <a:rPr lang="ru-RU" dirty="0" smtClean="0"/>
              <a:t>       - </a:t>
            </a:r>
            <a:r>
              <a:rPr lang="ru-RU" dirty="0" err="1" smtClean="0"/>
              <a:t>головна</a:t>
            </a:r>
            <a:r>
              <a:rPr lang="ru-RU" dirty="0" smtClean="0"/>
              <a:t> </a:t>
            </a:r>
            <a:r>
              <a:rPr lang="ru-RU" dirty="0" err="1" smtClean="0"/>
              <a:t>увага</a:t>
            </a:r>
            <a:r>
              <a:rPr lang="ru-RU" dirty="0" smtClean="0"/>
              <a:t> </a:t>
            </a:r>
            <a:r>
              <a:rPr lang="ru-RU" dirty="0" err="1" smtClean="0"/>
              <a:t>зосереджувалася</a:t>
            </a:r>
            <a:r>
              <a:rPr lang="ru-RU" dirty="0" smtClean="0"/>
              <a:t> на </a:t>
            </a:r>
            <a:r>
              <a:rPr lang="ru-RU" dirty="0" err="1" smtClean="0"/>
              <a:t>дослідженні</a:t>
            </a:r>
            <a:r>
              <a:rPr lang="ru-RU" dirty="0" smtClean="0"/>
              <a:t> </a:t>
            </a:r>
            <a:r>
              <a:rPr lang="ru-RU" dirty="0" err="1" smtClean="0"/>
              <a:t>внутрішнього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через </a:t>
            </a:r>
            <a:r>
              <a:rPr lang="ru-RU" dirty="0" err="1" smtClean="0"/>
              <a:t>який</a:t>
            </a:r>
            <a:r>
              <a:rPr lang="ru-RU" dirty="0" smtClean="0"/>
              <a:t> неоромантики </a:t>
            </a:r>
            <a:r>
              <a:rPr lang="ru-RU" dirty="0" err="1" smtClean="0"/>
              <a:t>намагалися</a:t>
            </a:r>
            <a:r>
              <a:rPr lang="ru-RU" dirty="0" smtClean="0"/>
              <a:t> </a:t>
            </a:r>
            <a:r>
              <a:rPr lang="ru-RU" dirty="0" err="1" smtClean="0"/>
              <a:t>зазирнути</a:t>
            </a:r>
            <a:r>
              <a:rPr lang="ru-RU" dirty="0" smtClean="0"/>
              <a:t> у </a:t>
            </a:r>
            <a:r>
              <a:rPr lang="ru-RU" dirty="0" err="1" smtClean="0"/>
              <a:t>світ</a:t>
            </a:r>
            <a:r>
              <a:rPr lang="ru-RU" dirty="0" smtClean="0"/>
              <a:t> </a:t>
            </a:r>
            <a:r>
              <a:rPr lang="ru-RU" dirty="0" err="1" smtClean="0"/>
              <a:t>духовний</a:t>
            </a:r>
            <a:r>
              <a:rPr lang="ru-RU" dirty="0" smtClean="0"/>
              <a:t>; </a:t>
            </a:r>
          </a:p>
          <a:p>
            <a:r>
              <a:rPr lang="ru-RU" dirty="0" smtClean="0"/>
              <a:t>       - </a:t>
            </a:r>
            <a:r>
              <a:rPr lang="ru-RU" dirty="0" err="1" smtClean="0"/>
              <a:t>зовнішні</a:t>
            </a:r>
            <a:r>
              <a:rPr lang="ru-RU" dirty="0" smtClean="0"/>
              <a:t> </a:t>
            </a:r>
            <a:r>
              <a:rPr lang="ru-RU" dirty="0" err="1" smtClean="0"/>
              <a:t>події</a:t>
            </a:r>
            <a:r>
              <a:rPr lang="ru-RU" dirty="0" smtClean="0"/>
              <a:t> (</a:t>
            </a:r>
            <a:r>
              <a:rPr lang="ru-RU" dirty="0" err="1" smtClean="0"/>
              <a:t>також</a:t>
            </a:r>
            <a:r>
              <a:rPr lang="ru-RU" dirty="0" smtClean="0"/>
              <a:t> і </a:t>
            </a:r>
            <a:r>
              <a:rPr lang="ru-RU" dirty="0" err="1" smtClean="0"/>
              <a:t>соціальні</a:t>
            </a:r>
            <a:r>
              <a:rPr lang="ru-RU" dirty="0" smtClean="0"/>
              <a:t>) у </a:t>
            </a:r>
            <a:r>
              <a:rPr lang="ru-RU" dirty="0" err="1" smtClean="0"/>
              <a:t>творах</a:t>
            </a:r>
            <a:r>
              <a:rPr lang="ru-RU" dirty="0" smtClean="0"/>
              <a:t> </a:t>
            </a:r>
            <a:r>
              <a:rPr lang="ru-RU" dirty="0" err="1" smtClean="0"/>
              <a:t>неоромантиків</a:t>
            </a:r>
            <a:r>
              <a:rPr lang="ru-RU" dirty="0" smtClean="0"/>
              <a:t> </a:t>
            </a:r>
            <a:r>
              <a:rPr lang="ru-RU" dirty="0" err="1" smtClean="0"/>
              <a:t>відступають</a:t>
            </a:r>
            <a:r>
              <a:rPr lang="ru-RU" dirty="0" smtClean="0"/>
              <a:t> на </a:t>
            </a:r>
            <a:r>
              <a:rPr lang="ru-RU" dirty="0" err="1" smtClean="0"/>
              <a:t>задній</a:t>
            </a:r>
            <a:r>
              <a:rPr lang="ru-RU" dirty="0" smtClean="0"/>
              <a:t> план; </a:t>
            </a:r>
          </a:p>
          <a:p>
            <a:r>
              <a:rPr lang="ru-RU" dirty="0" smtClean="0"/>
              <a:t>       - неоромантики часто </a:t>
            </a:r>
            <a:r>
              <a:rPr lang="ru-RU" dirty="0" err="1" smtClean="0"/>
              <a:t>вдаються</a:t>
            </a:r>
            <a:r>
              <a:rPr lang="ru-RU" dirty="0" smtClean="0"/>
              <a:t> до </a:t>
            </a:r>
            <a:r>
              <a:rPr lang="ru-RU" dirty="0" err="1" smtClean="0"/>
              <a:t>умовних</a:t>
            </a:r>
            <a:r>
              <a:rPr lang="ru-RU" dirty="0" smtClean="0"/>
              <a:t>, </a:t>
            </a:r>
            <a:r>
              <a:rPr lang="ru-RU" dirty="0" err="1" smtClean="0"/>
              <a:t>фантастичних</a:t>
            </a:r>
            <a:r>
              <a:rPr lang="ru-RU" dirty="0" smtClean="0"/>
              <a:t> </a:t>
            </a:r>
            <a:r>
              <a:rPr lang="ru-RU" dirty="0" err="1" smtClean="0"/>
              <a:t>образів</a:t>
            </a:r>
            <a:r>
              <a:rPr lang="ru-RU" dirty="0" smtClean="0"/>
              <a:t>, </a:t>
            </a:r>
            <a:r>
              <a:rPr lang="ru-RU" dirty="0" err="1" smtClean="0"/>
              <a:t>ситуацій</a:t>
            </a:r>
            <a:r>
              <a:rPr lang="ru-RU" dirty="0" smtClean="0"/>
              <a:t>, </a:t>
            </a:r>
            <a:r>
              <a:rPr lang="ru-RU" dirty="0" err="1" smtClean="0"/>
              <a:t>сюжетів</a:t>
            </a:r>
            <a:r>
              <a:rPr lang="ru-RU" dirty="0" smtClean="0"/>
              <a:t>; </a:t>
            </a:r>
          </a:p>
          <a:p>
            <a:r>
              <a:rPr lang="ru-RU" dirty="0" smtClean="0"/>
              <a:t>       - </a:t>
            </a:r>
            <a:r>
              <a:rPr lang="ru-RU" dirty="0" err="1" smtClean="0"/>
              <a:t>відмова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типізації</a:t>
            </a:r>
            <a:r>
              <a:rPr lang="ru-RU" dirty="0" smtClean="0"/>
              <a:t>, </a:t>
            </a:r>
            <a:r>
              <a:rPr lang="ru-RU" dirty="0" err="1" smtClean="0"/>
              <a:t>натомість</a:t>
            </a:r>
            <a:r>
              <a:rPr lang="ru-RU" dirty="0" smtClean="0"/>
              <a:t> </a:t>
            </a:r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 smtClean="0"/>
              <a:t>символізму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8025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Tm="43766">
        <p14:vortex dir="r"/>
      </p:transition>
    </mc:Choice>
    <mc:Fallback>
      <p:transition spd="slow" advTm="4376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таке неоромантизм?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vi-VN" dirty="0"/>
              <a:t>Неороманти́зм  (від грецьк. </a:t>
            </a:r>
            <a:r>
              <a:rPr lang="el-GR" dirty="0"/>
              <a:t>νέος - </a:t>
            </a:r>
            <a:r>
              <a:rPr lang="vi-VN" dirty="0"/>
              <a:t>молодий, новий і фр. </a:t>
            </a:r>
            <a:r>
              <a:rPr lang="en-US" dirty="0" err="1"/>
              <a:t>romantisme</a:t>
            </a:r>
            <a:r>
              <a:rPr lang="en-US" dirty="0"/>
              <a:t>) — </a:t>
            </a:r>
            <a:r>
              <a:rPr lang="vi-VN" dirty="0"/>
              <a:t>умовна назва естетичних тенденцій, що виникли в літературі на межі 19 — 20 століть. Течія раннього пер модернізму.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41473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Tm="16269">
        <p14:vortex dir="r"/>
      </p:transition>
    </mc:Choice>
    <mc:Fallback>
      <p:transition spd="slow" advTm="1626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Загальна</a:t>
            </a:r>
            <a:r>
              <a:rPr lang="ru-RU" dirty="0"/>
              <a:t> характеристика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 err="1"/>
              <a:t>Вперше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з'явилося</a:t>
            </a:r>
            <a:r>
              <a:rPr lang="ru-RU" dirty="0"/>
              <a:t> у </a:t>
            </a:r>
            <a:r>
              <a:rPr lang="ru-RU" dirty="0" err="1"/>
              <a:t>художніх</a:t>
            </a:r>
            <a:r>
              <a:rPr lang="ru-RU" dirty="0"/>
              <a:t> колах </a:t>
            </a:r>
            <a:r>
              <a:rPr lang="ru-RU" dirty="0" err="1"/>
              <a:t>наприкінці</a:t>
            </a:r>
            <a:r>
              <a:rPr lang="ru-RU" dirty="0"/>
              <a:t> 80-х </a:t>
            </a:r>
            <a:r>
              <a:rPr lang="en-US" dirty="0"/>
              <a:t>XIX </a:t>
            </a:r>
            <a:r>
              <a:rPr lang="ru-RU" dirty="0"/>
              <a:t>ст.; </a:t>
            </a:r>
            <a:r>
              <a:rPr lang="ru-RU" dirty="0" err="1"/>
              <a:t>французькі</a:t>
            </a:r>
            <a:r>
              <a:rPr lang="ru-RU" dirty="0"/>
              <a:t> критики </a:t>
            </a:r>
            <a:r>
              <a:rPr lang="ru-RU" dirty="0" err="1"/>
              <a:t>вживали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, </a:t>
            </a:r>
            <a:r>
              <a:rPr lang="ru-RU" dirty="0" err="1"/>
              <a:t>вказуючи</a:t>
            </a:r>
            <a:r>
              <a:rPr lang="ru-RU" dirty="0"/>
              <a:t> на потребу </a:t>
            </a:r>
            <a:r>
              <a:rPr lang="ru-RU" dirty="0" err="1"/>
              <a:t>подолання</a:t>
            </a:r>
            <a:r>
              <a:rPr lang="ru-RU" dirty="0"/>
              <a:t> </a:t>
            </a:r>
            <a:r>
              <a:rPr lang="ru-RU" dirty="0" err="1"/>
              <a:t>провінційності</a:t>
            </a:r>
            <a:r>
              <a:rPr lang="ru-RU" dirty="0"/>
              <a:t> </a:t>
            </a:r>
            <a:r>
              <a:rPr lang="ru-RU" dirty="0" err="1"/>
              <a:t>побутопису</a:t>
            </a:r>
            <a:r>
              <a:rPr lang="ru-RU" dirty="0"/>
              <a:t>,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пріоритету</a:t>
            </a:r>
            <a:r>
              <a:rPr lang="ru-RU" dirty="0"/>
              <a:t> </a:t>
            </a:r>
            <a:r>
              <a:rPr lang="ru-RU" dirty="0" err="1"/>
              <a:t>чуттєвій</a:t>
            </a:r>
            <a:r>
              <a:rPr lang="ru-RU" dirty="0"/>
              <a:t>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та </a:t>
            </a:r>
            <a:r>
              <a:rPr lang="ru-RU" dirty="0" err="1"/>
              <a:t>вишуканому</a:t>
            </a:r>
            <a:r>
              <a:rPr lang="ru-RU" dirty="0"/>
              <a:t> </a:t>
            </a:r>
            <a:r>
              <a:rPr lang="ru-RU" dirty="0" err="1"/>
              <a:t>естетизму</a:t>
            </a:r>
            <a:r>
              <a:rPr lang="ru-RU" dirty="0"/>
              <a:t>, </a:t>
            </a:r>
            <a:r>
              <a:rPr lang="ru-RU" dirty="0" err="1"/>
              <a:t>неповторній</a:t>
            </a:r>
            <a:r>
              <a:rPr lang="ru-RU" dirty="0"/>
              <a:t> </a:t>
            </a:r>
            <a:r>
              <a:rPr lang="ru-RU" dirty="0" err="1"/>
              <a:t>індивідуальності</a:t>
            </a:r>
            <a:r>
              <a:rPr lang="ru-RU" dirty="0"/>
              <a:t> </a:t>
            </a:r>
            <a:r>
              <a:rPr lang="ru-RU" dirty="0" err="1"/>
              <a:t>митця</a:t>
            </a:r>
            <a:r>
              <a:rPr lang="ru-RU" dirty="0"/>
              <a:t> й «аристократизму духу». Такими </a:t>
            </a:r>
            <a:r>
              <a:rPr lang="ru-RU" dirty="0" err="1"/>
              <a:t>настановами</a:t>
            </a:r>
            <a:r>
              <a:rPr lang="ru-RU" dirty="0"/>
              <a:t> </a:t>
            </a:r>
            <a:r>
              <a:rPr lang="ru-RU" dirty="0" err="1"/>
              <a:t>керувалися</a:t>
            </a:r>
            <a:r>
              <a:rPr lang="ru-RU" dirty="0"/>
              <a:t> </a:t>
            </a:r>
            <a:r>
              <a:rPr lang="ru-RU" dirty="0" err="1"/>
              <a:t>німецькі</a:t>
            </a:r>
            <a:r>
              <a:rPr lang="ru-RU" dirty="0"/>
              <a:t> та </a:t>
            </a:r>
            <a:r>
              <a:rPr lang="ru-RU" dirty="0" err="1"/>
              <a:t>австрійські</a:t>
            </a:r>
            <a:r>
              <a:rPr lang="ru-RU" dirty="0"/>
              <a:t> </a:t>
            </a:r>
            <a:r>
              <a:rPr lang="ru-RU" dirty="0" err="1"/>
              <a:t>письменники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прагнули</a:t>
            </a:r>
            <a:r>
              <a:rPr lang="ru-RU" dirty="0"/>
              <a:t> </a:t>
            </a:r>
            <a:r>
              <a:rPr lang="ru-RU" dirty="0" err="1"/>
              <a:t>оновити</a:t>
            </a:r>
            <a:r>
              <a:rPr lang="ru-RU" dirty="0"/>
              <a:t> </a:t>
            </a:r>
            <a:r>
              <a:rPr lang="ru-RU" dirty="0" err="1"/>
              <a:t>літературу</a:t>
            </a:r>
            <a:r>
              <a:rPr lang="ru-RU" dirty="0"/>
              <a:t>, </a:t>
            </a:r>
            <a:r>
              <a:rPr lang="ru-RU" dirty="0" err="1"/>
              <a:t>позбавити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позитивістської</a:t>
            </a:r>
            <a:r>
              <a:rPr lang="ru-RU" dirty="0"/>
              <a:t> </a:t>
            </a:r>
            <a:r>
              <a:rPr lang="ru-RU" dirty="0" err="1"/>
              <a:t>добропорядності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233215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Tm="37553">
        <p14:vortex dir="r"/>
      </p:transition>
    </mc:Choice>
    <mc:Fallback>
      <p:transition spd="slow" advTm="3755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Персонажі</a:t>
            </a:r>
            <a:r>
              <a:rPr lang="ru-RU" dirty="0"/>
              <a:t> у </a:t>
            </a:r>
            <a:r>
              <a:rPr lang="ru-RU" dirty="0" err="1"/>
              <a:t>творах</a:t>
            </a:r>
            <a:r>
              <a:rPr lang="ru-RU" dirty="0"/>
              <a:t> </a:t>
            </a:r>
            <a:r>
              <a:rPr lang="ru-RU" dirty="0" err="1"/>
              <a:t>неоромантиків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/>
              <a:t>Як і </a:t>
            </a:r>
            <a:r>
              <a:rPr lang="ru-RU" dirty="0" err="1"/>
              <a:t>попередники</a:t>
            </a:r>
            <a:r>
              <a:rPr lang="ru-RU" dirty="0"/>
              <a:t> — </a:t>
            </a:r>
            <a:r>
              <a:rPr lang="ru-RU" dirty="0" err="1"/>
              <a:t>представники</a:t>
            </a:r>
            <a:r>
              <a:rPr lang="ru-RU" dirty="0"/>
              <a:t> романтизму 19 </a:t>
            </a:r>
            <a:r>
              <a:rPr lang="ru-RU" dirty="0" err="1"/>
              <a:t>століття</a:t>
            </a:r>
            <a:r>
              <a:rPr lang="ru-RU" dirty="0"/>
              <a:t>, неоромантики </a:t>
            </a:r>
            <a:r>
              <a:rPr lang="ru-RU" dirty="0" err="1"/>
              <a:t>заперечували</a:t>
            </a:r>
            <a:r>
              <a:rPr lang="ru-RU" dirty="0"/>
              <a:t> прозу «</a:t>
            </a:r>
            <a:r>
              <a:rPr lang="ru-RU" dirty="0" err="1"/>
              <a:t>міщанського</a:t>
            </a:r>
            <a:r>
              <a:rPr lang="ru-RU" dirty="0"/>
              <a:t>» </a:t>
            </a:r>
            <a:r>
              <a:rPr lang="ru-RU" dirty="0" err="1"/>
              <a:t>життя</a:t>
            </a:r>
            <a:r>
              <a:rPr lang="ru-RU" dirty="0"/>
              <a:t>. Вони </a:t>
            </a:r>
            <a:r>
              <a:rPr lang="ru-RU" dirty="0" err="1"/>
              <a:t>оспівували</a:t>
            </a:r>
            <a:r>
              <a:rPr lang="ru-RU" dirty="0"/>
              <a:t> </a:t>
            </a:r>
            <a:r>
              <a:rPr lang="ru-RU" dirty="0" err="1"/>
              <a:t>мужність</a:t>
            </a:r>
            <a:r>
              <a:rPr lang="ru-RU" dirty="0"/>
              <a:t>, подвиг, романтику </a:t>
            </a:r>
            <a:r>
              <a:rPr lang="ru-RU" dirty="0" err="1"/>
              <a:t>пригод</a:t>
            </a:r>
            <a:r>
              <a:rPr lang="ru-RU" dirty="0"/>
              <a:t>, часто </a:t>
            </a:r>
            <a:r>
              <a:rPr lang="ru-RU" dirty="0" err="1"/>
              <a:t>обираючи</a:t>
            </a:r>
            <a:r>
              <a:rPr lang="ru-RU" dirty="0"/>
              <a:t> </a:t>
            </a:r>
            <a:r>
              <a:rPr lang="ru-RU" dirty="0" err="1"/>
              <a:t>тлом</a:t>
            </a:r>
            <a:r>
              <a:rPr lang="ru-RU" dirty="0"/>
              <a:t> для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сюжетів</a:t>
            </a:r>
            <a:r>
              <a:rPr lang="ru-RU" dirty="0"/>
              <a:t> </a:t>
            </a:r>
            <a:r>
              <a:rPr lang="ru-RU" dirty="0" err="1"/>
              <a:t>екзотичні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. </a:t>
            </a:r>
            <a:r>
              <a:rPr lang="ru-RU" dirty="0" err="1"/>
              <a:t>Характерний</a:t>
            </a:r>
            <a:r>
              <a:rPr lang="ru-RU" dirty="0"/>
              <a:t> </a:t>
            </a:r>
            <a:r>
              <a:rPr lang="ru-RU" dirty="0" err="1"/>
              <a:t>неоромантичний</a:t>
            </a:r>
            <a:r>
              <a:rPr lang="ru-RU" dirty="0"/>
              <a:t> герой — </a:t>
            </a:r>
            <a:r>
              <a:rPr lang="ru-RU" dirty="0" err="1"/>
              <a:t>непересічна</a:t>
            </a:r>
            <a:r>
              <a:rPr lang="ru-RU" dirty="0"/>
              <a:t> сильна </a:t>
            </a:r>
            <a:r>
              <a:rPr lang="ru-RU" dirty="0" err="1"/>
              <a:t>особистість</a:t>
            </a:r>
            <a:r>
              <a:rPr lang="ru-RU" dirty="0"/>
              <a:t>, </a:t>
            </a:r>
            <a:r>
              <a:rPr lang="ru-RU" dirty="0" err="1"/>
              <a:t>нерідко</a:t>
            </a:r>
            <a:r>
              <a:rPr lang="ru-RU" dirty="0"/>
              <a:t> </a:t>
            </a:r>
            <a:r>
              <a:rPr lang="ru-RU" dirty="0" err="1"/>
              <a:t>наділена</a:t>
            </a:r>
            <a:r>
              <a:rPr lang="ru-RU" dirty="0"/>
              <a:t> рисами «</a:t>
            </a:r>
            <a:r>
              <a:rPr lang="ru-RU" dirty="0" err="1"/>
              <a:t>надлюдини</a:t>
            </a:r>
            <a:r>
              <a:rPr lang="ru-RU" dirty="0"/>
              <a:t>», </a:t>
            </a:r>
            <a:r>
              <a:rPr lang="ru-RU" dirty="0" err="1"/>
              <a:t>вигнанець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протистоїть</a:t>
            </a:r>
            <a:r>
              <a:rPr lang="ru-RU" dirty="0"/>
              <a:t> </a:t>
            </a:r>
            <a:r>
              <a:rPr lang="ru-RU" dirty="0" err="1"/>
              <a:t>суспільній</a:t>
            </a:r>
            <a:r>
              <a:rPr lang="ru-RU" dirty="0"/>
              <a:t> </a:t>
            </a:r>
            <a:r>
              <a:rPr lang="ru-RU" dirty="0" err="1"/>
              <a:t>більшості</a:t>
            </a:r>
            <a:r>
              <a:rPr lang="ru-RU" dirty="0"/>
              <a:t>, </a:t>
            </a:r>
            <a:r>
              <a:rPr lang="ru-RU" dirty="0" err="1"/>
              <a:t>шукач</a:t>
            </a:r>
            <a:r>
              <a:rPr lang="ru-RU" dirty="0"/>
              <a:t> романтики та </a:t>
            </a:r>
            <a:r>
              <a:rPr lang="ru-RU" dirty="0" err="1"/>
              <a:t>пригод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315534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Tm="30809">
        <p14:vortex dir="r"/>
      </p:transition>
    </mc:Choice>
    <mc:Fallback>
      <p:transition spd="slow" advTm="3080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Сюжет </a:t>
            </a:r>
            <a:r>
              <a:rPr lang="ru-RU" dirty="0" err="1"/>
              <a:t>неоромантичного</a:t>
            </a:r>
            <a:r>
              <a:rPr lang="ru-RU" dirty="0"/>
              <a:t> </a:t>
            </a:r>
            <a:r>
              <a:rPr lang="ru-RU" dirty="0" err="1"/>
              <a:t>твору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Сюжетові</a:t>
            </a:r>
            <a:r>
              <a:rPr lang="ru-RU" dirty="0"/>
              <a:t> </a:t>
            </a:r>
            <a:r>
              <a:rPr lang="ru-RU" dirty="0" err="1"/>
              <a:t>неоромантичного</a:t>
            </a:r>
            <a:r>
              <a:rPr lang="ru-RU" dirty="0"/>
              <a:t> </a:t>
            </a:r>
            <a:r>
              <a:rPr lang="ru-RU" dirty="0" err="1"/>
              <a:t>твору</a:t>
            </a:r>
            <a:r>
              <a:rPr lang="ru-RU" dirty="0"/>
              <a:t> </a:t>
            </a:r>
            <a:r>
              <a:rPr lang="ru-RU" dirty="0" err="1"/>
              <a:t>притаманні</a:t>
            </a:r>
            <a:r>
              <a:rPr lang="ru-RU" dirty="0"/>
              <a:t> </a:t>
            </a:r>
            <a:r>
              <a:rPr lang="ru-RU" dirty="0" err="1"/>
              <a:t>напруженість</a:t>
            </a:r>
            <a:r>
              <a:rPr lang="ru-RU" dirty="0"/>
              <a:t>, </a:t>
            </a:r>
            <a:r>
              <a:rPr lang="ru-RU" dirty="0" err="1"/>
              <a:t>елементи</a:t>
            </a:r>
            <a:r>
              <a:rPr lang="ru-RU" dirty="0"/>
              <a:t> </a:t>
            </a:r>
            <a:r>
              <a:rPr lang="ru-RU" dirty="0" err="1"/>
              <a:t>небезпеки</a:t>
            </a:r>
            <a:r>
              <a:rPr lang="ru-RU" dirty="0"/>
              <a:t>, </a:t>
            </a:r>
            <a:r>
              <a:rPr lang="ru-RU" dirty="0" err="1"/>
              <a:t>боротьби</a:t>
            </a:r>
            <a:r>
              <a:rPr lang="ru-RU" dirty="0"/>
              <a:t>, </a:t>
            </a:r>
            <a:r>
              <a:rPr lang="ru-RU" dirty="0" err="1"/>
              <a:t>таємничі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надприродні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153718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Tm="11832">
        <p14:vortex dir="r"/>
      </p:transition>
    </mc:Choice>
    <mc:Fallback>
      <p:transition spd="slow" advTm="1183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Найвидатніші</a:t>
            </a:r>
            <a:r>
              <a:rPr lang="ru-RU" dirty="0"/>
              <a:t> </a:t>
            </a:r>
            <a:r>
              <a:rPr lang="ru-RU" dirty="0" err="1"/>
              <a:t>представники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err="1"/>
              <a:t>Зарубіжні</a:t>
            </a:r>
            <a:r>
              <a:rPr lang="ru-RU" dirty="0"/>
              <a:t> </a:t>
            </a:r>
            <a:r>
              <a:rPr lang="ru-RU" dirty="0" err="1" smtClean="0"/>
              <a:t>автори</a:t>
            </a:r>
            <a:endParaRPr lang="ru-RU" dirty="0"/>
          </a:p>
          <a:p>
            <a:r>
              <a:rPr lang="ru-RU" dirty="0"/>
              <a:t>Джозеф Конрад</a:t>
            </a:r>
          </a:p>
          <a:p>
            <a:r>
              <a:rPr lang="ru-RU" dirty="0" err="1"/>
              <a:t>Редьярд</a:t>
            </a:r>
            <a:r>
              <a:rPr lang="ru-RU" dirty="0"/>
              <a:t> </a:t>
            </a:r>
            <a:r>
              <a:rPr lang="ru-RU" dirty="0" err="1"/>
              <a:t>Кіплінґ</a:t>
            </a:r>
            <a:endParaRPr lang="ru-RU" dirty="0"/>
          </a:p>
          <a:p>
            <a:r>
              <a:rPr lang="ru-RU" dirty="0"/>
              <a:t>Роберт </a:t>
            </a:r>
            <a:r>
              <a:rPr lang="ru-RU" dirty="0" err="1"/>
              <a:t>Льюїс</a:t>
            </a:r>
            <a:r>
              <a:rPr lang="ru-RU" dirty="0"/>
              <a:t> </a:t>
            </a:r>
            <a:r>
              <a:rPr lang="ru-RU" dirty="0" err="1"/>
              <a:t>Стівенсон</a:t>
            </a:r>
            <a:endParaRPr lang="ru-RU" dirty="0"/>
          </a:p>
          <a:p>
            <a:r>
              <a:rPr lang="ru-RU" dirty="0"/>
              <a:t>Артур </a:t>
            </a:r>
            <a:r>
              <a:rPr lang="ru-RU" dirty="0" err="1"/>
              <a:t>Конан</a:t>
            </a:r>
            <a:r>
              <a:rPr lang="ru-RU" dirty="0"/>
              <a:t> </a:t>
            </a:r>
            <a:r>
              <a:rPr lang="ru-RU" dirty="0" err="1"/>
              <a:t>Дойль</a:t>
            </a:r>
            <a:endParaRPr lang="ru-RU" dirty="0"/>
          </a:p>
          <a:p>
            <a:r>
              <a:rPr lang="ru-RU" dirty="0" err="1"/>
              <a:t>Етель</a:t>
            </a:r>
            <a:r>
              <a:rPr lang="ru-RU" dirty="0"/>
              <a:t> </a:t>
            </a:r>
            <a:r>
              <a:rPr lang="ru-RU" dirty="0" err="1"/>
              <a:t>Ліліан</a:t>
            </a:r>
            <a:r>
              <a:rPr lang="ru-RU" dirty="0"/>
              <a:t> </a:t>
            </a:r>
            <a:r>
              <a:rPr lang="ru-RU" dirty="0" err="1"/>
              <a:t>Войнич</a:t>
            </a:r>
            <a:endParaRPr lang="ru-RU" dirty="0"/>
          </a:p>
          <a:p>
            <a:r>
              <a:rPr lang="ru-RU" dirty="0" err="1"/>
              <a:t>Генрік</a:t>
            </a:r>
            <a:r>
              <a:rPr lang="ru-RU" dirty="0"/>
              <a:t> </a:t>
            </a:r>
            <a:r>
              <a:rPr lang="ru-RU" dirty="0" err="1"/>
              <a:t>Ібсен</a:t>
            </a:r>
            <a:endParaRPr lang="ru-RU" dirty="0"/>
          </a:p>
          <a:p>
            <a:r>
              <a:rPr lang="ru-RU" dirty="0"/>
              <a:t>Джек Лондон</a:t>
            </a:r>
          </a:p>
          <a:p>
            <a:r>
              <a:rPr lang="ru-RU" dirty="0"/>
              <a:t>Стефан </a:t>
            </a:r>
            <a:r>
              <a:rPr lang="ru-RU" dirty="0" err="1"/>
              <a:t>Ґеорґе</a:t>
            </a:r>
            <a:endParaRPr lang="ru-RU" dirty="0"/>
          </a:p>
          <a:p>
            <a:r>
              <a:rPr lang="ru-RU" dirty="0"/>
              <a:t>Максим Горький</a:t>
            </a:r>
          </a:p>
        </p:txBody>
      </p:sp>
    </p:spTree>
    <p:extLst>
      <p:ext uri="{BB962C8B-B14F-4D97-AF65-F5344CB8AC3E}">
        <p14:creationId xmlns:p14="http://schemas.microsoft.com/office/powerpoint/2010/main" xmlns="" val="1308446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Tm="21695">
        <p14:vortex dir="r"/>
      </p:transition>
    </mc:Choice>
    <mc:Fallback>
      <p:transition spd="slow" advTm="2169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980728"/>
            <a:ext cx="6588224" cy="34163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Неоромантизм </a:t>
            </a:r>
            <a:r>
              <a:rPr lang="ru-RU" dirty="0" err="1" smtClean="0"/>
              <a:t>зберіг</a:t>
            </a:r>
            <a:r>
              <a:rPr lang="ru-RU" dirty="0" smtClean="0"/>
              <a:t> </a:t>
            </a:r>
            <a:r>
              <a:rPr lang="ru-RU" dirty="0" err="1" smtClean="0"/>
              <a:t>риси</a:t>
            </a:r>
            <a:r>
              <a:rPr lang="ru-RU" dirty="0" smtClean="0"/>
              <a:t> </a:t>
            </a:r>
            <a:r>
              <a:rPr lang="ru-RU" dirty="0" err="1" smtClean="0"/>
              <a:t>класичного</a:t>
            </a:r>
            <a:r>
              <a:rPr lang="ru-RU" dirty="0" smtClean="0"/>
              <a:t> романтизму, </a:t>
            </a:r>
            <a:r>
              <a:rPr lang="ru-RU" dirty="0" err="1" smtClean="0"/>
              <a:t>зокрема</a:t>
            </a:r>
            <a:r>
              <a:rPr lang="ru-RU" dirty="0" smtClean="0"/>
              <a:t> </a:t>
            </a:r>
            <a:r>
              <a:rPr lang="ru-RU" dirty="0" err="1" smtClean="0"/>
              <a:t>конфлікт</a:t>
            </a:r>
            <a:r>
              <a:rPr lang="ru-RU" dirty="0" smtClean="0"/>
              <a:t> з </a:t>
            </a:r>
            <a:r>
              <a:rPr lang="ru-RU" dirty="0" err="1" smtClean="0"/>
              <a:t>дійсністю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породжував</a:t>
            </a:r>
            <a:r>
              <a:rPr lang="ru-RU" dirty="0" smtClean="0"/>
              <a:t> </a:t>
            </a:r>
            <a:r>
              <a:rPr lang="ru-RU" dirty="0" err="1" smtClean="0"/>
              <a:t>гострий</a:t>
            </a:r>
            <a:r>
              <a:rPr lang="ru-RU" dirty="0" smtClean="0"/>
              <a:t> </a:t>
            </a:r>
            <a:r>
              <a:rPr lang="ru-RU" dirty="0" err="1" smtClean="0"/>
              <a:t>напружений</a:t>
            </a:r>
            <a:r>
              <a:rPr lang="ru-RU" dirty="0" smtClean="0"/>
              <a:t> сюжет. Неоромантики </a:t>
            </a:r>
            <a:r>
              <a:rPr lang="ru-RU" dirty="0" err="1" smtClean="0"/>
              <a:t>відкинули</a:t>
            </a:r>
            <a:r>
              <a:rPr lang="ru-RU" dirty="0" smtClean="0"/>
              <a:t> </a:t>
            </a:r>
            <a:r>
              <a:rPr lang="ru-RU" dirty="0" err="1" smtClean="0"/>
              <a:t>раціоцентризм</a:t>
            </a:r>
            <a:r>
              <a:rPr lang="ru-RU" dirty="0" smtClean="0"/>
              <a:t>, </a:t>
            </a:r>
            <a:r>
              <a:rPr lang="ru-RU" dirty="0" err="1" smtClean="0"/>
              <a:t>матеріалістичне</a:t>
            </a:r>
            <a:r>
              <a:rPr lang="ru-RU" dirty="0" smtClean="0"/>
              <a:t> </a:t>
            </a:r>
            <a:r>
              <a:rPr lang="ru-RU" dirty="0" err="1" smtClean="0"/>
              <a:t>сприйняття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, на перше </a:t>
            </a:r>
            <a:r>
              <a:rPr lang="ru-RU" dirty="0" err="1" smtClean="0"/>
              <a:t>місце</a:t>
            </a:r>
            <a:r>
              <a:rPr lang="ru-RU" dirty="0" smtClean="0"/>
              <a:t> поставили </a:t>
            </a:r>
            <a:r>
              <a:rPr lang="ru-RU" dirty="0" err="1" smtClean="0"/>
              <a:t>чуттєву</a:t>
            </a:r>
            <a:r>
              <a:rPr lang="ru-RU" dirty="0" smtClean="0"/>
              <a:t> сферу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емоційно-інтуїтивне</a:t>
            </a:r>
            <a:r>
              <a:rPr lang="ru-RU" dirty="0" smtClean="0"/>
              <a:t> </a:t>
            </a:r>
            <a:r>
              <a:rPr lang="ru-RU" dirty="0" err="1" smtClean="0"/>
              <a:t>пізнання</a:t>
            </a:r>
            <a:r>
              <a:rPr lang="ru-RU" dirty="0" smtClean="0"/>
              <a:t>. Вони представляли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ідеали</a:t>
            </a:r>
            <a:r>
              <a:rPr lang="ru-RU" dirty="0" smtClean="0"/>
              <a:t> в </a:t>
            </a:r>
            <a:r>
              <a:rPr lang="ru-RU" dirty="0" err="1" smtClean="0"/>
              <a:t>яскравих</a:t>
            </a:r>
            <a:r>
              <a:rPr lang="ru-RU" dirty="0" smtClean="0"/>
              <a:t> </a:t>
            </a:r>
            <a:r>
              <a:rPr lang="ru-RU" dirty="0" err="1" smtClean="0"/>
              <a:t>художніх</a:t>
            </a:r>
            <a:r>
              <a:rPr lang="ru-RU" dirty="0" smtClean="0"/>
              <a:t> образах, </a:t>
            </a:r>
            <a:r>
              <a:rPr lang="ru-RU" dirty="0" err="1" smtClean="0"/>
              <a:t>виняткових</a:t>
            </a:r>
            <a:r>
              <a:rPr lang="ru-RU" dirty="0" smtClean="0"/>
              <a:t> </a:t>
            </a:r>
            <a:r>
              <a:rPr lang="ru-RU" dirty="0" err="1" smtClean="0"/>
              <a:t>героїв</a:t>
            </a:r>
            <a:r>
              <a:rPr lang="ru-RU" dirty="0" smtClean="0"/>
              <a:t> у </a:t>
            </a:r>
            <a:r>
              <a:rPr lang="ru-RU" dirty="0" err="1" smtClean="0"/>
              <a:t>виняткових</a:t>
            </a:r>
            <a:r>
              <a:rPr lang="ru-RU" dirty="0" smtClean="0"/>
              <a:t> </a:t>
            </a:r>
            <a:r>
              <a:rPr lang="ru-RU" dirty="0" err="1" smtClean="0"/>
              <a:t>обставинах</a:t>
            </a:r>
            <a:r>
              <a:rPr lang="ru-RU" dirty="0" smtClean="0"/>
              <a:t>, </a:t>
            </a:r>
            <a:r>
              <a:rPr lang="ru-RU" dirty="0" err="1" smtClean="0"/>
              <a:t>зосереджували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 на </a:t>
            </a:r>
            <a:r>
              <a:rPr lang="ru-RU" dirty="0" err="1" smtClean="0"/>
              <a:t>дослідженні</a:t>
            </a:r>
            <a:r>
              <a:rPr lang="ru-RU" dirty="0" smtClean="0"/>
              <a:t> </a:t>
            </a:r>
            <a:r>
              <a:rPr lang="ru-RU" dirty="0" err="1" smtClean="0"/>
              <a:t>внутрішнього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 Неоромантики </a:t>
            </a:r>
            <a:r>
              <a:rPr lang="ru-RU" dirty="0" err="1" smtClean="0"/>
              <a:t>використовували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 </a:t>
            </a:r>
            <a:r>
              <a:rPr lang="ru-RU" dirty="0" err="1" smtClean="0"/>
              <a:t>символіки</a:t>
            </a:r>
            <a:r>
              <a:rPr lang="ru-RU" dirty="0" smtClean="0"/>
              <a:t>, </a:t>
            </a:r>
            <a:r>
              <a:rPr lang="ru-RU" dirty="0" err="1" smtClean="0"/>
              <a:t>гіперболізацію</a:t>
            </a:r>
            <a:r>
              <a:rPr lang="ru-RU" dirty="0" smtClean="0"/>
              <a:t>, </a:t>
            </a:r>
            <a:r>
              <a:rPr lang="ru-RU" dirty="0" err="1" smtClean="0"/>
              <a:t>гру</a:t>
            </a:r>
            <a:r>
              <a:rPr lang="ru-RU" dirty="0" smtClean="0"/>
              <a:t> </a:t>
            </a:r>
            <a:r>
              <a:rPr lang="ru-RU" dirty="0" err="1" smtClean="0"/>
              <a:t>кольорів</a:t>
            </a:r>
            <a:r>
              <a:rPr lang="ru-RU" dirty="0" smtClean="0"/>
              <a:t> і </a:t>
            </a:r>
            <a:r>
              <a:rPr lang="ru-RU" dirty="0" err="1" smtClean="0"/>
              <a:t>півтонів</a:t>
            </a:r>
            <a:r>
              <a:rPr lang="ru-RU" dirty="0" smtClean="0"/>
              <a:t>, </a:t>
            </a:r>
            <a:r>
              <a:rPr lang="ru-RU" dirty="0" err="1" smtClean="0"/>
              <a:t>дбали</a:t>
            </a:r>
            <a:r>
              <a:rPr lang="ru-RU" dirty="0" smtClean="0"/>
              <a:t> про </a:t>
            </a:r>
            <a:r>
              <a:rPr lang="ru-RU" dirty="0" err="1" smtClean="0"/>
              <a:t>багатство</a:t>
            </a:r>
            <a:r>
              <a:rPr lang="ru-RU" dirty="0" smtClean="0"/>
              <a:t> </a:t>
            </a:r>
            <a:r>
              <a:rPr lang="ru-RU" dirty="0" err="1" smtClean="0"/>
              <a:t>ритміки</a:t>
            </a:r>
            <a:r>
              <a:rPr lang="ru-RU" dirty="0" smtClean="0"/>
              <a:t> і </a:t>
            </a:r>
            <a:r>
              <a:rPr lang="ru-RU" dirty="0" err="1" smtClean="0"/>
              <a:t>строфіки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06653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Tm="45166">
        <p14:vortex dir="r"/>
      </p:transition>
    </mc:Choice>
    <mc:Fallback>
      <p:transition spd="slow" advTm="4516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274838"/>
            <a:ext cx="6912768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err="1" smtClean="0"/>
              <a:t>Творам</a:t>
            </a:r>
            <a:r>
              <a:rPr lang="ru-RU" dirty="0" smtClean="0"/>
              <a:t> </a:t>
            </a:r>
            <a:r>
              <a:rPr lang="ru-RU" dirty="0" err="1" smtClean="0"/>
              <a:t>неоромантиків</a:t>
            </a:r>
            <a:r>
              <a:rPr lang="ru-RU" dirty="0" smtClean="0"/>
              <a:t> </a:t>
            </a:r>
            <a:r>
              <a:rPr lang="ru-RU" dirty="0" err="1" smtClean="0"/>
              <a:t>властивий</a:t>
            </a:r>
            <a:r>
              <a:rPr lang="ru-RU" dirty="0" smtClean="0"/>
              <a:t> </a:t>
            </a:r>
            <a:r>
              <a:rPr lang="ru-RU" dirty="0" err="1" smtClean="0"/>
              <a:t>динамізм</a:t>
            </a:r>
            <a:r>
              <a:rPr lang="ru-RU" dirty="0" smtClean="0"/>
              <a:t>, драматизм, </a:t>
            </a:r>
            <a:r>
              <a:rPr lang="ru-RU" dirty="0" err="1" smtClean="0"/>
              <a:t>вольове</a:t>
            </a:r>
            <a:r>
              <a:rPr lang="ru-RU" dirty="0" smtClean="0"/>
              <a:t> начало, </a:t>
            </a:r>
            <a:r>
              <a:rPr lang="ru-RU" dirty="0" err="1" smtClean="0"/>
              <a:t>загострений</a:t>
            </a:r>
            <a:r>
              <a:rPr lang="ru-RU" dirty="0" smtClean="0"/>
              <a:t> </a:t>
            </a:r>
            <a:r>
              <a:rPr lang="ru-RU" dirty="0" err="1" smtClean="0"/>
              <a:t>патріотизм</a:t>
            </a:r>
            <a:r>
              <a:rPr lang="ru-RU" dirty="0" smtClean="0"/>
              <a:t>, </a:t>
            </a:r>
            <a:r>
              <a:rPr lang="ru-RU" dirty="0" err="1" smtClean="0"/>
              <a:t>увага</a:t>
            </a:r>
            <a:r>
              <a:rPr lang="ru-RU" dirty="0" smtClean="0"/>
              <a:t> до </a:t>
            </a:r>
            <a:r>
              <a:rPr lang="ru-RU" dirty="0" err="1" smtClean="0"/>
              <a:t>національно-суспільних</a:t>
            </a:r>
            <a:r>
              <a:rPr lang="ru-RU" dirty="0" smtClean="0"/>
              <a:t> проблем, </a:t>
            </a:r>
            <a:r>
              <a:rPr lang="ru-RU" dirty="0" err="1" smtClean="0"/>
              <a:t>різке</a:t>
            </a:r>
            <a:r>
              <a:rPr lang="ru-RU" dirty="0" smtClean="0"/>
              <a:t> </a:t>
            </a:r>
            <a:r>
              <a:rPr lang="ru-RU" dirty="0" err="1" smtClean="0"/>
              <a:t>заперечення</a:t>
            </a:r>
            <a:r>
              <a:rPr lang="ru-RU" dirty="0" smtClean="0"/>
              <a:t> </a:t>
            </a:r>
            <a:r>
              <a:rPr lang="ru-RU" dirty="0" err="1" smtClean="0"/>
              <a:t>комуністичного</a:t>
            </a:r>
            <a:r>
              <a:rPr lang="ru-RU" dirty="0" smtClean="0"/>
              <a:t> </a:t>
            </a:r>
            <a:r>
              <a:rPr lang="ru-RU" dirty="0" err="1" smtClean="0"/>
              <a:t>тоталітаризму</a:t>
            </a:r>
            <a:r>
              <a:rPr lang="ru-RU" dirty="0" smtClean="0"/>
              <a:t>, туга за </a:t>
            </a:r>
            <a:r>
              <a:rPr lang="ru-RU" dirty="0" err="1" smtClean="0"/>
              <a:t>героїзмом</a:t>
            </a:r>
            <a:r>
              <a:rPr lang="ru-RU" dirty="0" smtClean="0"/>
              <a:t>, </a:t>
            </a:r>
            <a:r>
              <a:rPr lang="ru-RU" dirty="0" err="1" smtClean="0"/>
              <a:t>уславлення</a:t>
            </a:r>
            <a:r>
              <a:rPr lang="ru-RU" dirty="0" smtClean="0"/>
              <a:t> </a:t>
            </a:r>
            <a:r>
              <a:rPr lang="ru-RU" dirty="0" err="1" smtClean="0"/>
              <a:t>активної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99047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Tm="19545">
        <p14:vortex dir="r"/>
      </p:transition>
    </mc:Choice>
    <mc:Fallback>
      <p:transition spd="slow" advTm="1954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Визначальні</a:t>
            </a:r>
            <a:r>
              <a:rPr lang="ru-RU" dirty="0"/>
              <a:t> </a:t>
            </a:r>
            <a:r>
              <a:rPr lang="ru-RU" dirty="0" err="1"/>
              <a:t>риси</a:t>
            </a:r>
            <a:r>
              <a:rPr lang="ru-RU" dirty="0"/>
              <a:t> неоромантизму: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 - неоромантики </a:t>
            </a:r>
            <a:r>
              <a:rPr lang="ru-RU" dirty="0" err="1"/>
              <a:t>змальовували</a:t>
            </a:r>
            <a:r>
              <a:rPr lang="ru-RU" dirty="0"/>
              <a:t> </a:t>
            </a:r>
            <a:r>
              <a:rPr lang="ru-RU" dirty="0" err="1"/>
              <a:t>переважно</a:t>
            </a:r>
            <a:r>
              <a:rPr lang="ru-RU" dirty="0"/>
              <a:t> не </a:t>
            </a:r>
            <a:r>
              <a:rPr lang="ru-RU" dirty="0" err="1"/>
              <a:t>масу</a:t>
            </a:r>
            <a:r>
              <a:rPr lang="ru-RU" dirty="0"/>
              <a:t>, а </a:t>
            </a:r>
            <a:r>
              <a:rPr lang="ru-RU" dirty="0" err="1"/>
              <a:t>яскраву</a:t>
            </a:r>
            <a:r>
              <a:rPr lang="ru-RU" dirty="0"/>
              <a:t>, </a:t>
            </a:r>
            <a:r>
              <a:rPr lang="ru-RU" dirty="0" err="1"/>
              <a:t>неповторну</a:t>
            </a:r>
            <a:r>
              <a:rPr lang="ru-RU" dirty="0"/>
              <a:t> </a:t>
            </a:r>
            <a:r>
              <a:rPr lang="ru-RU" dirty="0" err="1"/>
              <a:t>індивідуальність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вирізняється</a:t>
            </a:r>
            <a:r>
              <a:rPr lang="ru-RU" dirty="0"/>
              <a:t> з </a:t>
            </a:r>
            <a:r>
              <a:rPr lang="ru-RU" dirty="0" err="1"/>
              <a:t>маси</a:t>
            </a:r>
            <a:r>
              <a:rPr lang="ru-RU" dirty="0"/>
              <a:t>, </a:t>
            </a:r>
            <a:r>
              <a:rPr lang="ru-RU" dirty="0" err="1"/>
              <a:t>бореться</a:t>
            </a:r>
            <a:r>
              <a:rPr lang="ru-RU" dirty="0"/>
              <a:t>, — часом попри </a:t>
            </a:r>
            <a:r>
              <a:rPr lang="ru-RU" dirty="0" err="1"/>
              <a:t>безнадійну</a:t>
            </a:r>
            <a:r>
              <a:rPr lang="ru-RU" dirty="0"/>
              <a:t> </a:t>
            </a:r>
            <a:r>
              <a:rPr lang="ru-RU" dirty="0" err="1"/>
              <a:t>ситуацію</a:t>
            </a:r>
            <a:r>
              <a:rPr lang="ru-RU" dirty="0"/>
              <a:t>, — </a:t>
            </a:r>
            <a:r>
              <a:rPr lang="ru-RU" dirty="0" err="1"/>
              <a:t>зі</a:t>
            </a:r>
            <a:r>
              <a:rPr lang="ru-RU" dirty="0"/>
              <a:t> злом, </a:t>
            </a:r>
            <a:r>
              <a:rPr lang="ru-RU" dirty="0" err="1"/>
              <a:t>зашкарублістю</a:t>
            </a:r>
            <a:r>
              <a:rPr lang="ru-RU" dirty="0"/>
              <a:t>, </a:t>
            </a:r>
            <a:r>
              <a:rPr lang="ru-RU" dirty="0" err="1"/>
              <a:t>сірістю</a:t>
            </a:r>
            <a:r>
              <a:rPr lang="ru-RU" dirty="0"/>
              <a:t> </a:t>
            </a:r>
            <a:r>
              <a:rPr lang="ru-RU" dirty="0" err="1"/>
              <a:t>повсякденна</a:t>
            </a:r>
            <a:r>
              <a:rPr lang="ru-RU" dirty="0"/>
              <a:t>; </a:t>
            </a:r>
          </a:p>
        </p:txBody>
      </p:sp>
      <p:pic>
        <p:nvPicPr>
          <p:cNvPr id="1028" name="Picture 4" descr="http://shkola.ostriv.in.ua/images/publications/4/2391/1321376982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014" r="29014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45899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Tm="22568">
        <p14:vortex dir="r"/>
      </p:transition>
    </mc:Choice>
    <mc:Fallback>
      <p:transition spd="slow" advTm="2256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62</TotalTime>
  <Words>447</Words>
  <Application>Microsoft Office PowerPoint</Application>
  <PresentationFormat>Экран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Остин</vt:lpstr>
      <vt:lpstr>Неоромантизм</vt:lpstr>
      <vt:lpstr>Що таке неоромантизм?</vt:lpstr>
      <vt:lpstr>Загальна характеристика</vt:lpstr>
      <vt:lpstr>Персонажі у творах неоромантиків</vt:lpstr>
      <vt:lpstr>Сюжет неоромантичного твору</vt:lpstr>
      <vt:lpstr>Найвидатніші представники</vt:lpstr>
      <vt:lpstr>Слайд 7</vt:lpstr>
      <vt:lpstr>Слайд 8</vt:lpstr>
      <vt:lpstr>Визначальні риси неоромантизму: </vt:lpstr>
      <vt:lpstr>Слайд 10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Неоромантизм</dc:title>
  <dc:creator>Sveta</dc:creator>
  <cp:lastModifiedBy>Full</cp:lastModifiedBy>
  <cp:revision>7</cp:revision>
  <dcterms:created xsi:type="dcterms:W3CDTF">2013-09-10T13:49:21Z</dcterms:created>
  <dcterms:modified xsi:type="dcterms:W3CDTF">2014-06-03T08:11:06Z</dcterms:modified>
</cp:coreProperties>
</file>