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day.ru/" TargetMode="External"/><Relationship Id="rId2" Type="http://schemas.openxmlformats.org/officeDocument/2006/relationships/hyperlink" Target="http://uk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Супрематизм.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Казимир Малевич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8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естетичній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митець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аналізує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абстрактного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геометричних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форм.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наголошує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першооснови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примітивом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об'єктивно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розкладення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предмета 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безпредметної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нова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мистецького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шляху -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свідоме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ствердження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абстрактних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геометричних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необхідністю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естетичних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форм прекрасного.</a:t>
            </a:r>
          </a:p>
        </p:txBody>
      </p:sp>
    </p:spTree>
    <p:extLst>
      <p:ext uri="{BB962C8B-B14F-4D97-AF65-F5344CB8AC3E}">
        <p14:creationId xmlns:p14="http://schemas.microsoft.com/office/powerpoint/2010/main" val="103249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Краса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безпредметного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за К. Малевичем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форм,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зосереджена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конструктивна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об'ємів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фактур,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», як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цілісність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смислу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Художник повинен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живописну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систему як «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»,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через форму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виразити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таємну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відчуттів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живописного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прекрасного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художника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і через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інтуїцію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13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1"/>
            <a:ext cx="8435280" cy="1944216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Супрематизм, за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Малевичем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остаточний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зображенням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реального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На думку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митця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зосередити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кольорі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фактурі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50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супрематизм як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1915 року: 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футуристичній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виставці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картин «0,10» (нуль-десять),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відкрилася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бюро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Надії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Добичиної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представлено «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квадрат» та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Малевич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підготував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брошури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кубізму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до супрематизму»,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супрематизм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регулярними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геометричними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фігурами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написаними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чистими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локальними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кольорами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зануреними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трансцендентну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незбагненну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безодню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Фоном для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супрематичних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композицій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широкі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розгорнуті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Живописний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реалізм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футболіста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Барвисті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4-му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вимірі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Живописний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реалізм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селянки у 2-х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вимірах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» (перша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Червоного квадрат).</a:t>
            </a:r>
          </a:p>
        </p:txBody>
      </p:sp>
    </p:spTree>
    <p:extLst>
      <p:ext uri="{BB962C8B-B14F-4D97-AF65-F5344CB8AC3E}">
        <p14:creationId xmlns:p14="http://schemas.microsoft.com/office/powerpoint/2010/main" val="7962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квадрат»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— картина Казимира Малевича, написана в 1915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Названа 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звороті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вимірах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». 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чотирикутник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білому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фоні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за формою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квадрата.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903919"/>
            <a:ext cx="4752528" cy="49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2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Останньою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стадією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супрематизму Малевича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Біле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— середина 1918 року.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2457"/>
            <a:ext cx="5393292" cy="55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6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найвизначнішим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супрематичним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шедевром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визнав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квадрат».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сенсацією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екпериментом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полотні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бачимо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ідеальну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статику (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вертикальні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горизонтальні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абсолютний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контраст (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чорне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біле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знаходить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квадраті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безодню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Усесвіт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когось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поєднанням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існуючих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а для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когось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4653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квадрат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— картина Казимира Малевича, написана,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найімовірніше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1915 року.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Державній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Третьяковській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галереї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картину,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написану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заснованому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супрематизму, Малевич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вершиною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4568"/>
            <a:ext cx="4572000" cy="45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4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Джерела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280920" cy="504056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http://uk.wikipedia.org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www.wday.ru/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35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496944" cy="51125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Супрематизм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Супрематизм в дизайні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Супрематизм в архітектурі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Супрематизм в картинах</a:t>
            </a:r>
          </a:p>
          <a:p>
            <a:pPr marL="457200" indent="-457200">
              <a:buFont typeface="+mj-lt"/>
              <a:buAutoNum type="arabicPeriod"/>
            </a:pPr>
            <a:r>
              <a:rPr lang="vi-VN" dirty="0"/>
              <a:t>Казими́р Севери́нович Мале́вич 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Творчість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Джерала</a:t>
            </a: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43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1"/>
            <a:ext cx="8712968" cy="2304255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chemeClr val="tx1"/>
                </a:solidFill>
                <a:latin typeface="+mj-lt"/>
              </a:rPr>
              <a:t>Супремати́зм</a:t>
            </a:r>
            <a:r>
              <a:rPr lang="vi-VN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dirty="0">
                <a:latin typeface="+mj-lt"/>
              </a:rPr>
              <a:t>(від лат. </a:t>
            </a:r>
            <a:r>
              <a:rPr lang="en-US" dirty="0" err="1">
                <a:latin typeface="+mj-lt"/>
              </a:rPr>
              <a:t>supremus</a:t>
            </a:r>
            <a:r>
              <a:rPr lang="en-US" dirty="0">
                <a:latin typeface="+mj-lt"/>
              </a:rPr>
              <a:t> — </a:t>
            </a:r>
            <a:r>
              <a:rPr lang="vi-VN" dirty="0">
                <a:latin typeface="+mj-lt"/>
              </a:rPr>
              <a:t>найвищий) — напрям авангардного мистецтва, безпредметність, абстрактний геометризм, що виник на початку </a:t>
            </a:r>
            <a:r>
              <a:rPr lang="en-US" dirty="0">
                <a:latin typeface="+mj-lt"/>
              </a:rPr>
              <a:t>XX </a:t>
            </a:r>
            <a:r>
              <a:rPr lang="vi-VN" dirty="0">
                <a:latin typeface="+mj-lt"/>
              </a:rPr>
              <a:t>століття. Зачинателем вважається К. Малевич (народився 1879 в Києві — помер 1935 в Ленінграді). Напрям вийшов від кубізму і футуризму, він знайшов застосування в урбаністиці, плакаті і графіці.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52835"/>
            <a:ext cx="7222841" cy="47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128" y="7775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Супрематизм в дизайні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55" y="1054743"/>
            <a:ext cx="4644008" cy="3093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" y="1412776"/>
            <a:ext cx="4049264" cy="2691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8311"/>
            <a:ext cx="4067814" cy="2709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08759"/>
            <a:ext cx="3995936" cy="27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Супрематизм в архітектурі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02" y="4532996"/>
            <a:ext cx="3138488" cy="2351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" y="4532996"/>
            <a:ext cx="3490190" cy="232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01" y="1285247"/>
            <a:ext cx="3854064" cy="2890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285247"/>
            <a:ext cx="4382172" cy="2890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39" y="4338464"/>
            <a:ext cx="229952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3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Супрематизм в картинах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47" y="731838"/>
            <a:ext cx="2673105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" y="3378525"/>
            <a:ext cx="4351784" cy="3479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12" y="908720"/>
            <a:ext cx="2802987" cy="4077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3240360" cy="23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2232248"/>
          </a:xfrm>
        </p:spPr>
        <p:txBody>
          <a:bodyPr>
            <a:normAutofit/>
          </a:bodyPr>
          <a:lstStyle/>
          <a:p>
            <a:r>
              <a:rPr lang="vi-VN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Казими́р Севери́нович Мале́вич 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(11лютого 1878,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Київ — † 15 травня 1935, Ленінград) — український художник-авангардист, один із засновників нових напрямків в абстрактному мистецтві — супрематизму та кубофутуризму, педагог, теоретик мистецтва</a:t>
            </a:r>
            <a:r>
              <a:rPr lang="vi-VN" sz="2500" dirty="0" smtClean="0"/>
              <a:t>.</a:t>
            </a:r>
            <a:endParaRPr lang="uk-UA" sz="2500" dirty="0" smtClean="0"/>
          </a:p>
          <a:p>
            <a:pPr marL="0" indent="0">
              <a:buNone/>
            </a:pP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13722"/>
            <a:ext cx="3800262" cy="45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7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36104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784976" cy="5904656"/>
          </a:xfrm>
        </p:spPr>
        <p:txBody>
          <a:bodyPr>
            <a:normAutofit/>
          </a:bodyPr>
          <a:lstStyle/>
          <a:p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Естетична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супрематизму К. Малевича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репрезентує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модерністську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інтенцію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виразності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На думку Малевича,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давно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відійшло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потреби простого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копіювання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форм.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ми не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прагнули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втримати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красу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вдасться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причини,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сама природа не 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відображенням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застиглої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змінює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існуючого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Тим паче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досягненням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науки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впоратись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кінематограф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13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552728"/>
          </a:xfrm>
        </p:spPr>
        <p:txBody>
          <a:bodyPr>
            <a:normAutofit/>
          </a:bodyPr>
          <a:lstStyle/>
          <a:p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за К. Малевичем, повинно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шляхами,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— нова краса.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митця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світовими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винаходами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ігноруючи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науки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співіснуючи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разом з ними 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єдиній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беручи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сьогодення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тому К. Малевич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розглядав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красу з точки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класичного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Краса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безпредметного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якраз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вимогою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яка ставиться до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безпредметним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К. Малевич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розумів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відображається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не сам предмет, а те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яке стало причиною того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до предмета.</a:t>
            </a:r>
          </a:p>
        </p:txBody>
      </p:sp>
    </p:spTree>
    <p:extLst>
      <p:ext uri="{BB962C8B-B14F-4D97-AF65-F5344CB8AC3E}">
        <p14:creationId xmlns:p14="http://schemas.microsoft.com/office/powerpoint/2010/main" val="38651633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864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Супрематизм. Казимир Малевич </vt:lpstr>
      <vt:lpstr>План </vt:lpstr>
      <vt:lpstr>Презентация PowerPoint</vt:lpstr>
      <vt:lpstr>Супрематизм в дизайні</vt:lpstr>
      <vt:lpstr>Супрематизм в архітектурі</vt:lpstr>
      <vt:lpstr>Супрематизм в картинах</vt:lpstr>
      <vt:lpstr>Презентация PowerPoint</vt:lpstr>
      <vt:lpstr>Творчість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Супрематизм. Казимир Малевич </dc:title>
  <dc:creator>Rita</dc:creator>
  <cp:lastModifiedBy>Rita</cp:lastModifiedBy>
  <cp:revision>7</cp:revision>
  <dcterms:created xsi:type="dcterms:W3CDTF">2014-11-18T15:46:11Z</dcterms:created>
  <dcterms:modified xsi:type="dcterms:W3CDTF">2015-01-27T17:37:38Z</dcterms:modified>
</cp:coreProperties>
</file>