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3C12-FDD8-4553-AFAA-52E9B1466B7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47A7-FB16-45F1-9DF0-D2615B074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47A7-FB16-45F1-9DF0-D2615B0748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20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F42C9B-1855-4171-856F-BC467C4F5F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9D18E9-140F-4AD8-B374-BA98EBC0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0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Downloads\b779ab34905fac20e878aa614ff967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2928958" cy="336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5929322" cy="1600200"/>
          </a:xfrm>
        </p:spPr>
        <p:txBody>
          <a:bodyPr/>
          <a:lstStyle/>
          <a:p>
            <a:r>
              <a:rPr lang="uk-UA" dirty="0" smtClean="0"/>
              <a:t>Що можна робити з пластиковими</a:t>
            </a:r>
          </a:p>
          <a:p>
            <a:r>
              <a:rPr lang="uk-UA" dirty="0" smtClean="0"/>
              <a:t>пляшками після їх використання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Друге життя пластикових пляшок</a:t>
            </a:r>
            <a:endParaRPr lang="ru-RU" sz="5400" dirty="0"/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co-live.com.ua/sites/default/files/u3/nike_barcelona_1.jpg"/>
          <p:cNvPicPr>
            <a:picLocks noChangeAspect="1" noChangeArrowheads="1"/>
          </p:cNvPicPr>
          <p:nvPr/>
        </p:nvPicPr>
        <p:blipFill>
          <a:blip r:embed="rId2"/>
          <a:srcRect b="5321"/>
          <a:stretch>
            <a:fillRect/>
          </a:stretch>
        </p:blipFill>
        <p:spPr bwMode="auto">
          <a:xfrm>
            <a:off x="1643042" y="214290"/>
            <a:ext cx="571504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28625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</a:t>
            </a:r>
            <a:r>
              <a:rPr lang="ru-RU" sz="2800" b="1" dirty="0" err="1" smtClean="0"/>
              <a:t>виробництво</a:t>
            </a:r>
            <a:r>
              <a:rPr lang="ru-RU" sz="2800" b="1" dirty="0" smtClean="0"/>
              <a:t> кожного комплекту </a:t>
            </a:r>
            <a:r>
              <a:rPr lang="ru-RU" sz="2800" b="1" dirty="0" err="1" smtClean="0"/>
              <a:t>форми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йде</a:t>
            </a:r>
            <a:r>
              <a:rPr lang="ru-RU" sz="2800" b="1" dirty="0" smtClean="0"/>
              <a:t> 13 </a:t>
            </a:r>
            <a:r>
              <a:rPr lang="ru-RU" sz="2800" b="1" dirty="0" err="1" smtClean="0"/>
              <a:t>пластикових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пляшок</a:t>
            </a:r>
            <a:r>
              <a:rPr lang="ru-RU" sz="2800" b="1" dirty="0" smtClean="0"/>
              <a:t>. Дана </a:t>
            </a:r>
            <a:r>
              <a:rPr lang="ru-RU" sz="2800" b="1" dirty="0" err="1" smtClean="0"/>
              <a:t>технологія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дозволяє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користю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утилізувати</a:t>
            </a:r>
            <a:r>
              <a:rPr lang="ru-RU" sz="2800" b="1" dirty="0" smtClean="0"/>
              <a:t> до 100 </a:t>
            </a:r>
            <a:r>
              <a:rPr lang="ru-RU" sz="2800" b="1" dirty="0" err="1" smtClean="0"/>
              <a:t>мільйонів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пластикової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тари</a:t>
            </a:r>
            <a:r>
              <a:rPr lang="ru-RU" sz="2800" b="1" dirty="0" smtClean="0"/>
              <a:t>, яка </a:t>
            </a:r>
            <a:r>
              <a:rPr lang="ru-RU" sz="2800" b="1" dirty="0" err="1" smtClean="0"/>
              <a:t>викидається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сміттєві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відходи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Пластикова</a:t>
            </a:r>
            <a:r>
              <a:rPr lang="ru-RU" sz="6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7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пляшка</a:t>
            </a:r>
            <a:r>
              <a:rPr lang="ru-RU" sz="6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хай буде </a:t>
            </a:r>
            <a:r>
              <a:rPr lang="ru-RU" sz="67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світло</a:t>
            </a:r>
            <a:r>
              <a:rPr lang="ru-RU" sz="6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28802"/>
            <a:ext cx="5543528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Для </a:t>
            </a:r>
            <a:r>
              <a:rPr lang="ru-RU" b="1" dirty="0" err="1" smtClean="0"/>
              <a:t>приготування</a:t>
            </a:r>
            <a:r>
              <a:rPr lang="ru-RU" b="1" dirty="0" smtClean="0"/>
              <a:t> «</a:t>
            </a:r>
            <a:r>
              <a:rPr lang="ru-RU" b="1" dirty="0" err="1" smtClean="0"/>
              <a:t>літра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» </a:t>
            </a:r>
            <a:r>
              <a:rPr lang="ru-RU" b="1" dirty="0" err="1" smtClean="0"/>
              <a:t>необхідна</a:t>
            </a:r>
            <a:r>
              <a:rPr lang="ru-RU" b="1" dirty="0" smtClean="0"/>
              <a:t> чиста вода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трохи</a:t>
            </a:r>
            <a:r>
              <a:rPr lang="ru-RU" b="1" dirty="0" smtClean="0"/>
              <a:t> </a:t>
            </a:r>
            <a:r>
              <a:rPr lang="ru-RU" b="1" dirty="0" err="1" smtClean="0"/>
              <a:t>будь-якого</a:t>
            </a:r>
            <a:r>
              <a:rPr lang="ru-RU" b="1" dirty="0" smtClean="0"/>
              <a:t> </a:t>
            </a:r>
            <a:r>
              <a:rPr lang="ru-RU" b="1" dirty="0" err="1" smtClean="0"/>
              <a:t>відбілюючого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b="1" dirty="0" smtClean="0"/>
              <a:t>. </a:t>
            </a:r>
            <a:r>
              <a:rPr lang="ru-RU" b="1" dirty="0" err="1" smtClean="0"/>
              <a:t>Завдяки</a:t>
            </a:r>
            <a:r>
              <a:rPr lang="ru-RU" b="1" dirty="0" smtClean="0"/>
              <a:t> такому складу </a:t>
            </a:r>
            <a:r>
              <a:rPr lang="ru-RU" b="1" dirty="0" err="1" smtClean="0"/>
              <a:t>рідина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«матовою»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краще</a:t>
            </a:r>
            <a:r>
              <a:rPr lang="ru-RU" b="1" dirty="0" smtClean="0"/>
              <a:t> </a:t>
            </a:r>
            <a:r>
              <a:rPr lang="ru-RU" b="1" dirty="0" err="1" smtClean="0"/>
              <a:t>розсіює</a:t>
            </a:r>
            <a:r>
              <a:rPr lang="ru-RU" b="1" dirty="0" smtClean="0"/>
              <a:t> </a:t>
            </a:r>
            <a:r>
              <a:rPr lang="ru-RU" b="1" dirty="0" err="1" smtClean="0"/>
              <a:t>світло</a:t>
            </a:r>
            <a:r>
              <a:rPr lang="ru-RU" b="1" dirty="0" smtClean="0"/>
              <a:t> -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сонячні</a:t>
            </a:r>
            <a:r>
              <a:rPr lang="ru-RU" b="1" dirty="0" smtClean="0"/>
              <a:t> </a:t>
            </a:r>
            <a:r>
              <a:rPr lang="ru-RU" b="1" dirty="0" err="1" smtClean="0"/>
              <a:t>промені</a:t>
            </a:r>
            <a:r>
              <a:rPr lang="ru-RU" b="1" dirty="0" smtClean="0"/>
              <a:t>, що </a:t>
            </a:r>
            <a:r>
              <a:rPr lang="ru-RU" b="1" dirty="0" err="1" smtClean="0"/>
              <a:t>потрапляють</a:t>
            </a:r>
            <a:r>
              <a:rPr lang="ru-RU" b="1" dirty="0" smtClean="0"/>
              <a:t> у </a:t>
            </a:r>
            <a:r>
              <a:rPr lang="ru-RU" b="1" dirty="0" err="1" smtClean="0"/>
              <a:t>зовнішню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</a:t>
            </a:r>
            <a:r>
              <a:rPr lang="ru-RU" b="1" dirty="0" err="1" smtClean="0"/>
              <a:t>пляшки</a:t>
            </a:r>
            <a:r>
              <a:rPr lang="ru-RU" b="1" dirty="0" smtClean="0"/>
              <a:t> . За </a:t>
            </a:r>
            <a:r>
              <a:rPr lang="ru-RU" b="1" dirty="0" err="1" smtClean="0"/>
              <a:t>оцінками</a:t>
            </a:r>
            <a:r>
              <a:rPr lang="ru-RU" b="1" dirty="0" smtClean="0"/>
              <a:t> </a:t>
            </a:r>
            <a:r>
              <a:rPr lang="ru-RU" b="1" dirty="0" err="1" smtClean="0"/>
              <a:t>спостерігачів</a:t>
            </a:r>
            <a:r>
              <a:rPr lang="ru-RU" b="1" dirty="0" smtClean="0"/>
              <a:t>, </a:t>
            </a:r>
            <a:r>
              <a:rPr lang="ru-RU" b="1" dirty="0" err="1" smtClean="0"/>
              <a:t>ефект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такої</a:t>
            </a:r>
            <a:r>
              <a:rPr lang="ru-RU" b="1" dirty="0" smtClean="0"/>
              <a:t> </a:t>
            </a:r>
            <a:r>
              <a:rPr lang="ru-RU" b="1" dirty="0" err="1" smtClean="0"/>
              <a:t>безкоштовної</a:t>
            </a:r>
            <a:r>
              <a:rPr lang="ru-RU" b="1" dirty="0" smtClean="0"/>
              <a:t> </a:t>
            </a:r>
            <a:r>
              <a:rPr lang="ru-RU" b="1" dirty="0" err="1" smtClean="0"/>
              <a:t>люстри</a:t>
            </a:r>
            <a:r>
              <a:rPr lang="ru-RU" b="1" dirty="0" smtClean="0"/>
              <a:t> </a:t>
            </a:r>
            <a:r>
              <a:rPr lang="ru-RU" b="1" dirty="0" err="1" smtClean="0"/>
              <a:t>порівнюваний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роботою</a:t>
            </a:r>
            <a:r>
              <a:rPr lang="ru-RU" b="1" dirty="0" smtClean="0"/>
              <a:t> 60-ватної лампочки </a:t>
            </a:r>
            <a:r>
              <a:rPr lang="ru-RU" b="1" dirty="0" err="1" smtClean="0"/>
              <a:t>розжарювання</a:t>
            </a:r>
            <a:r>
              <a:rPr lang="ru-RU" b="1" dirty="0" smtClean="0"/>
              <a:t>. Установка альтернативного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 </a:t>
            </a:r>
            <a:r>
              <a:rPr lang="ru-RU" b="1" dirty="0" err="1" smtClean="0"/>
              <a:t>триває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години</a:t>
            </a:r>
            <a:r>
              <a:rPr lang="ru-RU" b="1" dirty="0" smtClean="0"/>
              <a:t> - а прослужить </a:t>
            </a:r>
            <a:r>
              <a:rPr lang="ru-RU" b="1" dirty="0" err="1" smtClean="0"/>
              <a:t>він</a:t>
            </a:r>
            <a:r>
              <a:rPr lang="ru-RU" b="1" dirty="0" smtClean="0"/>
              <a:t> без </a:t>
            </a:r>
            <a:r>
              <a:rPr lang="ru-RU" b="1" dirty="0" err="1" smtClean="0"/>
              <a:t>заміни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п'ять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24578" name="AutoShape 2" descr="GreenAwards-Ukraine 2011 | Пластикова пляшка: хай буде світл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GreenAwards-Ukraine 2011 | Пластикова пляшка: хай буде світл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GreenAwards-Ukraine 2011 | Пластикова пляшка: хай буде світл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Documents and Settings\Admin\Мои документы\Downloads\tumblr_lshuox1Hlt1qbe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285752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C:\Documents and Settings\Admin\Мои документы\Downloads\yThRyxj575ks5xBrfmW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71546"/>
            <a:ext cx="2857520" cy="256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229500" cy="939784"/>
          </a:xfrm>
        </p:spPr>
        <p:txBody>
          <a:bodyPr>
            <a:noAutofit/>
          </a:bodyPr>
          <a:lstStyle/>
          <a:p>
            <a:r>
              <a:rPr lang="uk-UA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Прикраси з пляшок</a:t>
            </a: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3553" name="Picture 1" descr="C:\Documents and Settings\Admin\Мои документы\Downloads\Прикраси з пластику від Gulnur Ozdaglar   Екологія життя_files\1084547_orig.jpg"/>
          <p:cNvPicPr>
            <a:picLocks noChangeAspect="1" noChangeArrowheads="1"/>
          </p:cNvPicPr>
          <p:nvPr/>
        </p:nvPicPr>
        <p:blipFill>
          <a:blip r:embed="rId2"/>
          <a:srcRect b="5720"/>
          <a:stretch>
            <a:fillRect/>
          </a:stretch>
        </p:blipFill>
        <p:spPr bwMode="auto">
          <a:xfrm>
            <a:off x="142844" y="1214422"/>
            <a:ext cx="2928958" cy="2500330"/>
          </a:xfrm>
          <a:prstGeom prst="rect">
            <a:avLst/>
          </a:prstGeom>
          <a:noFill/>
        </p:spPr>
      </p:pic>
      <p:pic>
        <p:nvPicPr>
          <p:cNvPr id="23554" name="Picture 2" descr="C:\Documents and Settings\Admin\Мои документы\Downloads\Прикраси з пластику від Gulnur Ozdaglar   Екологія життя_files\1146059_orig.jpg"/>
          <p:cNvPicPr>
            <a:picLocks noChangeAspect="1" noChangeArrowheads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3143240" y="1214422"/>
            <a:ext cx="2928958" cy="2500330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Мои документы\Downloads\Прикраси з пластику від Gulnur Ozdaglar   Екологія життя_files\1848778_orig.jpg"/>
          <p:cNvPicPr>
            <a:picLocks noChangeAspect="1" noChangeArrowheads="1"/>
          </p:cNvPicPr>
          <p:nvPr/>
        </p:nvPicPr>
        <p:blipFill>
          <a:blip r:embed="rId4"/>
          <a:srcRect b="4546"/>
          <a:stretch>
            <a:fillRect/>
          </a:stretch>
        </p:blipFill>
        <p:spPr bwMode="auto">
          <a:xfrm>
            <a:off x="6143636" y="1214422"/>
            <a:ext cx="2857519" cy="2475686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Мои документы\Downloads\Прикраси з пластику від Gulnur Ozdaglar   Екологія життя_files\3241270_orig.jpg"/>
          <p:cNvPicPr>
            <a:picLocks noChangeAspect="1" noChangeArrowheads="1"/>
          </p:cNvPicPr>
          <p:nvPr/>
        </p:nvPicPr>
        <p:blipFill>
          <a:blip r:embed="rId5"/>
          <a:srcRect b="6667"/>
          <a:stretch>
            <a:fillRect/>
          </a:stretch>
        </p:blipFill>
        <p:spPr bwMode="auto">
          <a:xfrm>
            <a:off x="3143240" y="3929066"/>
            <a:ext cx="2928958" cy="2500330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\Мои документы\Downloads\Прикраси з пластику від Gulnur Ozdaglar   Екологія життя_files\4127182_orig.jpg"/>
          <p:cNvPicPr>
            <a:picLocks noChangeAspect="1" noChangeArrowheads="1"/>
          </p:cNvPicPr>
          <p:nvPr/>
        </p:nvPicPr>
        <p:blipFill>
          <a:blip r:embed="rId6"/>
          <a:srcRect b="5042"/>
          <a:stretch>
            <a:fillRect/>
          </a:stretch>
        </p:blipFill>
        <p:spPr bwMode="auto">
          <a:xfrm>
            <a:off x="142844" y="3929066"/>
            <a:ext cx="2928958" cy="2500330"/>
          </a:xfrm>
          <a:prstGeom prst="rect">
            <a:avLst/>
          </a:prstGeom>
          <a:noFill/>
        </p:spPr>
      </p:pic>
      <p:pic>
        <p:nvPicPr>
          <p:cNvPr id="23558" name="Picture 6" descr="C:\Documents and Settings\Admin\Мои документы\Downloads\Прикраси з пластику від Gulnur Ozdaglar   Екологія життя_files\9669679_orig.jpg"/>
          <p:cNvPicPr>
            <a:picLocks noChangeAspect="1" noChangeArrowheads="1"/>
          </p:cNvPicPr>
          <p:nvPr/>
        </p:nvPicPr>
        <p:blipFill>
          <a:blip r:embed="rId7"/>
          <a:srcRect l="2272" b="5224"/>
          <a:stretch>
            <a:fillRect/>
          </a:stretch>
        </p:blipFill>
        <p:spPr bwMode="auto">
          <a:xfrm>
            <a:off x="6143635" y="3929066"/>
            <a:ext cx="2857521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786874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7200" b="1" cap="all" dirty="0" smtClean="0">
                <a:ln/>
                <a:solidFill>
                  <a:srgbClr val="FC04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Ми не залишилися          </a:t>
            </a:r>
            <a:br>
              <a:rPr lang="uk-UA" sz="7200" b="1" cap="all" dirty="0" smtClean="0">
                <a:ln/>
                <a:solidFill>
                  <a:srgbClr val="FC04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uk-UA" sz="7200" b="1" cap="all" dirty="0" smtClean="0">
                <a:ln/>
                <a:solidFill>
                  <a:srgbClr val="FC04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осторонь!</a:t>
            </a:r>
            <a:endParaRPr lang="ru-RU" sz="7200" b="1" cap="all" dirty="0">
              <a:ln/>
              <a:solidFill>
                <a:srgbClr val="FC040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Техник _юниор\Новая папка\26032012244.jpg"/>
          <p:cNvPicPr>
            <a:picLocks noChangeAspect="1" noChangeArrowheads="1"/>
          </p:cNvPicPr>
          <p:nvPr/>
        </p:nvPicPr>
        <p:blipFill>
          <a:blip r:embed="rId2"/>
          <a:srcRect l="8889" t="1223" r="15556" b="3777"/>
          <a:stretch>
            <a:fillRect/>
          </a:stretch>
        </p:blipFill>
        <p:spPr bwMode="auto">
          <a:xfrm>
            <a:off x="5286380" y="2428868"/>
            <a:ext cx="2571768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Admin\Рабочий стол\Техник _юниор\Новая папка\26032012250.jpg"/>
          <p:cNvPicPr>
            <a:picLocks noChangeAspect="1" noChangeArrowheads="1"/>
          </p:cNvPicPr>
          <p:nvPr/>
        </p:nvPicPr>
        <p:blipFill>
          <a:blip r:embed="rId3"/>
          <a:srcRect l="26562" t="8984" r="33886"/>
          <a:stretch>
            <a:fillRect/>
          </a:stretch>
        </p:blipFill>
        <p:spPr bwMode="auto">
          <a:xfrm>
            <a:off x="1214414" y="2428868"/>
            <a:ext cx="256357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8669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Фокус «Водолаз»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3857652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200" b="1" dirty="0" smtClean="0"/>
              <a:t>       Ми дізналися про фокус «водолаз», і вирішили його відтворити. При натисканні на пляшку «водолаз » занурюється. При відпусканні випливає.</a:t>
            </a:r>
            <a:endParaRPr lang="ru-RU" sz="3200" b="1" dirty="0"/>
          </a:p>
        </p:txBody>
      </p:sp>
      <p:pic>
        <p:nvPicPr>
          <p:cNvPr id="1026" name="Picture 2" descr="C:\Documents and Settings\Admin\Рабочий стол\Техник _юниор\Новая папка\26032012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429652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Водяний термометр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4572032" cy="5072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         Для виготовлення такого термометру необхідно взяти пляшку та заповнити її, до половини, зафарбованою рідиною. В пляшку опустити проградуйовану трубку і  заліпити її отвір </a:t>
            </a:r>
            <a:r>
              <a:rPr lang="uk-UA" b="1" dirty="0" err="1" smtClean="0"/>
              <a:t>пластилином</a:t>
            </a:r>
            <a:r>
              <a:rPr lang="uk-UA" b="1" dirty="0" smtClean="0"/>
              <a:t>.</a:t>
            </a:r>
          </a:p>
          <a:p>
            <a:pPr>
              <a:buNone/>
            </a:pPr>
            <a:r>
              <a:rPr lang="uk-UA" b="1" dirty="0" smtClean="0"/>
              <a:t>        При нагріванні пляшки стовпчик зафарбованої води підіймається</a:t>
            </a:r>
            <a:endParaRPr lang="ru-RU" b="1" dirty="0"/>
          </a:p>
        </p:txBody>
      </p:sp>
      <p:pic>
        <p:nvPicPr>
          <p:cNvPr id="2050" name="Picture 2" descr="C:\Documents and Settings\Admin\Рабочий стол\Техник _юниор\Новая папка\26032012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657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40108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Повітряна вертушка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4714908" cy="4448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В пляшці вирізається три «вікна» і відгинаються лопаті. Всередину пляшки вставляється стрижень з обертанням.</a:t>
            </a:r>
          </a:p>
          <a:p>
            <a:pPr>
              <a:buNone/>
            </a:pPr>
            <a:r>
              <a:rPr lang="uk-UA" b="1" dirty="0" smtClean="0"/>
              <a:t>        Під дією вітру вертушка обертається. За її допомогою можна вимірювати швидкість вітру.</a:t>
            </a:r>
            <a:endParaRPr lang="ru-RU" b="1" dirty="0"/>
          </a:p>
        </p:txBody>
      </p:sp>
      <p:pic>
        <p:nvPicPr>
          <p:cNvPr id="3074" name="Picture 2" descr="C:\Documents and Settings\Admin\Рабочий стол\Техник _юниор\Новая папка\26032012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801004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 за увагу!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krashenijasvoimirukami.ru/wp-content/uploads/2011/07/%D0%BF%D0%BB%D0%B0%D1%81%D1%82%D0%B8%D0%BA%D0%BE%D0%B2%D1%8B%D0%B5%D0%B1%D1%83%D1%82%D1%8B%D0%BB%D0%BA%D0%B8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786842" cy="7500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/>
              <a:t>Вироби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пластику, </a:t>
            </a:r>
            <a:r>
              <a:rPr lang="ru-RU" sz="3200" b="1" dirty="0" err="1" smtClean="0"/>
              <a:t>зокрема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пляшки</a:t>
            </a:r>
            <a:r>
              <a:rPr lang="ru-RU" sz="3200" b="1" dirty="0" smtClean="0"/>
              <a:t> </a:t>
            </a:r>
          </a:p>
          <a:p>
            <a:pPr>
              <a:buNone/>
            </a:pPr>
            <a:r>
              <a:rPr lang="ru-RU" sz="3200" b="1" dirty="0" err="1" smtClean="0"/>
              <a:t>ввійшли</a:t>
            </a:r>
            <a:r>
              <a:rPr lang="ru-RU" sz="3200" b="1" dirty="0" smtClean="0"/>
              <a:t> </a:t>
            </a:r>
            <a:r>
              <a:rPr lang="ru-RU" sz="3200" b="1" dirty="0"/>
              <a:t>у наше </a:t>
            </a:r>
            <a:r>
              <a:rPr lang="ru-RU" sz="3200" b="1" dirty="0" err="1"/>
              <a:t>життя</a:t>
            </a:r>
            <a:r>
              <a:rPr lang="ru-RU" sz="3200" b="1" dirty="0"/>
              <a:t> </a:t>
            </a:r>
            <a:r>
              <a:rPr lang="ru-RU" sz="3200" b="1" dirty="0" err="1"/>
              <a:t>різко</a:t>
            </a:r>
            <a:r>
              <a:rPr lang="ru-RU" sz="3200" b="1" dirty="0"/>
              <a:t> </a:t>
            </a:r>
            <a:r>
              <a:rPr lang="ru-RU" sz="3200" b="1" dirty="0" err="1"/>
              <a:t>й</a:t>
            </a:r>
            <a:r>
              <a:rPr lang="ru-RU" sz="3200" b="1" dirty="0"/>
              <a:t> </a:t>
            </a:r>
            <a:r>
              <a:rPr lang="ru-RU" sz="3200" b="1" dirty="0" err="1"/>
              <a:t>надовго</a:t>
            </a:r>
            <a:r>
              <a:rPr lang="ru-RU" sz="3200" b="1" dirty="0"/>
              <a:t>. На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/>
              <a:t>довго</a:t>
            </a:r>
            <a:r>
              <a:rPr lang="ru-RU" sz="3200" b="1" dirty="0"/>
              <a:t>.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/>
              <a:t>корисна</a:t>
            </a:r>
            <a:r>
              <a:rPr lang="ru-RU" sz="3200" b="1" dirty="0"/>
              <a:t> </a:t>
            </a:r>
            <a:r>
              <a:rPr lang="ru-RU" sz="3200" b="1" dirty="0" err="1"/>
              <a:t>ємкість</a:t>
            </a:r>
            <a:r>
              <a:rPr lang="ru-RU" sz="3200" b="1" dirty="0"/>
              <a:t>, </a:t>
            </a:r>
            <a:r>
              <a:rPr lang="ru-RU" sz="3200" b="1" dirty="0" err="1"/>
              <a:t>водночас</a:t>
            </a:r>
            <a:r>
              <a:rPr lang="ru-RU" sz="3200" b="1" dirty="0"/>
              <a:t>…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/>
              <a:t>підступна</a:t>
            </a:r>
            <a:r>
              <a:rPr lang="ru-RU" sz="3200" b="1" dirty="0"/>
              <a:t>. </a:t>
            </a:r>
            <a:r>
              <a:rPr lang="ru-RU" sz="3200" b="1" dirty="0" err="1"/>
              <a:t>Адже</a:t>
            </a:r>
            <a:r>
              <a:rPr lang="ru-RU" sz="3200" b="1" dirty="0"/>
              <a:t> </a:t>
            </a:r>
            <a:r>
              <a:rPr lang="ru-RU" sz="3200" b="1" dirty="0" err="1"/>
              <a:t>вислів</a:t>
            </a:r>
            <a:r>
              <a:rPr lang="ru-RU" sz="3200" b="1" dirty="0"/>
              <a:t> – </a:t>
            </a:r>
            <a:r>
              <a:rPr lang="ru-RU" sz="3200" b="1" dirty="0" err="1"/>
              <a:t>немає</a:t>
            </a:r>
            <a:r>
              <a:rPr lang="ru-RU" sz="3200" b="1" dirty="0"/>
              <a:t> </a:t>
            </a:r>
            <a:r>
              <a:rPr lang="ru-RU" sz="3200" b="1" dirty="0" err="1"/>
              <a:t>нічого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вічного</a:t>
            </a:r>
            <a:r>
              <a:rPr lang="ru-RU" sz="3200" b="1" dirty="0" smtClean="0"/>
              <a:t> </a:t>
            </a:r>
            <a:r>
              <a:rPr lang="ru-RU" sz="3200" b="1" dirty="0"/>
              <a:t>– не про </a:t>
            </a:r>
            <a:r>
              <a:rPr lang="ru-RU" sz="3200" b="1" dirty="0" err="1"/>
              <a:t>неї</a:t>
            </a:r>
            <a:r>
              <a:rPr lang="ru-RU" sz="3200" b="1" dirty="0"/>
              <a:t>. </a:t>
            </a:r>
            <a:r>
              <a:rPr lang="ru-RU" sz="3200" b="1" dirty="0" err="1"/>
              <a:t>Пластикова</a:t>
            </a:r>
            <a:r>
              <a:rPr lang="ru-RU" sz="3200" b="1" dirty="0"/>
              <a:t> тара </a:t>
            </a:r>
            <a:r>
              <a:rPr lang="ru-RU" sz="3200" b="1" dirty="0" err="1"/>
              <a:t>має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/>
              <a:t>тривалий</a:t>
            </a:r>
            <a:r>
              <a:rPr lang="ru-RU" sz="3200" b="1" dirty="0"/>
              <a:t> </a:t>
            </a:r>
            <a:r>
              <a:rPr lang="ru-RU" sz="3200" b="1" dirty="0" err="1"/>
              <a:t>термін</a:t>
            </a:r>
            <a:r>
              <a:rPr lang="ru-RU" sz="3200" b="1" dirty="0"/>
              <a:t> </a:t>
            </a:r>
            <a:r>
              <a:rPr lang="ru-RU" sz="3200" b="1" dirty="0" err="1"/>
              <a:t>розпаду</a:t>
            </a:r>
            <a:r>
              <a:rPr lang="ru-RU" sz="3200" b="1" dirty="0"/>
              <a:t>. Вона </a:t>
            </a:r>
            <a:r>
              <a:rPr lang="ru-RU" sz="3200" b="1" dirty="0" err="1" smtClean="0"/>
              <a:t>чи</a:t>
            </a:r>
            <a:r>
              <a:rPr lang="ru-RU" sz="3200" b="1" dirty="0" smtClean="0"/>
              <a:t>  то </a:t>
            </a:r>
          </a:p>
          <a:p>
            <a:pPr>
              <a:buNone/>
            </a:pPr>
            <a:r>
              <a:rPr lang="ru-RU" sz="3200" b="1" dirty="0" smtClean="0"/>
              <a:t>пак </a:t>
            </a:r>
            <a:r>
              <a:rPr lang="ru-RU" sz="3200" b="1" dirty="0" err="1" smtClean="0"/>
              <a:t>матеріал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якого</a:t>
            </a:r>
            <a:r>
              <a:rPr lang="ru-RU" sz="3200" b="1" dirty="0" smtClean="0"/>
              <a:t> вона </a:t>
            </a:r>
            <a:r>
              <a:rPr lang="ru-RU" sz="3200" b="1" dirty="0" err="1" smtClean="0"/>
              <a:t>зроблена</a:t>
            </a:r>
            <a:r>
              <a:rPr lang="ru-RU" sz="3200" b="1" dirty="0" smtClean="0"/>
              <a:t>, </a:t>
            </a:r>
          </a:p>
          <a:p>
            <a:pPr>
              <a:buNone/>
            </a:pPr>
            <a:r>
              <a:rPr lang="ru-RU" sz="3200" b="1" dirty="0" smtClean="0"/>
              <a:t>практично не </a:t>
            </a:r>
            <a:r>
              <a:rPr lang="ru-RU" sz="3200" b="1" dirty="0" err="1" smtClean="0"/>
              <a:t>піддається</a:t>
            </a:r>
            <a:r>
              <a:rPr lang="ru-RU" sz="3200" b="1" dirty="0" smtClean="0"/>
              <a:t> </a:t>
            </a:r>
            <a:r>
              <a:rPr lang="ru-RU" sz="3200" b="1" dirty="0" err="1"/>
              <a:t>утилізації</a:t>
            </a:r>
            <a:r>
              <a:rPr lang="ru-RU" sz="3200" b="1" dirty="0"/>
              <a:t>, а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спалювати</a:t>
            </a:r>
            <a:r>
              <a:rPr lang="ru-RU" sz="3200" b="1" dirty="0" smtClean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err="1"/>
              <a:t>небезпечно</a:t>
            </a:r>
            <a:r>
              <a:rPr lang="ru-RU" sz="3200" b="1" dirty="0"/>
              <a:t>. </a:t>
            </a:r>
            <a:r>
              <a:rPr lang="ru-RU" sz="3200" b="1" dirty="0" err="1"/>
              <a:t>Отож</a:t>
            </a:r>
            <a:r>
              <a:rPr lang="ru-RU" sz="3200" b="1" dirty="0"/>
              <a:t>, </a:t>
            </a:r>
            <a:r>
              <a:rPr lang="ru-RU" sz="3200" b="1" dirty="0" err="1"/>
              <a:t>постають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одвічні</a:t>
            </a:r>
            <a:r>
              <a:rPr lang="ru-RU" sz="3200" b="1" dirty="0" smtClean="0"/>
              <a:t> </a:t>
            </a:r>
            <a:r>
              <a:rPr lang="ru-RU" sz="3200" b="1" dirty="0" err="1"/>
              <a:t>питання</a:t>
            </a:r>
            <a:r>
              <a:rPr lang="ru-RU" sz="3200" b="1" dirty="0"/>
              <a:t> – що </a:t>
            </a:r>
            <a:r>
              <a:rPr lang="ru-RU" sz="3200" b="1" dirty="0" err="1"/>
              <a:t>робити</a:t>
            </a:r>
            <a:r>
              <a:rPr lang="ru-RU" sz="3200" b="1" dirty="0"/>
              <a:t>, як </a:t>
            </a:r>
            <a:r>
              <a:rPr lang="ru-RU" sz="3200" b="1" dirty="0" err="1"/>
              <a:t>вберегти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природу</a:t>
            </a:r>
            <a:r>
              <a:rPr lang="ru-RU" sz="3200" b="1" dirty="0"/>
              <a:t>?</a:t>
            </a:r>
            <a:endParaRPr lang="ru-RU" sz="3200" dirty="0"/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286908" cy="1000132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зробити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пластикових</a:t>
            </a:r>
            <a:r>
              <a:rPr lang="uk-UA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uk-UA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пляшок: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04389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дешеві</a:t>
            </a:r>
            <a:r>
              <a:rPr lang="ru-RU" b="1" dirty="0" smtClean="0"/>
              <a:t> </a:t>
            </a:r>
            <a:r>
              <a:rPr lang="ru-RU" b="1" dirty="0" err="1"/>
              <a:t>ємності</a:t>
            </a:r>
            <a:r>
              <a:rPr lang="ru-RU" b="1" dirty="0"/>
              <a:t> для води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 smtClean="0"/>
              <a:t>рідин</a:t>
            </a:r>
            <a:endParaRPr lang="ru-RU" b="1" dirty="0"/>
          </a:p>
          <a:p>
            <a:r>
              <a:rPr lang="ru-RU" b="1" dirty="0" smtClean="0"/>
              <a:t>совок </a:t>
            </a:r>
            <a:r>
              <a:rPr lang="ru-RU" b="1" dirty="0"/>
              <a:t>для </a:t>
            </a:r>
            <a:r>
              <a:rPr lang="ru-RU" b="1" dirty="0" err="1" smtClean="0"/>
              <a:t>сипучих</a:t>
            </a:r>
            <a:endParaRPr lang="ru-RU" b="1" dirty="0"/>
          </a:p>
          <a:p>
            <a:r>
              <a:rPr lang="ru-RU" b="1" dirty="0" err="1" smtClean="0"/>
              <a:t>одяг</a:t>
            </a:r>
            <a:r>
              <a:rPr lang="ru-RU" b="1" dirty="0" smtClean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 smtClean="0"/>
              <a:t>пляшок</a:t>
            </a:r>
            <a:endParaRPr lang="ru-RU" b="1" dirty="0"/>
          </a:p>
          <a:p>
            <a:r>
              <a:rPr lang="ru-RU" b="1" dirty="0" err="1" smtClean="0"/>
              <a:t>рятувальне</a:t>
            </a:r>
            <a:r>
              <a:rPr lang="ru-RU" b="1" dirty="0" smtClean="0"/>
              <a:t> коло</a:t>
            </a:r>
            <a:endParaRPr lang="ru-RU" b="1" dirty="0"/>
          </a:p>
          <a:p>
            <a:r>
              <a:rPr lang="ru-RU" b="1" dirty="0" smtClean="0"/>
              <a:t>рупор(</a:t>
            </a:r>
            <a:r>
              <a:rPr lang="ru-RU" b="1" dirty="0" err="1" smtClean="0"/>
              <a:t>обрізавши</a:t>
            </a:r>
            <a:r>
              <a:rPr lang="ru-RU" b="1" dirty="0" smtClean="0"/>
              <a:t> дно)</a:t>
            </a:r>
          </a:p>
          <a:p>
            <a:r>
              <a:rPr lang="ru-RU" b="1" dirty="0" smtClean="0"/>
              <a:t>термос</a:t>
            </a:r>
          </a:p>
          <a:p>
            <a:r>
              <a:rPr lang="ru-RU" b="1" dirty="0" err="1" smtClean="0"/>
              <a:t>обрізати</a:t>
            </a:r>
            <a:r>
              <a:rPr lang="ru-RU" b="1" dirty="0" smtClean="0"/>
              <a:t> </a:t>
            </a:r>
            <a:r>
              <a:rPr lang="ru-RU" b="1" dirty="0" err="1"/>
              <a:t>перевернути</a:t>
            </a:r>
            <a:r>
              <a:rPr lang="ru-RU" b="1" dirty="0"/>
              <a:t>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/>
              <a:t>надягти</a:t>
            </a:r>
            <a:r>
              <a:rPr lang="ru-RU" b="1" dirty="0"/>
              <a:t> на </a:t>
            </a:r>
            <a:r>
              <a:rPr lang="ru-RU" b="1" dirty="0" err="1"/>
              <a:t>ліхтар</a:t>
            </a:r>
            <a:r>
              <a:rPr lang="ru-RU" b="1" dirty="0"/>
              <a:t> перед </a:t>
            </a:r>
            <a:r>
              <a:rPr lang="ru-RU" b="1" dirty="0" err="1"/>
              <a:t>під'їздом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вода не </a:t>
            </a:r>
            <a:r>
              <a:rPr lang="ru-RU" b="1" dirty="0" err="1" smtClean="0"/>
              <a:t>потрапила</a:t>
            </a:r>
            <a:r>
              <a:rPr lang="ru-RU" b="1" dirty="0"/>
              <a:t> </a:t>
            </a:r>
          </a:p>
          <a:p>
            <a:r>
              <a:rPr lang="ru-RU" b="1" dirty="0" err="1" smtClean="0"/>
              <a:t>насипати</a:t>
            </a:r>
            <a:r>
              <a:rPr lang="ru-RU" b="1" dirty="0" smtClean="0"/>
              <a:t> </a:t>
            </a:r>
            <a:r>
              <a:rPr lang="ru-RU" b="1" dirty="0" err="1"/>
              <a:t>піску</a:t>
            </a:r>
            <a:r>
              <a:rPr lang="ru-RU" b="1" dirty="0"/>
              <a:t> - </a:t>
            </a:r>
            <a:r>
              <a:rPr lang="ru-RU" b="1" dirty="0" err="1"/>
              <a:t>гантелі</a:t>
            </a:r>
            <a:r>
              <a:rPr lang="ru-RU" b="1" dirty="0"/>
              <a:t> </a:t>
            </a:r>
          </a:p>
          <a:p>
            <a:r>
              <a:rPr lang="ru-RU" b="1" dirty="0" err="1" smtClean="0"/>
              <a:t>рукомийник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 err="1"/>
              <a:t>Самий</a:t>
            </a:r>
            <a:r>
              <a:rPr lang="ru-RU" b="1" dirty="0"/>
              <a:t> </a:t>
            </a:r>
            <a:r>
              <a:rPr lang="ru-RU" b="1" dirty="0" err="1"/>
              <a:t>корисний</a:t>
            </a:r>
            <a:r>
              <a:rPr lang="ru-RU" b="1" dirty="0"/>
              <a:t> приклад, </a:t>
            </a:r>
            <a:r>
              <a:rPr lang="ru-RU" b="1" dirty="0" err="1"/>
              <a:t>найбільше</a:t>
            </a:r>
            <a:r>
              <a:rPr lang="ru-RU" b="1" dirty="0"/>
              <a:t> </a:t>
            </a:r>
            <a:r>
              <a:rPr lang="ru-RU" b="1" dirty="0" err="1"/>
              <a:t>економічно</a:t>
            </a:r>
            <a:r>
              <a:rPr lang="ru-RU" b="1" dirty="0"/>
              <a:t> </a:t>
            </a:r>
            <a:r>
              <a:rPr lang="ru-RU" b="1" dirty="0" err="1"/>
              <a:t>вигідний</a:t>
            </a:r>
            <a:r>
              <a:rPr lang="ru-RU" b="1" dirty="0"/>
              <a:t>!!! - </a:t>
            </a:r>
            <a:r>
              <a:rPr lang="ru-RU" b="1" dirty="0" err="1"/>
              <a:t>використання</a:t>
            </a:r>
            <a:r>
              <a:rPr lang="ru-RU" b="1" dirty="0"/>
              <a:t> як </a:t>
            </a:r>
            <a:r>
              <a:rPr lang="ru-RU" b="1" dirty="0" err="1"/>
              <a:t>дорожня</a:t>
            </a:r>
            <a:r>
              <a:rPr lang="ru-RU" b="1" dirty="0"/>
              <a:t> </a:t>
            </a:r>
            <a:r>
              <a:rPr lang="ru-RU" b="1" dirty="0" err="1"/>
              <a:t>розмітка</a:t>
            </a:r>
            <a:r>
              <a:rPr lang="ru-RU" b="1" dirty="0"/>
              <a:t> </a:t>
            </a:r>
            <a:r>
              <a:rPr lang="ru-RU" b="1" dirty="0" err="1"/>
              <a:t>яскраво</a:t>
            </a:r>
            <a:r>
              <a:rPr lang="ru-RU" b="1" dirty="0"/>
              <a:t> </a:t>
            </a:r>
            <a:r>
              <a:rPr lang="ru-RU" b="1" dirty="0" err="1"/>
              <a:t>пофарбованих</a:t>
            </a:r>
            <a:r>
              <a:rPr lang="ru-RU" b="1" dirty="0"/>
              <a:t> </a:t>
            </a:r>
            <a:r>
              <a:rPr lang="ru-RU" b="1" dirty="0" err="1"/>
              <a:t>порожніх</a:t>
            </a:r>
            <a:r>
              <a:rPr lang="ru-RU" b="1" dirty="0"/>
              <a:t> </a:t>
            </a:r>
            <a:r>
              <a:rPr lang="ru-RU" b="1" dirty="0" err="1"/>
              <a:t>пляшок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дорожніх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(</a:t>
            </a:r>
            <a:r>
              <a:rPr lang="ru-RU" b="1" dirty="0" err="1"/>
              <a:t>і</a:t>
            </a:r>
            <a:r>
              <a:rPr lang="ru-RU" b="1" dirty="0"/>
              <a:t> як </a:t>
            </a:r>
            <a:r>
              <a:rPr lang="ru-RU" b="1" dirty="0" err="1"/>
              <a:t>продовження</a:t>
            </a:r>
            <a:r>
              <a:rPr lang="ru-RU" b="1" dirty="0"/>
              <a:t> </a:t>
            </a:r>
            <a:r>
              <a:rPr lang="ru-RU" b="1" dirty="0" err="1"/>
              <a:t>ідеї</a:t>
            </a:r>
            <a:r>
              <a:rPr lang="ru-RU" b="1" dirty="0"/>
              <a:t> - </a:t>
            </a:r>
            <a:r>
              <a:rPr lang="ru-RU" b="1" dirty="0" err="1"/>
              <a:t>яскраво</a:t>
            </a:r>
            <a:r>
              <a:rPr lang="ru-RU" b="1" dirty="0"/>
              <a:t> </a:t>
            </a:r>
            <a:r>
              <a:rPr lang="ru-RU" b="1" dirty="0" err="1"/>
              <a:t>пофарбована</a:t>
            </a:r>
            <a:r>
              <a:rPr lang="ru-RU" b="1" dirty="0"/>
              <a:t> </a:t>
            </a:r>
            <a:r>
              <a:rPr lang="ru-RU" b="1" dirty="0" err="1"/>
              <a:t>люминисцентной</a:t>
            </a:r>
            <a:r>
              <a:rPr lang="ru-RU" b="1" dirty="0"/>
              <a:t> </a:t>
            </a:r>
            <a:r>
              <a:rPr lang="ru-RU" b="1" dirty="0" err="1"/>
              <a:t>фарбою</a:t>
            </a:r>
            <a:r>
              <a:rPr lang="ru-RU" b="1" dirty="0"/>
              <a:t> </a:t>
            </a:r>
            <a:r>
              <a:rPr lang="ru-RU" b="1" dirty="0" err="1"/>
              <a:t>пляшка</a:t>
            </a:r>
            <a:r>
              <a:rPr lang="ru-RU" b="1" dirty="0"/>
              <a:t> </a:t>
            </a:r>
            <a:r>
              <a:rPr lang="ru-RU" b="1" dirty="0" err="1"/>
              <a:t>замість</a:t>
            </a:r>
            <a:r>
              <a:rPr lang="ru-RU" b="1" dirty="0"/>
              <a:t> знака </a:t>
            </a:r>
            <a:r>
              <a:rPr lang="ru-RU" b="1" dirty="0" err="1"/>
              <a:t>аварійної</a:t>
            </a:r>
            <a:r>
              <a:rPr lang="ru-RU" b="1" dirty="0"/>
              <a:t> </a:t>
            </a:r>
            <a:r>
              <a:rPr lang="ru-RU" b="1" dirty="0" err="1"/>
              <a:t>зупинки</a:t>
            </a:r>
            <a:r>
              <a:rPr lang="ru-RU" b="1" dirty="0"/>
              <a:t>!)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Documents and Settings\Admin\Мои документы\Downloads\1332281875_pi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549763" cy="243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85724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Пристосування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для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зняття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плодів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314" name="AutoShape 2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 Як зробити плодосемнік з пластикової пл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4" name="Picture 12" descr="C:\Documents and Settings\Admin\Мои документы\Downloads\kak-sdelat-plodosemnik-iz-plastikovoj-butylki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929486" cy="520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6357950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Для </a:t>
            </a:r>
            <a:r>
              <a:rPr lang="ru-RU" b="1" dirty="0"/>
              <a:t>великих </a:t>
            </a:r>
            <a:r>
              <a:rPr lang="ru-RU" b="1" dirty="0" err="1"/>
              <a:t>яблук</a:t>
            </a:r>
            <a:r>
              <a:rPr lang="ru-RU" b="1" dirty="0"/>
              <a:t> </a:t>
            </a:r>
            <a:r>
              <a:rPr lang="ru-RU" b="1" dirty="0" err="1"/>
              <a:t>візьміть</a:t>
            </a:r>
            <a:r>
              <a:rPr lang="ru-RU" b="1" dirty="0"/>
              <a:t> </a:t>
            </a:r>
            <a:r>
              <a:rPr lang="ru-RU" b="1" dirty="0" err="1"/>
              <a:t>дволітрову</a:t>
            </a:r>
            <a:r>
              <a:rPr lang="ru-RU" b="1" dirty="0"/>
              <a:t> </a:t>
            </a:r>
            <a:r>
              <a:rPr lang="ru-RU" b="1" dirty="0" err="1"/>
              <a:t>ємність</a:t>
            </a:r>
            <a:r>
              <a:rPr lang="ru-RU" b="1" dirty="0"/>
              <a:t>, для </a:t>
            </a:r>
            <a:r>
              <a:rPr lang="ru-RU" b="1" dirty="0" err="1"/>
              <a:t>плодів</a:t>
            </a:r>
            <a:r>
              <a:rPr lang="ru-RU" b="1" dirty="0"/>
              <a:t> </a:t>
            </a:r>
            <a:r>
              <a:rPr lang="ru-RU" b="1" dirty="0" err="1"/>
              <a:t>середніх</a:t>
            </a:r>
            <a:r>
              <a:rPr lang="ru-RU" b="1" dirty="0"/>
              <a:t> </a:t>
            </a:r>
            <a:r>
              <a:rPr lang="ru-RU" b="1" dirty="0" err="1"/>
              <a:t>розмірів</a:t>
            </a:r>
            <a:r>
              <a:rPr lang="ru-RU" b="1" dirty="0"/>
              <a:t> — </a:t>
            </a:r>
            <a:r>
              <a:rPr lang="ru-RU" b="1" dirty="0" err="1"/>
              <a:t>півторалітрову</a:t>
            </a:r>
            <a:r>
              <a:rPr lang="ru-RU" b="1" dirty="0"/>
              <a:t>. </a:t>
            </a:r>
            <a:r>
              <a:rPr lang="ru-RU" b="1" dirty="0" err="1"/>
              <a:t>Відріжте</a:t>
            </a:r>
            <a:r>
              <a:rPr lang="ru-RU" b="1" dirty="0"/>
              <a:t> дно у </a:t>
            </a:r>
            <a:r>
              <a:rPr lang="ru-RU" b="1" dirty="0" err="1"/>
              <a:t>пластикової</a:t>
            </a:r>
            <a:r>
              <a:rPr lang="ru-RU" b="1" dirty="0"/>
              <a:t> </a:t>
            </a:r>
            <a:r>
              <a:rPr lang="ru-RU" b="1" dirty="0" err="1"/>
              <a:t>пляшки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по краю </a:t>
            </a:r>
            <a:r>
              <a:rPr lang="ru-RU" b="1" dirty="0" err="1"/>
              <a:t>зрізу</a:t>
            </a:r>
            <a:r>
              <a:rPr lang="ru-RU" b="1" dirty="0"/>
              <a:t> </a:t>
            </a:r>
            <a:r>
              <a:rPr lang="ru-RU" b="1" dirty="0" err="1"/>
              <a:t>симетрично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b="1" dirty="0"/>
              <a:t> </a:t>
            </a:r>
            <a:r>
              <a:rPr lang="ru-RU" b="1" dirty="0" err="1"/>
              <a:t>зробіть</a:t>
            </a:r>
            <a:r>
              <a:rPr lang="ru-RU" b="1" dirty="0"/>
              <a:t> два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smtClean="0"/>
              <a:t>паза( </a:t>
            </a:r>
            <a:r>
              <a:rPr lang="ru-RU" b="1" dirty="0"/>
              <a:t>як </a:t>
            </a:r>
            <a:r>
              <a:rPr lang="ru-RU" b="1" dirty="0" smtClean="0"/>
              <a:t>на</a:t>
            </a:r>
            <a:r>
              <a:rPr lang="ru-RU" b="1" dirty="0"/>
              <a:t> </a:t>
            </a:r>
            <a:r>
              <a:rPr lang="ru-RU" b="1" dirty="0" err="1" smtClean="0"/>
              <a:t>малюнку</a:t>
            </a:r>
            <a:r>
              <a:rPr lang="ru-RU" b="1" dirty="0" smtClean="0"/>
              <a:t>).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         Для </a:t>
            </a:r>
            <a:r>
              <a:rPr lang="ru-RU" b="1" dirty="0" err="1"/>
              <a:t>посилення</a:t>
            </a:r>
            <a:r>
              <a:rPr lang="ru-RU" b="1" dirty="0"/>
              <a:t> </a:t>
            </a:r>
            <a:r>
              <a:rPr lang="ru-RU" b="1" dirty="0" err="1"/>
              <a:t>міцності</a:t>
            </a:r>
            <a:r>
              <a:rPr lang="ru-RU" b="1" dirty="0"/>
              <a:t> пластика обмотайте </a:t>
            </a:r>
            <a:r>
              <a:rPr lang="ru-RU" b="1" dirty="0" err="1"/>
              <a:t>пляшку</a:t>
            </a:r>
            <a:r>
              <a:rPr lang="ru-RU" b="1" dirty="0"/>
              <a:t> в </a:t>
            </a:r>
            <a:r>
              <a:rPr lang="ru-RU" b="1" dirty="0" err="1"/>
              <a:t>області</a:t>
            </a:r>
            <a:r>
              <a:rPr lang="ru-RU" b="1" dirty="0"/>
              <a:t> </a:t>
            </a:r>
            <a:r>
              <a:rPr lang="ru-RU" b="1" dirty="0" err="1"/>
              <a:t>пазів</a:t>
            </a:r>
            <a:r>
              <a:rPr lang="ru-RU" b="1" dirty="0"/>
              <a:t> </a:t>
            </a:r>
            <a:r>
              <a:rPr lang="ru-RU" b="1" dirty="0" err="1"/>
              <a:t>декількома</a:t>
            </a:r>
            <a:r>
              <a:rPr lang="ru-RU" b="1" dirty="0"/>
              <a:t> шарами широкого </a:t>
            </a:r>
            <a:r>
              <a:rPr lang="ru-RU" b="1" dirty="0" err="1"/>
              <a:t>прозорого</a:t>
            </a:r>
            <a:r>
              <a:rPr lang="ru-RU" b="1" dirty="0"/>
              <a:t> скотчу. </a:t>
            </a:r>
            <a:r>
              <a:rPr lang="ru-RU" b="1" dirty="0" err="1" smtClean="0"/>
              <a:t>Шийка</a:t>
            </a:r>
            <a:r>
              <a:rPr lang="ru-RU" b="1" dirty="0" smtClean="0"/>
              <a:t> </a:t>
            </a:r>
            <a:r>
              <a:rPr lang="ru-RU" b="1" dirty="0" err="1"/>
              <a:t>пляшкового</a:t>
            </a:r>
            <a:r>
              <a:rPr lang="ru-RU" b="1" dirty="0"/>
              <a:t> </a:t>
            </a:r>
            <a:r>
              <a:rPr lang="ru-RU" b="1" dirty="0" err="1" smtClean="0"/>
              <a:t>плодовозбирача</a:t>
            </a:r>
            <a:r>
              <a:rPr lang="ru-RU" b="1" dirty="0" smtClean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шурупа </a:t>
            </a:r>
            <a:r>
              <a:rPr lang="ru-RU" b="1" dirty="0" err="1"/>
              <a:t>прикріпіть</a:t>
            </a:r>
            <a:r>
              <a:rPr lang="ru-RU" b="1" dirty="0"/>
              <a:t> до </a:t>
            </a:r>
            <a:r>
              <a:rPr lang="ru-RU" b="1" dirty="0" err="1"/>
              <a:t>жердини</a:t>
            </a:r>
            <a:r>
              <a:rPr lang="ru-RU" b="1" dirty="0"/>
              <a:t> </a:t>
            </a:r>
            <a:r>
              <a:rPr lang="ru-RU" b="1" dirty="0" err="1"/>
              <a:t>потрібної</a:t>
            </a:r>
            <a:r>
              <a:rPr lang="ru-RU" b="1" dirty="0"/>
              <a:t> </a:t>
            </a:r>
            <a:r>
              <a:rPr lang="ru-RU" b="1" dirty="0" err="1"/>
              <a:t>довжини</a:t>
            </a:r>
            <a:r>
              <a:rPr lang="ru-RU" b="1" dirty="0"/>
              <a:t>. </a:t>
            </a:r>
          </a:p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 </a:t>
            </a:r>
            <a:r>
              <a:rPr lang="ru-RU" b="1" dirty="0" err="1"/>
              <a:t>з</a:t>
            </a:r>
            <a:r>
              <a:rPr lang="ru-RU" b="1" dirty="0"/>
              <a:t> таким </a:t>
            </a:r>
            <a:r>
              <a:rPr lang="ru-RU" b="1" dirty="0" err="1" smtClean="0"/>
              <a:t>плодовозбирачем</a:t>
            </a:r>
            <a:r>
              <a:rPr lang="ru-RU" b="1" dirty="0" smtClean="0"/>
              <a:t> просто</a:t>
            </a:r>
            <a:r>
              <a:rPr lang="ru-RU" b="1" dirty="0"/>
              <a:t>: </a:t>
            </a:r>
            <a:r>
              <a:rPr lang="ru-RU" b="1" dirty="0" err="1"/>
              <a:t>підведіть</a:t>
            </a:r>
            <a:r>
              <a:rPr lang="ru-RU" b="1" dirty="0"/>
              <a:t> </a:t>
            </a:r>
            <a:r>
              <a:rPr lang="ru-RU" b="1" dirty="0" err="1"/>
              <a:t>пристосування</a:t>
            </a:r>
            <a:r>
              <a:rPr lang="ru-RU" b="1" dirty="0"/>
              <a:t> до </a:t>
            </a:r>
            <a:r>
              <a:rPr lang="ru-RU" b="1" dirty="0" err="1"/>
              <a:t>яблука</a:t>
            </a:r>
            <a:r>
              <a:rPr lang="ru-RU" b="1" dirty="0"/>
              <a:t>, так,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плодоніжка</a:t>
            </a:r>
            <a:r>
              <a:rPr lang="ru-RU" b="1" dirty="0"/>
              <a:t> </a:t>
            </a:r>
            <a:r>
              <a:rPr lang="ru-RU" b="1" dirty="0" err="1"/>
              <a:t>потрапила</a:t>
            </a:r>
            <a:r>
              <a:rPr lang="ru-RU" b="1" dirty="0"/>
              <a:t> в </a:t>
            </a:r>
            <a:r>
              <a:rPr lang="ru-RU" b="1" dirty="0" err="1"/>
              <a:t>зроблений</a:t>
            </a:r>
            <a:r>
              <a:rPr lang="ru-RU" b="1" dirty="0"/>
              <a:t> паз,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перейдіть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жердиною </a:t>
            </a:r>
            <a:r>
              <a:rPr lang="ru-RU" b="1" dirty="0"/>
              <a:t>до </a:t>
            </a:r>
            <a:r>
              <a:rPr lang="ru-RU" b="1" dirty="0" err="1"/>
              <a:t>відриву</a:t>
            </a:r>
            <a:r>
              <a:rPr lang="ru-RU" b="1" dirty="0"/>
              <a:t> </a:t>
            </a:r>
            <a:r>
              <a:rPr lang="ru-RU" b="1" dirty="0" err="1"/>
              <a:t>яблука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Мои документы\Downloads\kak-sdelat-plodosemnik-iz-plastikovoj-butyl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714356"/>
            <a:ext cx="2436615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Пластиков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ляльки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1"/>
            <a:ext cx="5572132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Незвичайні</a:t>
            </a:r>
            <a:r>
              <a:rPr lang="ru-RU" b="1" dirty="0" smtClean="0"/>
              <a:t> </a:t>
            </a:r>
            <a:r>
              <a:rPr lang="ru-RU" b="1" dirty="0" err="1" smtClean="0"/>
              <a:t>образи</a:t>
            </a:r>
            <a:r>
              <a:rPr lang="ru-RU" b="1" dirty="0" smtClean="0"/>
              <a:t>, </a:t>
            </a:r>
            <a:r>
              <a:rPr lang="ru-RU" b="1" dirty="0" err="1" smtClean="0"/>
              <a:t>продумані</a:t>
            </a:r>
            <a:r>
              <a:rPr lang="ru-RU" b="1" dirty="0" smtClean="0"/>
              <a:t> до </a:t>
            </a:r>
            <a:r>
              <a:rPr lang="ru-RU" b="1" dirty="0" err="1" smtClean="0"/>
              <a:t>найменшої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, </a:t>
            </a:r>
            <a:r>
              <a:rPr lang="ru-RU" b="1" dirty="0" err="1" smtClean="0"/>
              <a:t>сповнені</a:t>
            </a:r>
            <a:r>
              <a:rPr lang="ru-RU" b="1" dirty="0" smtClean="0"/>
              <a:t> </a:t>
            </a:r>
            <a:r>
              <a:rPr lang="ru-RU" b="1" dirty="0" err="1" smtClean="0"/>
              <a:t>емоцій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переживань</a:t>
            </a:r>
            <a:r>
              <a:rPr lang="ru-RU" b="1" dirty="0" smtClean="0"/>
              <a:t>, </a:t>
            </a:r>
            <a:r>
              <a:rPr lang="ru-RU" b="1" dirty="0" err="1" smtClean="0"/>
              <a:t>втілює</a:t>
            </a:r>
            <a:r>
              <a:rPr lang="ru-RU" b="1" dirty="0" smtClean="0"/>
              <a:t> автор Леся </a:t>
            </a:r>
            <a:r>
              <a:rPr lang="ru-RU" b="1" dirty="0" err="1" smtClean="0"/>
              <a:t>Самоцька</a:t>
            </a:r>
            <a:r>
              <a:rPr lang="ru-RU" b="1" dirty="0" smtClean="0"/>
              <a:t> у </a:t>
            </a:r>
            <a:r>
              <a:rPr lang="ru-RU" b="1" dirty="0" err="1" smtClean="0"/>
              <a:t>своїх</a:t>
            </a:r>
            <a:r>
              <a:rPr lang="ru-RU" b="1" dirty="0" smtClean="0"/>
              <a:t> ляльках. В руках </a:t>
            </a:r>
            <a:r>
              <a:rPr lang="ru-RU" b="1" dirty="0" err="1" smtClean="0"/>
              <a:t>майстрині</a:t>
            </a:r>
            <a:r>
              <a:rPr lang="ru-RU" b="1" dirty="0" smtClean="0"/>
              <a:t> </a:t>
            </a:r>
            <a:r>
              <a:rPr lang="ru-RU" b="1" dirty="0" err="1" smtClean="0"/>
              <a:t>оживає</a:t>
            </a:r>
            <a:r>
              <a:rPr lang="ru-RU" b="1" dirty="0" smtClean="0"/>
              <a:t> не що </a:t>
            </a:r>
            <a:r>
              <a:rPr lang="ru-RU" b="1" dirty="0" err="1" smtClean="0"/>
              <a:t>інше</a:t>
            </a:r>
            <a:r>
              <a:rPr lang="ru-RU" b="1" dirty="0" smtClean="0"/>
              <a:t>, як </a:t>
            </a:r>
            <a:r>
              <a:rPr lang="ru-RU" b="1" dirty="0" err="1" smtClean="0"/>
              <a:t>звичайне</a:t>
            </a:r>
            <a:r>
              <a:rPr lang="ru-RU" b="1" dirty="0" smtClean="0"/>
              <a:t> </a:t>
            </a:r>
            <a:r>
              <a:rPr lang="ru-RU" b="1" dirty="0" err="1" smtClean="0"/>
              <a:t>породження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цивілізації</a:t>
            </a:r>
            <a:r>
              <a:rPr lang="ru-RU" b="1" dirty="0" smtClean="0"/>
              <a:t>, яке стало </a:t>
            </a:r>
            <a:r>
              <a:rPr lang="ru-RU" b="1" dirty="0" err="1" smtClean="0"/>
              <a:t>її</a:t>
            </a:r>
            <a:r>
              <a:rPr lang="ru-RU" b="1" dirty="0" smtClean="0"/>
              <a:t> ж </a:t>
            </a:r>
            <a:r>
              <a:rPr lang="ru-RU" b="1" dirty="0" err="1" smtClean="0"/>
              <a:t>прокляттям</a:t>
            </a:r>
            <a:r>
              <a:rPr lang="ru-RU" b="1" dirty="0" smtClean="0"/>
              <a:t> - </a:t>
            </a:r>
            <a:r>
              <a:rPr lang="ru-RU" b="1" dirty="0" err="1" smtClean="0"/>
              <a:t>пластикові</a:t>
            </a:r>
            <a:r>
              <a:rPr lang="ru-RU" b="1" dirty="0" smtClean="0"/>
              <a:t> </a:t>
            </a:r>
            <a:r>
              <a:rPr lang="ru-RU" b="1" dirty="0" err="1" smtClean="0"/>
              <a:t>пляшки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smtClean="0"/>
              <a:t>        На </a:t>
            </a:r>
            <a:r>
              <a:rPr lang="ru-RU" b="1" dirty="0" err="1" smtClean="0"/>
              <a:t>кожну</a:t>
            </a:r>
            <a:r>
              <a:rPr lang="ru-RU" b="1" dirty="0" smtClean="0"/>
              <a:t> свою </a:t>
            </a:r>
            <a:r>
              <a:rPr lang="ru-RU" b="1" dirty="0" err="1" smtClean="0"/>
              <a:t>героїню</a:t>
            </a:r>
            <a:r>
              <a:rPr lang="ru-RU" b="1" dirty="0" smtClean="0"/>
              <a:t> Леся </a:t>
            </a:r>
            <a:r>
              <a:rPr lang="ru-RU" b="1" dirty="0" err="1" smtClean="0"/>
              <a:t>витрачає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20 </a:t>
            </a:r>
            <a:r>
              <a:rPr lang="ru-RU" b="1" dirty="0" err="1" smtClean="0"/>
              <a:t>пляшок</a:t>
            </a:r>
            <a:r>
              <a:rPr lang="ru-RU" b="1" dirty="0" smtClean="0"/>
              <a:t>. </a:t>
            </a:r>
            <a:r>
              <a:rPr lang="ru-RU" b="1" dirty="0" err="1" smtClean="0"/>
              <a:t>Технологія</a:t>
            </a:r>
            <a:r>
              <a:rPr lang="ru-RU" b="1" dirty="0" smtClean="0"/>
              <a:t> </a:t>
            </a:r>
            <a:r>
              <a:rPr lang="ru-RU" b="1" dirty="0" err="1" smtClean="0"/>
              <a:t>обробки</a:t>
            </a:r>
            <a:r>
              <a:rPr lang="ru-RU" b="1" dirty="0" smtClean="0"/>
              <a:t> пластику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унікальною</a:t>
            </a:r>
            <a:r>
              <a:rPr lang="ru-RU" b="1" dirty="0" smtClean="0"/>
              <a:t>, тому, </a:t>
            </a:r>
            <a:r>
              <a:rPr lang="ru-RU" b="1" dirty="0" err="1" smtClean="0"/>
              <a:t>певно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залишається</a:t>
            </a:r>
            <a:r>
              <a:rPr lang="ru-RU" b="1" dirty="0" smtClean="0"/>
              <a:t> </a:t>
            </a:r>
            <a:r>
              <a:rPr lang="ru-RU" b="1" dirty="0" err="1" smtClean="0"/>
              <a:t>нерозголошеною</a:t>
            </a:r>
            <a:r>
              <a:rPr lang="ru-RU" b="1" dirty="0" smtClean="0"/>
              <a:t> </a:t>
            </a:r>
            <a:r>
              <a:rPr lang="ru-RU" b="1" dirty="0" err="1" smtClean="0"/>
              <a:t>таємницею</a:t>
            </a:r>
            <a:r>
              <a:rPr lang="ru-RU" b="1" dirty="0" smtClean="0"/>
              <a:t> </a:t>
            </a:r>
            <a:r>
              <a:rPr lang="ru-RU" b="1" dirty="0" err="1" smtClean="0"/>
              <a:t>довершених</a:t>
            </a:r>
            <a:r>
              <a:rPr lang="ru-RU" b="1" dirty="0" smtClean="0"/>
              <a:t> скульптур.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Диво-ляльки від Лесі Самоцької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5500694" y="1142984"/>
            <a:ext cx="342902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Пластикова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ялинка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1506" name="Picture 2" descr="Ялинку з пластикових пляшок встановили в Каунасі"/>
          <p:cNvPicPr>
            <a:picLocks noChangeAspect="1" noChangeArrowheads="1"/>
          </p:cNvPicPr>
          <p:nvPr/>
        </p:nvPicPr>
        <p:blipFill>
          <a:blip r:embed="rId2"/>
          <a:srcRect r="-1133" b="5775"/>
          <a:stretch>
            <a:fillRect/>
          </a:stretch>
        </p:blipFill>
        <p:spPr bwMode="auto">
          <a:xfrm>
            <a:off x="1071538" y="1571612"/>
            <a:ext cx="714380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429000"/>
            <a:ext cx="8858312" cy="3000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Цього</a:t>
            </a:r>
            <a:r>
              <a:rPr lang="ru-RU" b="1" dirty="0" smtClean="0"/>
              <a:t> року перед жителями Каунаса, другого за величиною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Литви</a:t>
            </a:r>
            <a:r>
              <a:rPr lang="ru-RU" b="1" dirty="0" smtClean="0"/>
              <a:t>, </a:t>
            </a:r>
            <a:r>
              <a:rPr lang="ru-RU" b="1" dirty="0" err="1" smtClean="0"/>
              <a:t>постала</a:t>
            </a:r>
            <a:r>
              <a:rPr lang="ru-RU" b="1" dirty="0" smtClean="0"/>
              <a:t> 14-метрова </a:t>
            </a:r>
            <a:r>
              <a:rPr lang="ru-RU" b="1" dirty="0" err="1" smtClean="0"/>
              <a:t>ялинка</a:t>
            </a:r>
            <a:r>
              <a:rPr lang="ru-RU" b="1" dirty="0" smtClean="0"/>
              <a:t>, </a:t>
            </a:r>
            <a:r>
              <a:rPr lang="ru-RU" b="1" dirty="0" err="1" smtClean="0"/>
              <a:t>виготовлена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40 тис. </a:t>
            </a:r>
            <a:r>
              <a:rPr lang="ru-RU" b="1" dirty="0" err="1" smtClean="0"/>
              <a:t>пластикових</a:t>
            </a:r>
            <a:r>
              <a:rPr lang="ru-RU" b="1" dirty="0" smtClean="0"/>
              <a:t> </a:t>
            </a:r>
            <a:r>
              <a:rPr lang="ru-RU" b="1" dirty="0" err="1" smtClean="0"/>
              <a:t>пляшок</a:t>
            </a:r>
            <a:r>
              <a:rPr lang="ru-RU" b="1" dirty="0" smtClean="0"/>
              <a:t> </a:t>
            </a:r>
            <a:r>
              <a:rPr lang="ru-RU" b="1" dirty="0" err="1" smtClean="0"/>
              <a:t>з-під</a:t>
            </a:r>
            <a:r>
              <a:rPr lang="ru-RU" b="1" dirty="0" smtClean="0"/>
              <a:t> напою </a:t>
            </a:r>
            <a:r>
              <a:rPr lang="lt-LT" b="1" dirty="0" smtClean="0"/>
              <a:t>Sprite. </a:t>
            </a:r>
            <a:r>
              <a:rPr lang="ru-RU" b="1" dirty="0" smtClean="0"/>
              <a:t>Автором проекту стала дизайнер </a:t>
            </a:r>
            <a:r>
              <a:rPr lang="ru-RU" b="1" dirty="0" err="1" smtClean="0"/>
              <a:t>Іоланта</a:t>
            </a:r>
            <a:r>
              <a:rPr lang="ru-RU" b="1" dirty="0" smtClean="0"/>
              <a:t> </a:t>
            </a:r>
            <a:r>
              <a:rPr lang="ru-RU" b="1" dirty="0" err="1" smtClean="0"/>
              <a:t>Шмідтіне</a:t>
            </a:r>
            <a:r>
              <a:rPr lang="ru-RU" b="1" dirty="0" smtClean="0"/>
              <a:t> . </a:t>
            </a:r>
            <a:r>
              <a:rPr lang="ru-RU" b="1" dirty="0" err="1" smtClean="0"/>
              <a:t>Насправді</a:t>
            </a:r>
            <a:r>
              <a:rPr lang="ru-RU" b="1" dirty="0" smtClean="0"/>
              <a:t> </a:t>
            </a:r>
            <a:r>
              <a:rPr lang="ru-RU" b="1" dirty="0" err="1" smtClean="0"/>
              <a:t>ялинка</a:t>
            </a:r>
            <a:r>
              <a:rPr lang="ru-RU" b="1" dirty="0" smtClean="0"/>
              <a:t> </a:t>
            </a:r>
            <a:r>
              <a:rPr lang="ru-RU" b="1" dirty="0" err="1" smtClean="0"/>
              <a:t>зроблена</a:t>
            </a:r>
            <a:r>
              <a:rPr lang="ru-RU" b="1" dirty="0" smtClean="0"/>
              <a:t> не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цілих</a:t>
            </a:r>
            <a:r>
              <a:rPr lang="ru-RU" b="1" dirty="0" smtClean="0"/>
              <a:t> </a:t>
            </a:r>
            <a:r>
              <a:rPr lang="ru-RU" b="1" dirty="0" err="1" smtClean="0"/>
              <a:t>пляшок</a:t>
            </a:r>
            <a:r>
              <a:rPr lang="ru-RU" b="1" dirty="0" smtClean="0"/>
              <a:t>, 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денець</a:t>
            </a:r>
            <a:r>
              <a:rPr lang="ru-RU" b="1" dirty="0" smtClean="0"/>
              <a:t>, </a:t>
            </a:r>
            <a:r>
              <a:rPr lang="ru-RU" b="1" dirty="0" err="1" smtClean="0"/>
              <a:t>насаджених</a:t>
            </a:r>
            <a:r>
              <a:rPr lang="ru-RU" b="1" dirty="0" smtClean="0"/>
              <a:t> на каркас. </a:t>
            </a:r>
            <a:r>
              <a:rPr lang="ru-RU" b="1" dirty="0" err="1" smtClean="0"/>
              <a:t>Вночі</a:t>
            </a:r>
            <a:r>
              <a:rPr lang="ru-RU" b="1" dirty="0" smtClean="0"/>
              <a:t> </a:t>
            </a:r>
            <a:r>
              <a:rPr lang="ru-RU" b="1" dirty="0" err="1" smtClean="0"/>
              <a:t>вмикається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ілюмінація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ялинка</a:t>
            </a:r>
            <a:r>
              <a:rPr lang="ru-RU" b="1" dirty="0" smtClean="0"/>
              <a:t> </a:t>
            </a:r>
            <a:r>
              <a:rPr lang="ru-RU" b="1" dirty="0" err="1" smtClean="0"/>
              <a:t>виглядає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вражаюче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482" name="Picture 2" descr="http://www.eco-live.com.ua/sites/default/files/u3/recycled-christmas-tree-kaunas-2.jpg"/>
          <p:cNvPicPr>
            <a:picLocks noChangeAspect="1" noChangeArrowheads="1"/>
          </p:cNvPicPr>
          <p:nvPr/>
        </p:nvPicPr>
        <p:blipFill>
          <a:blip r:embed="rId2"/>
          <a:srcRect l="1651" r="7540" b="5000"/>
          <a:stretch>
            <a:fillRect/>
          </a:stretch>
        </p:blipFill>
        <p:spPr bwMode="auto">
          <a:xfrm>
            <a:off x="4500562" y="214290"/>
            <a:ext cx="413588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eco-live.com.ua/sites/default/files/u3/recycled-christmas-tree-kaunas-4.jpg"/>
          <p:cNvPicPr>
            <a:picLocks noChangeAspect="1" noChangeArrowheads="1"/>
          </p:cNvPicPr>
          <p:nvPr/>
        </p:nvPicPr>
        <p:blipFill>
          <a:blip r:embed="rId3"/>
          <a:srcRect l="15609" t="2471" b="6095"/>
          <a:stretch>
            <a:fillRect/>
          </a:stretch>
        </p:blipFill>
        <p:spPr bwMode="auto">
          <a:xfrm>
            <a:off x="571472" y="214290"/>
            <a:ext cx="375796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58" y="214290"/>
            <a:ext cx="8329642" cy="7969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ФК Барселона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564357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У </a:t>
            </a:r>
            <a:r>
              <a:rPr lang="ru-RU" b="1" dirty="0" err="1" smtClean="0"/>
              <a:t>сезоні</a:t>
            </a:r>
            <a:r>
              <a:rPr lang="ru-RU" b="1" dirty="0" smtClean="0"/>
              <a:t> 2011-12 ФК Барселона </a:t>
            </a:r>
            <a:r>
              <a:rPr lang="ru-RU" b="1" dirty="0" err="1" smtClean="0"/>
              <a:t>гратиме</a:t>
            </a:r>
            <a:r>
              <a:rPr lang="ru-RU" b="1" dirty="0" smtClean="0"/>
              <a:t> в </a:t>
            </a:r>
            <a:r>
              <a:rPr lang="ru-RU" b="1" dirty="0" err="1" smtClean="0"/>
              <a:t>новій</a:t>
            </a:r>
            <a:r>
              <a:rPr lang="ru-RU" b="1" dirty="0" smtClean="0"/>
              <a:t> </a:t>
            </a:r>
            <a:r>
              <a:rPr lang="ru-RU" b="1" dirty="0" err="1" smtClean="0"/>
              <a:t>домашній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виїзній</a:t>
            </a:r>
            <a:r>
              <a:rPr lang="ru-RU" b="1" dirty="0" smtClean="0"/>
              <a:t> </a:t>
            </a:r>
            <a:r>
              <a:rPr lang="ru-RU" b="1" dirty="0" err="1" smtClean="0"/>
              <a:t>формі</a:t>
            </a:r>
            <a:r>
              <a:rPr lang="ru-RU" b="1" dirty="0" smtClean="0"/>
              <a:t>. </a:t>
            </a:r>
            <a:r>
              <a:rPr lang="ru-RU" b="1" dirty="0" err="1" smtClean="0"/>
              <a:t>Нові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комплекти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перероблюваного</a:t>
            </a:r>
            <a:r>
              <a:rPr lang="ru-RU" b="1" dirty="0" smtClean="0"/>
              <a:t> </a:t>
            </a:r>
            <a:r>
              <a:rPr lang="ru-RU" b="1" dirty="0" err="1" smtClean="0"/>
              <a:t>поліестеру</a:t>
            </a:r>
            <a:r>
              <a:rPr lang="ru-RU" b="1" dirty="0" smtClean="0"/>
              <a:t>, </a:t>
            </a:r>
            <a:r>
              <a:rPr lang="ru-RU" b="1" dirty="0" err="1" smtClean="0"/>
              <a:t>виробленого</a:t>
            </a:r>
            <a:r>
              <a:rPr lang="ru-RU" b="1" dirty="0" smtClean="0"/>
              <a:t> за </a:t>
            </a:r>
            <a:r>
              <a:rPr lang="ru-RU" b="1" dirty="0" err="1" smtClean="0"/>
              <a:t>інноваційною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технологією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 </a:t>
            </a:r>
            <a:r>
              <a:rPr lang="en-US" b="1" dirty="0" smtClean="0"/>
              <a:t>Nike. </a:t>
            </a:r>
            <a:r>
              <a:rPr lang="ru-RU" b="1" dirty="0" err="1" smtClean="0"/>
              <a:t>Вперше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для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футболок,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шортів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      </a:t>
            </a:r>
          </a:p>
          <a:p>
            <a:endParaRPr lang="ru-RU" dirty="0"/>
          </a:p>
        </p:txBody>
      </p:sp>
      <p:pic>
        <p:nvPicPr>
          <p:cNvPr id="19458" name="Picture 2" descr="Нова форма футболістів «Барселони» виготовлена з пластикових пляшок"/>
          <p:cNvPicPr>
            <a:picLocks noChangeAspect="1" noChangeArrowheads="1"/>
          </p:cNvPicPr>
          <p:nvPr/>
        </p:nvPicPr>
        <p:blipFill>
          <a:blip r:embed="rId3"/>
          <a:srcRect l="36818" t="8333" r="12727" b="4999"/>
          <a:stretch>
            <a:fillRect/>
          </a:stretch>
        </p:blipFill>
        <p:spPr bwMode="auto">
          <a:xfrm>
            <a:off x="5643570" y="1357298"/>
            <a:ext cx="3214710" cy="451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409</TotalTime>
  <Words>498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Друге життя пластикових пляшок</vt:lpstr>
      <vt:lpstr>Презентация PowerPoint</vt:lpstr>
      <vt:lpstr>Що можна зробити з пластикових               пляшок:</vt:lpstr>
      <vt:lpstr>Пристосування для зняття плодів</vt:lpstr>
      <vt:lpstr>Презентация PowerPoint</vt:lpstr>
      <vt:lpstr>Пластикові ляльки</vt:lpstr>
      <vt:lpstr>«Пластикова ялинка»</vt:lpstr>
      <vt:lpstr>Презентация PowerPoint</vt:lpstr>
      <vt:lpstr>Форма ФК Барселона</vt:lpstr>
      <vt:lpstr>Презентация PowerPoint</vt:lpstr>
      <vt:lpstr>Пластикова пляшка: хай буде світло! </vt:lpstr>
      <vt:lpstr>Прикраси з пляшок</vt:lpstr>
      <vt:lpstr>Ми не залишилися                    осторонь!</vt:lpstr>
      <vt:lpstr>Фокус «Водолаз»</vt:lpstr>
      <vt:lpstr>Водяний термометр</vt:lpstr>
      <vt:lpstr>Повітряна вертушка</vt:lpstr>
      <vt:lpstr>Дякую за увагу!</vt:lpstr>
    </vt:vector>
  </TitlesOfParts>
  <Company>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ХОМ</dc:creator>
  <cp:lastModifiedBy>Admin</cp:lastModifiedBy>
  <cp:revision>38</cp:revision>
  <dcterms:created xsi:type="dcterms:W3CDTF">2012-04-12T19:26:53Z</dcterms:created>
  <dcterms:modified xsi:type="dcterms:W3CDTF">2014-06-03T13:16:52Z</dcterms:modified>
</cp:coreProperties>
</file>