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BA1F1-D317-4DD6-8FDF-8D87D8EF8BC0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04CD9-F9B4-4DD5-9101-165241ADEB3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BA1F1-D317-4DD6-8FDF-8D87D8EF8BC0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04CD9-F9B4-4DD5-9101-165241ADEB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BA1F1-D317-4DD6-8FDF-8D87D8EF8BC0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04CD9-F9B4-4DD5-9101-165241ADEB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BA1F1-D317-4DD6-8FDF-8D87D8EF8BC0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04CD9-F9B4-4DD5-9101-165241ADEB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BA1F1-D317-4DD6-8FDF-8D87D8EF8BC0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04CD9-F9B4-4DD5-9101-165241ADEB3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BA1F1-D317-4DD6-8FDF-8D87D8EF8BC0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04CD9-F9B4-4DD5-9101-165241ADEB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BA1F1-D317-4DD6-8FDF-8D87D8EF8BC0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04CD9-F9B4-4DD5-9101-165241ADEB3E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BA1F1-D317-4DD6-8FDF-8D87D8EF8BC0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04CD9-F9B4-4DD5-9101-165241ADEB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BA1F1-D317-4DD6-8FDF-8D87D8EF8BC0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04CD9-F9B4-4DD5-9101-165241ADEB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BA1F1-D317-4DD6-8FDF-8D87D8EF8BC0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04CD9-F9B4-4DD5-9101-165241ADEB3E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BA1F1-D317-4DD6-8FDF-8D87D8EF8BC0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04CD9-F9B4-4DD5-9101-165241ADEB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6A1BA1F1-D317-4DD6-8FDF-8D87D8EF8BC0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92504CD9-F9B4-4DD5-9101-165241ADEB3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055077"/>
            <a:ext cx="7772400" cy="1470025"/>
          </a:xfrm>
        </p:spPr>
        <p:txBody>
          <a:bodyPr/>
          <a:lstStyle/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Бойовий гопак. Історія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2665685"/>
            <a:ext cx="3672408" cy="3217912"/>
          </a:xfrm>
        </p:spPr>
        <p:txBody>
          <a:bodyPr>
            <a:normAutofit lnSpcReduction="10000"/>
          </a:bodyPr>
          <a:lstStyle/>
          <a:p>
            <a:pPr algn="l"/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Підготував    </a:t>
            </a:r>
          </a:p>
          <a:p>
            <a:pPr algn="l"/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учень   10-Б   класу</a:t>
            </a:r>
          </a:p>
          <a:p>
            <a:pPr algn="l"/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Нововолинського   ліцею-інтернату</a:t>
            </a:r>
          </a:p>
          <a:p>
            <a:pPr algn="l"/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Волинської   обласної    ради</a:t>
            </a:r>
          </a:p>
          <a:p>
            <a:pPr algn="l"/>
            <a:r>
              <a:rPr lang="uk-UA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Рода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Назарій</a:t>
            </a:r>
          </a:p>
          <a:p>
            <a:pPr algn="l"/>
            <a:endParaRPr lang="ru-RU" dirty="0"/>
          </a:p>
        </p:txBody>
      </p:sp>
      <p:sp>
        <p:nvSpPr>
          <p:cNvPr id="4" name="AutoShape 2" descr="data:image/jpeg;base64,/9j/4AAQSkZJRgABAQAAAQABAAD/2wCEAAkGBxQSEhUUEhQWFBUXFxUVFxcXFRUWFRUVFRQXFhcWGBYYHSggGBolHRkWIjEhJSkrLi4uGB8zODMsNygtLisBCgoKDg0OGhAQGywkHCQsLCwsLCwsLCwsLCwsLCwsLCwsLCwsLC0sLCwsLCwsLCwsLCwsLCwsLCwsLCwsLCwsLP/AABEIAOAA4QMBIgACEQEDEQH/xAAcAAAABwEBAAAAAAAAAAAAAAAAAQIDBAUGBwj/xABHEAACAQMDAQYDBAYHBgUFAAABAhEAAyEEEjFBBQYTIlFhMnGBB0KRoRQjUrHB8BVTYpLR0uEWVHKCovEXM0NjkySywtPj/8QAGQEAAwEBAQAAAAAAAAAAAAAAAQIDAAQF/8QAKREAAgIBAwQCAQQDAAAAAAAAAAECEQMSITEEE0FRImGRFDKB4aHB8P/aAAwDAQACEQMRAD8A6lFHFGBRxXccIW2iilijitYREUIpwLTlqOooOVBSGKEVLeyDxUdkigpWFxoTQijij20bFCihRxR0DBRQijFHWMEBRxRijoWEKlLQAo4oBFhqcttTNLtmkaGTJqmlUi2aXUGdC4BQoUKwQVX9oGzZLam6Quy2VLknCbg0R1zFWFZ/vrYS5p9lwgKzcs0KoVWdmbIBAVWMHrFYxiu/3fZlZBathXt3go8WDtvFFKsVDRhHZgJOdpMAieX3NVev3mbUG5flnlQYl1Bwdo8wEEmOgnANdLbsBNaSLJ8dPCuldQzEs+9wcEQphtyt1+IYjbVh3Y7oW9JaOq10B13eXYqhEDhbYXbkkgRHXft4AFZoBjf9mR/u7f8AxN/+2hW+/wDFHSf1d38Lf+ajpdcfZqNYukNMvairamTpxM1dZH5JPH6K/Z60pbdT3t+1QWEGnU9Qko6SaLIijWyKircNSLNyptNFIyTEahduRUcvNS7twcVEpocCT52CVacKULdA01gQ3cWkRTz5oBZop7AaGYo4px7cUmKNgoTFHTotelGLJpdSDTG4o6NliiFEAKFCjFCwkjT1JqLYeKkioy5LY+A6FChSlAiaru1GsEAXzbAB3AOygZBTIbkeYj60fba3jaI05VbhgBmyFE5aPUDjnNYftjsW89y5aLFmveGXubWa1YCgFBukM0uoETgEmM0QEvtzvzotG6C2ocKfDJtMoS2rnc3lX4j5ZiPqJrNd5PtPF3S3bZ043PKqWYlQDlX2xyPKRnmKyJ7uPqtR4dli9pd3i3uLYdAz3JWRIkQDmQVPBy/2j2ZotM99bl7xBYS14TIrMLtxlub0YAhQwIQ/Fx6kwEqTBZnf0y1/Vt/eX/JQqu/pW/8AsJ+D0KGhm/k9eUdFFHTjBGo95ZPFSabcUU6YslaIZTMCnvBI4pZtTxT1O5iRgV8UmrFkmmRZHBoqYHjZGUUpUJqQun96dCUHMyx+xpLNL8IU5QpLZRRQ01qeabayKb7Y166ezcvP8KKzfOBgfMmB9a5X3e76anV3GN1yiiI2EogZuVkc7R6nmaWWTQrHhh1ukdaQRTgqi7M7V8wUvuUgQTkjpz1Hzq+rRyKe6NPE8bpka+Kg67WJZRrlxgqqJJ/h7mj7V7TS1IJlhmPQepPSuN/aL3xW/NtDuAkYkKD1I9TWlnUfiuQ4+llP5PZGv7N74HV3GKSloTtE+YgfeY+/p8qm9j624bq20YhS4LE5lQJYCfUCJrl3dzVmykfegfmOK6h9nOne9u1DSLYm3bx8Znzv8gRtB/4q4I655tz0cmjHgpLwbFOalqabuWfSl16jaZ4qTQ4DQmkTRFqWh9Qpqw/2l9qm3pbtmwJ1F8G35cEDZLksOGFrcR7CtrurD6ttNp7p8d1OqN29cCoCxK3ZW34iscnw9qiT6cgUTWYzsrsbUC273X8jNdVbZHnvMQAGCthfKSwZROM8tVJ2j3D1T3rrFd1q34ZDOwteKpcIFkmVwG8xwK0tjU6rVg37lw22Ju7bKiGc+C8SWEeHtCQVIJDMMkTU/Q9k3z4D3L0XipD3T+sAIZhu88lQFJJ3Y3MnRYo1aMSf9nez/S1/8tn/AAoVX/0Ve/3pf75o62hGOv0KFJY1MoHSLjUk3Kbc0yRKU/QavUgVHsipArSDjsOhQoUpQFChQrGBQoVC7T7QFpRwXc7LaSJuXCCQoHXAJPoAT0rGMZ9rnarDSXLNpC52rcukYFu3vAWT+0XiB6AngVyDu33m8BQjqSPQcH5/jXoXs7sJRYe3fi814TqGIgXWZQpx0UDAHQAdc1wf7Re4F7QHeh8TTsx2uAZt5wlz6cNwY6HmOWGpHRgyaHsaTs7tW5etXFssqXlBCgkTDDG0jG6OP31sOyO9L6bsy1d1Ie5c25PHxOQm8mDMbZxzXA+yO0XsNNsgH5SDFdE03bZ1dm/prmDcti4mCqm5ZILhD1hlHB5kVyJyxvbg7vhmilLmzN94O8V++7kuYYkkD3NQ+w+yRfFxiwHhbMHlmdiFUfLaxJ6R70SaXdctj7rMACx2gic+bp86u+8V/TWl8PT+XIIYHcWYRz6jHJn2pdX5KZIU7WyRO7n9021l8I24W18115+5MbFP7TEEfLceme8abTqiqiqFVQFUDAAGAAKzv2bdneD2fYkQzr4rc8vleeIXaI9q1Fd2KGmP2eVmya5X4BREUdCqkht6aJp5xTJFOiUik7z9qGygVCN7z1AK21E3LgzkhePf2mucaXSaDRRdu3TevqSvlnzbYVWUEAT0M5kHM86rtrTXtUWuXT4GnT/ywSoa6GlPN1QkkRJ+9Ecmsb/s7qtW124CbdtG1EK1pg+7wrYwrAczAIEyGPsA2/AaB2n37020Lp9PckFvDYt5VXaUM2wSC0SAOhX5iqXUd8LbW08O0wuocOzSByTAUAgkkZnoepJLPedV/STY0u1mFu0u7cvIsqX2sIkwCCTxsMZ5d03dZ9Kp1F4CLYBWRhmZbh2iQdxBBHSPzpW5IxS/05q/638qOlf0pb9F/vpQqet+2Gj1LREUdCqDkZkNIqWajtFOmQnFIFo1IqKtPK9aSDCXgcJoTTRNBWpaG1j1Ckg0KA9iqq10O7VNefOxBbtA8LuO644928iz/ZPrVjurPdv94igKaYLdvcRkhfcxj8SKEpKPI0E5/tJPeLvPp9EoN5/MeEUS5946D3Ncd+1Dv8ddaFiwrpakM8kBnI4BAnyjmOpj0qj7yau6112vMTdk7p5BGI9o4j2rNHVScmalLL6LrFXJE0V5w48m48QRgk4/jWx7tdh6m666guqFfhFyVLqAQUUAeVYkdOcUx3S7Y0+nu771sscBWHCepjqeB8p9a6jp+0LF5N9ojI5/nrXHnzNbJHd02FPds5L2t2i9yFuLs2grAEexx04qz7ldgWtXqLa3bjBZErtBLKoJ2bp8s8THX6iJ32slNU2ZkKwMzM/yaPubd2aq00kQyn8DJ/KaMGlGxMzbm42enVHpSqi9najfbVh1FKs6xGZlV1LIYZQRuU+45FehF2rPNap0SKFChRAJpDLSi1NarVLbRrjkKqgsxPAUCSaKEdMru2uyBqRbRyPDW4ruhBIuBMqpzxugwcYqbeYKpY8AEmeKxHbffTxP1dlvBBBbxPilFbZ8QwssGGDI2g9Yrlfbvbt++5L37rI/w2/Ecqc4BQkgD88UryJAo2nd7+j9PdW/fvrcvJb8wQXLkXWbxHY3Bhx8AAPGwDmqvvb3lW8jWrOna6hu3bga88CbobyhB93zAiTPlHtWT0ZYFlIBJ3REzuX4uuTAiePlTQtXYkIzJucEgbjuCzAnIIwSOmaj3pt0g0Vs6z9q5+P+lCrTxV9H/Bf8aOtrn9GPUtChQq44KYuJT9EwopiyjZEilA0bJFIqhzu0HNHNJpLOBkmBWdIyt8DweoWv7YS3I5I59F+Z/gKp+3e8C2lJLbV98Fvl6CuR95e+fiEquEnJGPzrz83U29OPk9Tp+kdasn4N13k76psZQWKyAzAkAZzkfurH3+/V28y2NKLdrcdqlmW2J9SWIAEDn99YrtXvdcuW/AtgC3gQB8RmQSeSZiqdezdQ5nwnPzWP30kMLlvkZ0uXjEv8HeO6f2YA3P0jtF11DnzC2vmtEnMuxH6z5RHzpj7WPs8FwPrdKPOqzdtACGVFjegA+IAZHWJ555p3Xvdq6Jp0rMo5NvxLb2j6g2y0T8oNda7B+09mSNdo71px8T21D2o/a2k7wOMANXVUKo5uznvVpb/g4Mh9alaPXXLfwOQPapffc6Yau7+huGslty4I27gCyw0HDEj6VR27lQljKRyfktdbrmunc5kgAT7CrjulbbxRcAkJyfQtgfXmswrVd93e230pJUSrRuB6gVGcajSGg7mnI9F9z9ROmljhWbJPSA0n8a8+d7O/l69rr96yyi1u22xtXKKAgeY3EsBPPUDpWo79d7m0/ZtvS2jtu6vfduHgrpmYqo9i4Uf8oPqK5DukieMDAnE9B1rtxJqCTOLM05tr2dg+xzvprrusGnfdfsPuJLT+oKqWlWPQ4G0+oiOvdnYAZMAZJ9vWuXfZR2WnZ+hfWao+DbZdy+IfMLWDvZRwzGIUTgDqYrnv2h/abe7QY2bJNnS5BXh7wkZuEcDHwD6z0oTPSQWai9p9mrftPacsFcQdsTEyfiBHtxVL9mnab6nszTXLkl9mwsZlzaJt785O7bP1rT0bNpRjH7p/pm27qi6nxrjta8pDKCyW1mTC7QDA5n1mqLtD7NVF0eDAT9UIMHh2N1jIxCQFj2Hqa6cxgVB1nadq2QHuIpMYZgDnjHp70ElyKzJWO6rWA621DAtYVdwXy20uliAQOpZ2iOsVJud00AvHZbIuC6+1UUKLjWkUQD1JDzMzJnk1O1vfPRWhnUWycgKh3uSMfCP3mB71i+2/tRKGdOltUzvN07mDyAFARoErLSSeCPU02wLM9/Rd/wD3Sz/euf56FQP/ABM1Prb/AA//AK0KX4mv6PRdChQrFAUVHWW7U7wvptdas3QPBvj9UwgFXT4wxPMykR6mllJJWwxi26Rp2qLNPu+Kzvezt9NHZ3sRubCA+sEk/QAmPaqJ0rJ9t5cihHkc7X7wWLDBHuIrtwGOB/xen1iq3tfVEWy24M+Ssk7QYwcDA+Q4riPevtdjdQ3NxLIHeYO1ixIHz27Z96LsbvFatWnYm810gIGJ/VqjTuRQfvn16fQzxZ9eTjg9fHgx4Mmjz5f/AHgqe2u3NRrbx27nzACAtA4wAKKx3R1Vz4gFPo7jdn+wJP5VIs9uOyt4ai1bQYC9ScZ9TE1P7N72OpVCA2Jdp2xEk8D0p41HZI68fT9PLfJNu/qkJ0/cjVDAdLY9ZuCfrspvU9xLy/FftD/i3j/8aVqO/DuQETaoJILOZz19qiaztS7dXe7MAcA9D8vWKzbR0RxdHLht143/AKKLtLQ+E0BxcA+8oMfnSNL2jdt/BcZeuGMY9uKmahzEbsVUtTxdrc8nqYrFO8baL232ml/GoAVul1RB/wCZRg1BvjYxAIYA/EODVfSlcijoROfUvIqmt/fkmjUD5VPsGeoxn8KjaHVWTtW6hEHLoc/VWkfh+BqZr+xXQBrcXrTfC9sHco6zbU/Q/wADikcIsyxzcdUPkvrlfx/sr+2+0TqL73WxMKqjIS2ihUUfJQB75rof2b9yLVtB2l2oVtaZIe0lzy+KQcOwOSsxtWDuxiPi5YyEHIg9QcR7RVhZXU6tgii/qWGAo8S6R8hmKujhZrPtP+0J+0nFu2Db0tsyqH4rjCQLjxxjhenz4wgrpPYf2La+9DX2t6ZT0Ym5cHH3Ex+LTXSe7f2V6HRQ7qdVdEENd27dwj4bXwjPEzHrRqwNpF39mDEdlaMER+pXn0JJB+ozWoN2qrSdoqSFJVSZAWc4JAA98NI6EGp26n0kXJ2ZzvP3jC/qLFwC652bpB8LBkxOWEcdOsYFch7ca5cvW7fjSDbN03Ax8wPiOoJZoJ6dDHTitj3jt2w7bCloozqLrMN299zHDHzEyWBiOF4ANYPV2LCqgdw7LjfbMKRvZ0ny5gPk+wrnyNXuUXBWPdAESX3ETPlDsu/KE5IAKj0npmndJaRmNx4GAVXoqtv6x5pjnHGanXQXs7LS7AoKMVQSwNxSAzDGYUAgCcjqazmoAVmG5tqgAAlhPWIJMSSWjjmp6lJUgln+n2P6gf3FoVB/pcfsp/cWhW0v2a0euKFChXQOCsP9rXZviaLxVO17FxLi9Z3MLZ/+6f8AlrcVQd/rJfs7UhQSfDLQOfIQ38KWauLQYumc97id/wB/E8HVEt6MRxA9qT9oGisa64uobVNatJbCKnhmGuK9xt53ESsOAQBJiufdm6O9qHAsI1y5yAg3Ee56Ae5xWl7a+zrta7YVztdgQPB8VA6gjmSfD+gauOHda0x4OxTxxet/uOfdp9rG/bUMoBG6T94zk7upyfXocCqx7kwswo4955J9/wDAV1rux9ijsA2vu+ECP/KslWuA/wBq4QVHyUH5+uyX7I+y8fqbhj1v3c/OG/dXYsbJ5ut1u5bs88Xbo2hU9TPPtHzq97K7gdpX1m3pboUzm5FoGM/+oRM4ivQ3ZHczQ6YqbOlsqy8OUD3AfUO8tP1q+p1johk6tydpHlu99nvaaqSdHegZMbWOPRVJJ+gNZzVLcU7LgZSuNrAgqPTacivZFQu0uybGoEaizavDmLltXgxEjcMH3rPGIuofk8emaS1ege+X2P2L436Erp7gH/lmTZfn6o3uJGOOtcu7Q+zXtO0SDpGcZhrbJcUgdfK0j6gGlcWiiyKRjooVM1XZt60dt21ctn0dGU/gRUYrQGSsQKuOw+3H05IHmQ/EhOJ4kH7pjE1URSooMrinLHLVF00dc7ra7sy8ynW6W22+IuGSVO0AK+3BGOefbmOwd2X0bWf/AKAWltBiv6pAi7hzgAT8+tebO7GgFy3i4wJuBXRWgm2RlgOucYrbfZ12u/ZuoezcDNZcbhBHE/EJMSP83WljOnTPQ6noZdRDvRW79eX/AGd3C1A7S0QuqRw33TAMfQ4zwfnR29YNRaD6e4DPDdB6gjmfbFMXbzEHMMOVHAAJyffBPJ9K6EeDOLi6fJV2LQEpg3gQSCQpJkeYFT5TE5yeeape8nesWSwQOztuXw/iEgQfLHMkcCPKc8052rp71t7d66ru3mUwVYopifD/AG4Bc5HRZEVG7Q0ujtOdURtdwLaJdtAor53kKPiY+vEr85WTb2QFE5Tr+0Ll24Lt3ainGUi2FYl1XasyMTEfmai2Ea64DW22KowVYAxgSYj6fP5Vru8en8W6r27ai2tu2lpRLohKjfARZuPuHImSPWqm5pr6qbjWiF2uYwCNpVXkfEAG9QOa5J3eyHoisb/hlF2qp2LtDbi2xt25v7MgTg4J4zMft/Q2bLPbTd4oXc5KtG1iu0AOAQ8uJgARtjqah3b0qfMWYgkYCgrwesxjIgT9KgahyCSQq4GAoWVEAABfYifX1p4cb8mI3hH3/H/WhTO4e9HT2A9n0JoUCKoMCaBpp5og1GhdYNNo7dsEW0VAcnaoWT6mOaVcXFINyiZ5oqIJTTGzQo6FUIhUdFRxWCChQo9tY1BUBShbNOpapW0FRbG5Nco+0X7JxqWbUaHal45e0fLbuH1U/cc/gfbJPX4pBSltMqk48HjftXsi9prht37T2nzhwRMdQeGHuJFQXNeue+z6ZNFeuau0l21bQtscAgtwgE8MWKgEZkivI+oPJiJzjjngT0qdHSp3EsexrjBbxUkFbe8RwYdAQfUbS1P6XvHcDgsSUk+STADfFtniai93STd8P+sS5b+rIdv/AFBT9KrjSuKbZ1w6nJjhFwk9rOvdhd7zo/CvIfEsOzC5tE4G0iR0IlsdK7V2d2lYvqDadT5UuYK7gryVMdAYbPzryHo+0rltSqnykyQeJ4mu1d0bOqsdnozIVlVfxFLtctae9LZUAHaAFJHoJERWha28B6/NizpZOJ+TpHalmzqID7ikGQAykS0AmSDyvp+RNYW/ftWi1tlfYrLcs3JVFDJtHh2ztG5oTOYifUzedgObq7Lz+PDB82yWVVyi+fIadsxugyOkid2jp7GrQJdkrhd1zyXCDmQWHUKeIJEmqHmclRc7ZGnUHUeHFm8EQk21Ytb2oC4k7MM/EYVcjIPLu/Ha5vbrTqpbxme2yFfKS0FJGShLPBMZWYIg1cd+7b2tQ9n41uILZNsD4ZJtEuSRvhWwIjavwiKy13R2rJ8R2Nx5JzsUSr8LbAjgrAyPSKlPIougb8Fd2epueGLdsud7Ak/D5pziAByeeRMiYDmu7KUOQGFwhdxVZDK6sodHOQoUbs5+E+oNWOv7SG3zGW5JESZPPzwOc+3JqmL9BkkgKv3s8QOuelJGbfgDGv6Nf0T++v8AjQprcn7X/XQqlsB7FmgTTOaEGrUbUxbmmTSiaKmQjdhUVHQogABR7KANOK1BjJJiBapwW6WKOktlFFCDbFGFpVCgGkFFCjqr7xdpfo9h3yDG1Tt3AO2FJkgRMckVglpSSao+63eD9LtbthRgBuBnaSZyjfeXHP0qx1uoSChuIjEGJZQw9CATmsY5f9u/eJBp7WmRwfEIuvBn9WvwDHq2f+SuA3Wk+grXd+S+p11+5cYi0rtbtk8tbtfq0Yf8QUN6ZxWTeMxxS2X30peB/sq7svW34hgfpNRiM+1OWULEBQSegUEk/ICuxfZ33JtaYfpOrVLt4eYW2G63ZVcs4ZCyu+RyIUgiZBNZK2Cc1FUZ7uL3GgJru0EZdMroUtbT4l87hkryLQEsZywX0M13DWLu3v4RwFIVSCLqkjZvTpwT8uT0Ge789okqLecRcDgEop3HyvtBMbRkRHMmJNVui7eBSyGZ7TALbRp3qSxUBQAAEJIwdrcqQSFIp6SOdzssG7e8M29oKh2yptEqqkEJwIA3MTgY2nB5K9V27bUJ4tq3ccvtLBTbEknAYkGdq9Mc+hFSr2v0/j2ySHdFQkPcBKWwrnxGLEgRuywJJwM1y3trtAuf0ctstbluRbAKqzG2CQJBA2ksRLS0wfQSdAsuO9evXUzcS4lva5VbTXFQ20Ajc7OxUlm3eoh1g+asBobj3bhC+pO4kqMlRkjOQMD5RU9NW4uXFkDxB5zcklgoBXeScQwUwIHliDJmN476dSEXEE+Y5UsIwRBJ4OQCOOK58jT45Ndky92fatoDc3NxI6RkGBgLnqc5+lWSacJt2KoIPSMD7pnn58cdcCs1c7UmMcDgyQTBgjPrt9acGvDWgrGSs84x+yDM/dA95rn7ctrMWkH9u3/eb/NR1nN3/v3Pxb/GhVe2vbMevaBpG+j312mtBEUg0stRTRQrSEUYFGaIURaFhKMJSBcBnIwYPsfSlJcpdx1QjWalbSM7naqiSTwBVb3d7UN9bjE/+o20YxbGFODkHmfc1R/aR2wtqyEN422eYVYlgByf7IJE+tZLszvS6pbthmARrZPmJUjeSSYYH1nJHPrStpcjHS+8PbS6YWiR8dxU+Q5Y+nHr61a7+Pfj3rl32q9sKGsKjhiIeAAYmGVpYRB28e/4t9p9/d13TC3IVGS42SSf1e1lMADG5vYn8azaRrOrC4P596x/fbULuCMHkqGUjxSgKn7wA2ckZM/d4xWW7zd9yl24tgzuu22DAkYRBgcxJ/GOOapO8/eTxNSrsZGwSFd2VWYAzEkAg7ZC4MQa2pG1Fx3f7VbSygBBayzNudmQQCQUkgYmevsa1Q7Ft3L+o1N+Htv4ewN6C0s4+cj6Vx/U6xuQSxUAKCfLgSBHUT046Y6Hru2NXqWY3brovIthjCzGB6Cf34rnzSbVIti0q22OfacnjakWtIg2ogHl2Ko3NMSCB68+tU+n+z9/0fx7uotKD8KJL3GYbZXMBYDTOfrVjaIEBQAAeOImKevuwhYheRjM+nHUClxvQqBkzuTtcEe1ataVnTTA5BHitm8AdswwiASDwOD9ak63ti4zfqywXadyztxM/DMdcCcdBVW4MsQccexHOfaP3Um+uATn6kHPSR/OKe5EG7LntbvTdv2rVokgImwj9shpBPyG0fQ+tVX6aXADZCyAxmF4AIyMCenU9eKi3LBUbmMgzj73uVn5D8qQ14MFXaIABEfMScHJ/wBfWKVtsBYaPthtOXa2/mZdnrAKw0gkwTx+OKrRqCd8+h6/d9ATwM0typUqQEyWBIiIAiIHX+Pzpf6M0BYUwS24mAAOCJyTkcZrXsEEGPKMqJknAYEHcZ5GOPb2prWWZTDbjuAGQFJ2z1jOQKjfpDAnIMdOd0dA2ZqC+paQQYghon7wJgx9aVR3DsLTVbG84BjBB46eh9vXqaf1pDFGQcjIAwGABP5VXlJyeT/GntNegxgxEfSetO15MP8Ajf2B/doUjxF9P+r/AEoVtzHpLT96p5QHodpPQ+hqTb702pO5WUATODFYbTkWwSzAjEEhVkAT93BODms9qNZc8zGQHLLPQhTjp7R9PnXT3Uopvkmk7O1afte04kOBzhsHHzqRqtUtsbnIAlVn3Zgo/M1xA9tP4JX7x654ESKHanbFy6oUsdsAxJjE0rzR8BpnZuzO17eo3eE27aQJ6ZAP8T/JrJdt9+ArslpS+y4vTkIVMeuWBHFYPs7t25YBNp45mAOSu2ZPBqP2XdJUmOcTjiTg5qc822w3Bp+7vfV0sXVuEG4Szh8zubnHEzxiOKI9+bwtLaU5AG5jG5skmOABHl/71k9fpijFsbWzj1JPrmetRBqIOyRJEkx1jy56jpS9xtbGsc1naBvXN1x2ZoE5OQowDPH8xR6G8y3OccgzyDPX8KgXbuSPQxPsDHX3qVZbIj5g9YHseeelCQUDtHVO7sWzhVgAAAIAAABwPakht0ST7e/z/H8qkLatCJIY8EljPrGOKm6a2gwgwckyp+c0ryIBS6tmZ9wmJiYwYx/A0l4mc7o56VO1umPSY+RB+UdT71WW7nIg8GJGBHzp4u1sBEvwoEkZ6zkf9qUbk/IjH0FBcKeDMCcdBzmhph5Tz6j5jmlbCyIt7+1jkjr+McxVmz71BMbQREGT6fU1QX9TI5kmZU4jPt9MU7Y1m1MH5/jxFM4WrAWOqSZAHMdQM5E5qHqmYkLjAgQccZyfp1qw0do4lh5hM8Y/gZxTGqsBA2R7Ezu94HB/n5GV0wlbcWSJGPoT0n2NMXWUsTBAJAycmB+X7qnW9JuJl19sxJOPwznqIqNfsNbOR+BkD5/j9adNWYYtsREkBJyAcxnkfiKduMp8okifIR+eIM4/GfnSby7uAAYnEyff/WoRufOR+I+VGrMPSQQWhwZxI5mJMcc+1KFq14ZJnxAVAn4SJjGM+s/wqXpLVvektxBYnjpA5wM+k80x2lsDE4brAnjqJnEUt70Yhto2MlcgZJ9AJz+AJ+lTtH2LvXdvK9TuQAiM4hpIyPTpSeytzFmSBEmD8MkNB/GKsP6QdXBuJtRgCOd0EbSR7jBj93NCTlwhkR/9mh/Wfl/rQp3x7X7f/Q3+aiqerJ7f4NsbrxfJuV+YnJtnbGeDzJ/L2qs1mmuMm9QcSx+EllDGWHrUm9qwpEW/ECoOREmAY4kfOOoprS9oFF2ADnkREkzg8DrmBx7GpRtGbSK1X6SP9Dj5elNvdiJ4n9/Spestw26Z3Hj0OcUNNphncJ3e3ETn+OK6U1Viog6pgMcTzx09v560/o9SVUg4HTjJ9f3ULmi33BtO1QOcdBz7mPSomoOTsyBAOckzzjjpR2aoxI1UtHBMmCTg+vl9v8fnVdp2BaZJ9hkE+350616OhEjG2Z94I+mfei7OhQWwxaQAOnuT0OYpuEaiUNExbd5VGCwPr6iJ+tKYFGCkz6QDj5Hr6fSiS+zHIPzwD+IFSrrAoCRkH5H5yRxipOUk9woj30l5wSQOQDjPHr15FSrTlvihYnBmYHGIH5TShf2BehMheYUcx/P8Kj9olmuCDAInnj3AkdY/HrQvVsKO3r6zHxT1k+30qoNpgxJDESQTmM9I6GrFLTMYK7hyG6HE/T+R7Em3bvMSBwCoxgA4zHqOelMnp4CN2LZKxABzz+U/l86RobeeTOAQcAH29QYqammQltpyJOTGT/PP/ehbZdxG3p5jE8ddxPrOPfrxSuYTP9qptuMOF5A6Exk8RUOy4BH+E9P31bdqaU3LhNt9yxwNvMnGP5x8qqdJluJrpg04iGg0QDR0gQJORnMrHzp1tDvclvhGWB9RPlX0wCSfem+ztJuMrMEdTBA+9IPX2+vSptvTlQciBmSD16z71yZJJPZj+Cte3Y4MAEnhiWnAjPT6VB1ul2gkEspj0B4ngcjJzT+qRV3Dd+zxHXqB6ifzotVdQeZOkCDLE4iepA5/GjGwFUisjbiDjE5kdPpHpTF+wwJyTPWCJz0nn/WpHjCMDbmYyRHuDn8+tMuQVA4Ht+8knJOcVZGGr1vbGfkQwZeuZ6dMe81G3GfX+Qf8KkXFAnzEgcAx/A4pzQ2gzRd3AEHaFIUliPLLEEAes9OM01m5EWNSyqRxOOnAz+806+sLhQAWgkDncSx8o/Gmz2Xe8QW2XaxAIBwIYbl+Uief3VHS4bTAgeZc56MAenqDn5itpXI1Fn/Rur/qG/uJRVH/AKcu/tt/eNCt8h6h7Nyl9YHn3SCcoQMzIAJMw0c+lKs2Rcg8AyDBwWU4zOcfw46SmIII3LxuiZxAx1hvcR0mkui7ISW2ksQwgySJAPHJH4CuCUlewjQd20OkkiOcxj0pq4TIUrEHA44iP4U9ZBBlgd33eYOODBgcxGOKgeJsZlE8kQwgY+efz+lPABKuFQTzPWSTn5VA1OmVnUgET8UGCOR146Zz9acNp9pcFZMmT6ehjr1qKl7dzn+ciDVY+0BEXXICoYBieCARx0x9Pyo7F8KqhiBHQAS0iSS0deaPWL93cBJ6k4BPWKhFSSdqqeOsn88z8qot0byT5ByjH3E8REERkzUzTNgSWgwTic5wR0+tUdtBM5B4IEiJ9/xxVpa16cFTBABkk8cH1nilyR9BRZhCd0mB7AenBk+/WmdZpdyblBlJxyfcTGPl7YqM+pEwOmTAxJ5qx0V7HWRyDxzM+/8ArU2nFWCrZT2dUwcIJAxgicesVO8eQQZJIyTtbjG3BMDg/Q0/2n2buO7hh+Qien1qFftxkgj3+ZmOhiJnFZyjLcND9vVyY4zBMCJ6H94/7U9ftM3mbMEbYEkH18vxdOmJ9qjaWxIUxuE7cBeScR/rirPTsAeZ4np6+o/KpydcBKTWL5mOMycdP5jj2qmVNtwEDaMenGegj0/dWi1vZhljbJyZgYaBztz9fX2NVmk7MO9vFQqSDtBAIIBHtz/jXRjmlHkV8lxofKgYwCYziT84xHHvSdTrNw9+IjB9o+cekZpF62wUKybQIHlEiffIA6SZ61WuCjRzmOog/uEyPyqEYpsIu/pd4DFYBgQBAJkzHvwOtQ73ZsQ25f8AhwCQSeDn5/hWh7NshUVw25SDKgMCrSRtUj4vX5YpVvT+IxJhhuLZJmBBOD8Q449PTNDvU68DaTI3iu6GBIjHAgRAkDnr+FM37RkgRxuwPi823HqJn8K2F3s8OZVYKyQUgExIB96s+7XYou3wCo2oIcwASATgtHBM4HqfSKaPUK9jKDbo5q2nO7YoLtnC5Mjn59am2Oyrjna9u6ARyqgmcHdDRAHBJOJA5Ndu7Q7N0pUsmmsqbcefwramScAGPxrJXbpspt04RSCxSfEJVmYEts4E5mT0B9ao8ja+Jb9PXLKfT9h+BbYXrrXUJQlfCJa223lGk8buOs4Gaqu0O65vXj4brMEv5W2KRnczgbRuGeuZycVfm5fv3lVSyIzPwQPIsLkgmAQfbiM1e9maVTaa7p92Tc2OHUs1xUKhU8w3dQJEGY6zUovJFW3bKxxJ7M5P/s//AO7b/E/4UKvY139U3/X/AIUKp3Z/RT9Lj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data:image/jpeg;base64,/9j/4AAQSkZJRgABAQAAAQABAAD/2wCEAAkGBxQSEhUUEhQWFBUXFxUVFxcXFRUWFRUVFRQXFhcWGBYYHSggGBolHRkWIjEhJSkrLi4uGB8zODMsNygtLisBCgoKDg0OGhAQGywkHCQsLCwsLCwsLCwsLCwsLCwsLCwsLCwsLC0sLCwsLCwsLCwsLCwsLCwsLCwsLCwsLCwsLP/AABEIAOAA4QMBIgACEQEDEQH/xAAcAAAABwEBAAAAAAAAAAAAAAAAAQIDBAUGBwj/xABHEAACAQMDAQYDBAYHBgUFAAABAhEAAyEEEjFBBQYTIlFhMnGBB0KRoRQjUrHB8BVTYpLR0uEWVHKCovEXM0NjkySywtPj/8QAGQEAAwEBAQAAAAAAAAAAAAAAAQIDAAQF/8QAKREAAgIBAwQCAQQDAAAAAAAAAAECEQMSITEEE0FRImGRFDKB4aHB8P/aAAwDAQACEQMRAD8A6lFHFGBRxXccIW2iilijitYREUIpwLTlqOooOVBSGKEVLeyDxUdkigpWFxoTQijij20bFCihRxR0DBRQijFHWMEBRxRijoWEKlLQAo4oBFhqcttTNLtmkaGTJqmlUi2aXUGdC4BQoUKwQVX9oGzZLam6Quy2VLknCbg0R1zFWFZ/vrYS5p9lwgKzcs0KoVWdmbIBAVWMHrFYxiu/3fZlZBathXt3go8WDtvFFKsVDRhHZgJOdpMAieX3NVev3mbUG5flnlQYl1Bwdo8wEEmOgnANdLbsBNaSLJ8dPCuldQzEs+9wcEQphtyt1+IYjbVh3Y7oW9JaOq10B13eXYqhEDhbYXbkkgRHXft4AFZoBjf9mR/u7f8AxN/+2hW+/wDFHSf1d38Lf+ajpdcfZqNYukNMvairamTpxM1dZH5JPH6K/Z60pbdT3t+1QWEGnU9Qko6SaLIijWyKircNSLNyptNFIyTEahduRUcvNS7twcVEpocCT52CVacKULdA01gQ3cWkRTz5oBZop7AaGYo4px7cUmKNgoTFHTotelGLJpdSDTG4o6NliiFEAKFCjFCwkjT1JqLYeKkioy5LY+A6FChSlAiaru1GsEAXzbAB3AOygZBTIbkeYj60fba3jaI05VbhgBmyFE5aPUDjnNYftjsW89y5aLFmveGXubWa1YCgFBukM0uoETgEmM0QEvtzvzotG6C2ocKfDJtMoS2rnc3lX4j5ZiPqJrNd5PtPF3S3bZ043PKqWYlQDlX2xyPKRnmKyJ7uPqtR4dli9pd3i3uLYdAz3JWRIkQDmQVPBy/2j2ZotM99bl7xBYS14TIrMLtxlub0YAhQwIQ/Fx6kwEqTBZnf0y1/Vt/eX/JQqu/pW/8AsJ+D0KGhm/k9eUdFFHTjBGo95ZPFSabcUU6YslaIZTMCnvBI4pZtTxT1O5iRgV8UmrFkmmRZHBoqYHjZGUUpUJqQun96dCUHMyx+xpLNL8IU5QpLZRRQ01qeabayKb7Y166ezcvP8KKzfOBgfMmB9a5X3e76anV3GN1yiiI2EogZuVkc7R6nmaWWTQrHhh1ukdaQRTgqi7M7V8wUvuUgQTkjpz1Hzq+rRyKe6NPE8bpka+Kg67WJZRrlxgqqJJ/h7mj7V7TS1IJlhmPQepPSuN/aL3xW/NtDuAkYkKD1I9TWlnUfiuQ4+llP5PZGv7N74HV3GKSloTtE+YgfeY+/p8qm9j624bq20YhS4LE5lQJYCfUCJrl3dzVmykfegfmOK6h9nOne9u1DSLYm3bx8Znzv8gRtB/4q4I655tz0cmjHgpLwbFOalqabuWfSl16jaZ4qTQ4DQmkTRFqWh9Qpqw/2l9qm3pbtmwJ1F8G35cEDZLksOGFrcR7CtrurD6ttNp7p8d1OqN29cCoCxK3ZW34iscnw9qiT6cgUTWYzsrsbUC273X8jNdVbZHnvMQAGCthfKSwZROM8tVJ2j3D1T3rrFd1q34ZDOwteKpcIFkmVwG8xwK0tjU6rVg37lw22Ju7bKiGc+C8SWEeHtCQVIJDMMkTU/Q9k3z4D3L0XipD3T+sAIZhu88lQFJJ3Y3MnRYo1aMSf9nez/S1/8tn/AAoVX/0Ve/3pf75o62hGOv0KFJY1MoHSLjUk3Kbc0yRKU/QavUgVHsipArSDjsOhQoUpQFChQrGBQoVC7T7QFpRwXc7LaSJuXCCQoHXAJPoAT0rGMZ9rnarDSXLNpC52rcukYFu3vAWT+0XiB6AngVyDu33m8BQjqSPQcH5/jXoXs7sJRYe3fi814TqGIgXWZQpx0UDAHQAdc1wf7Re4F7QHeh8TTsx2uAZt5wlz6cNwY6HmOWGpHRgyaHsaTs7tW5etXFssqXlBCgkTDDG0jG6OP31sOyO9L6bsy1d1Ie5c25PHxOQm8mDMbZxzXA+yO0XsNNsgH5SDFdE03bZ1dm/prmDcti4mCqm5ZILhD1hlHB5kVyJyxvbg7vhmilLmzN94O8V++7kuYYkkD3NQ+w+yRfFxiwHhbMHlmdiFUfLaxJ6R70SaXdctj7rMACx2gic+bp86u+8V/TWl8PT+XIIYHcWYRz6jHJn2pdX5KZIU7WyRO7n9021l8I24W18115+5MbFP7TEEfLceme8abTqiqiqFVQFUDAAGAAKzv2bdneD2fYkQzr4rc8vleeIXaI9q1Fd2KGmP2eVmya5X4BREUdCqkht6aJp5xTJFOiUik7z9qGygVCN7z1AK21E3LgzkhePf2mucaXSaDRRdu3TevqSvlnzbYVWUEAT0M5kHM86rtrTXtUWuXT4GnT/ywSoa6GlPN1QkkRJ+9Ecmsb/s7qtW124CbdtG1EK1pg+7wrYwrAczAIEyGPsA2/AaB2n37020Lp9PckFvDYt5VXaUM2wSC0SAOhX5iqXUd8LbW08O0wuocOzSByTAUAgkkZnoepJLPedV/STY0u1mFu0u7cvIsqX2sIkwCCTxsMZ5d03dZ9Kp1F4CLYBWRhmZbh2iQdxBBHSPzpW5IxS/05q/638qOlf0pb9F/vpQqet+2Gj1LREUdCqDkZkNIqWajtFOmQnFIFo1IqKtPK9aSDCXgcJoTTRNBWpaG1j1Ckg0KA9iqq10O7VNefOxBbtA8LuO644928iz/ZPrVjurPdv94igKaYLdvcRkhfcxj8SKEpKPI0E5/tJPeLvPp9EoN5/MeEUS5946D3Ncd+1Dv8ddaFiwrpakM8kBnI4BAnyjmOpj0qj7yau6112vMTdk7p5BGI9o4j2rNHVScmalLL6LrFXJE0V5w48m48QRgk4/jWx7tdh6m666guqFfhFyVLqAQUUAeVYkdOcUx3S7Y0+nu771sscBWHCepjqeB8p9a6jp+0LF5N9ojI5/nrXHnzNbJHd02FPds5L2t2i9yFuLs2grAEexx04qz7ldgWtXqLa3bjBZErtBLKoJ2bp8s8THX6iJ32slNU2ZkKwMzM/yaPubd2aq00kQyn8DJ/KaMGlGxMzbm42enVHpSqi9najfbVh1FKs6xGZlV1LIYZQRuU+45FehF2rPNap0SKFChRAJpDLSi1NarVLbRrjkKqgsxPAUCSaKEdMru2uyBqRbRyPDW4ruhBIuBMqpzxugwcYqbeYKpY8AEmeKxHbffTxP1dlvBBBbxPilFbZ8QwssGGDI2g9Yrlfbvbt++5L37rI/w2/Ecqc4BQkgD88UryJAo2nd7+j9PdW/fvrcvJb8wQXLkXWbxHY3Bhx8AAPGwDmqvvb3lW8jWrOna6hu3bga88CbobyhB93zAiTPlHtWT0ZYFlIBJ3REzuX4uuTAiePlTQtXYkIzJucEgbjuCzAnIIwSOmaj3pt0g0Vs6z9q5+P+lCrTxV9H/Bf8aOtrn9GPUtChQq44KYuJT9EwopiyjZEilA0bJFIqhzu0HNHNJpLOBkmBWdIyt8DweoWv7YS3I5I59F+Z/gKp+3e8C2lJLbV98Fvl6CuR95e+fiEquEnJGPzrz83U29OPk9Tp+kdasn4N13k76psZQWKyAzAkAZzkfurH3+/V28y2NKLdrcdqlmW2J9SWIAEDn99YrtXvdcuW/AtgC3gQB8RmQSeSZiqdezdQ5nwnPzWP30kMLlvkZ0uXjEv8HeO6f2YA3P0jtF11DnzC2vmtEnMuxH6z5RHzpj7WPs8FwPrdKPOqzdtACGVFjegA+IAZHWJ555p3Xvdq6Jp0rMo5NvxLb2j6g2y0T8oNda7B+09mSNdo71px8T21D2o/a2k7wOMANXVUKo5uznvVpb/g4Mh9alaPXXLfwOQPapffc6Yau7+huGslty4I27gCyw0HDEj6VR27lQljKRyfktdbrmunc5kgAT7CrjulbbxRcAkJyfQtgfXmswrVd93e230pJUSrRuB6gVGcajSGg7mnI9F9z9ROmljhWbJPSA0n8a8+d7O/l69rr96yyi1u22xtXKKAgeY3EsBPPUDpWo79d7m0/ZtvS2jtu6vfduHgrpmYqo9i4Uf8oPqK5DukieMDAnE9B1rtxJqCTOLM05tr2dg+xzvprrusGnfdfsPuJLT+oKqWlWPQ4G0+oiOvdnYAZMAZJ9vWuXfZR2WnZ+hfWao+DbZdy+IfMLWDvZRwzGIUTgDqYrnv2h/abe7QY2bJNnS5BXh7wkZuEcDHwD6z0oTPSQWai9p9mrftPacsFcQdsTEyfiBHtxVL9mnab6nszTXLkl9mwsZlzaJt785O7bP1rT0bNpRjH7p/pm27qi6nxrjta8pDKCyW1mTC7QDA5n1mqLtD7NVF0eDAT9UIMHh2N1jIxCQFj2Hqa6cxgVB1nadq2QHuIpMYZgDnjHp70ElyKzJWO6rWA621DAtYVdwXy20uliAQOpZ2iOsVJud00AvHZbIuC6+1UUKLjWkUQD1JDzMzJnk1O1vfPRWhnUWycgKh3uSMfCP3mB71i+2/tRKGdOltUzvN07mDyAFARoErLSSeCPU02wLM9/Rd/wD3Sz/euf56FQP/ABM1Prb/AA//AK0KX4mv6PRdChQrFAUVHWW7U7wvptdas3QPBvj9UwgFXT4wxPMykR6mllJJWwxi26Rp2qLNPu+Kzvezt9NHZ3sRubCA+sEk/QAmPaqJ0rJ9t5cihHkc7X7wWLDBHuIrtwGOB/xen1iq3tfVEWy24M+Ssk7QYwcDA+Q4riPevtdjdQ3NxLIHeYO1ixIHz27Z96LsbvFatWnYm810gIGJ/VqjTuRQfvn16fQzxZ9eTjg9fHgx4Mmjz5f/AHgqe2u3NRrbx27nzACAtA4wAKKx3R1Vz4gFPo7jdn+wJP5VIs9uOyt4ai1bQYC9ScZ9TE1P7N72OpVCA2Jdp2xEk8D0p41HZI68fT9PLfJNu/qkJ0/cjVDAdLY9ZuCfrspvU9xLy/FftD/i3j/8aVqO/DuQETaoJILOZz19qiaztS7dXe7MAcA9D8vWKzbR0RxdHLht143/AKKLtLQ+E0BxcA+8oMfnSNL2jdt/BcZeuGMY9uKmahzEbsVUtTxdrc8nqYrFO8baL232ml/GoAVul1RB/wCZRg1BvjYxAIYA/EODVfSlcijoROfUvIqmt/fkmjUD5VPsGeoxn8KjaHVWTtW6hEHLoc/VWkfh+BqZr+xXQBrcXrTfC9sHco6zbU/Q/wADikcIsyxzcdUPkvrlfx/sr+2+0TqL73WxMKqjIS2ihUUfJQB75rof2b9yLVtB2l2oVtaZIe0lzy+KQcOwOSsxtWDuxiPi5YyEHIg9QcR7RVhZXU6tgii/qWGAo8S6R8hmKujhZrPtP+0J+0nFu2Db0tsyqH4rjCQLjxxjhenz4wgrpPYf2La+9DX2t6ZT0Ym5cHH3Ex+LTXSe7f2V6HRQ7qdVdEENd27dwj4bXwjPEzHrRqwNpF39mDEdlaMER+pXn0JJB+ozWoN2qrSdoqSFJVSZAWc4JAA98NI6EGp26n0kXJ2ZzvP3jC/qLFwC652bpB8LBkxOWEcdOsYFch7ca5cvW7fjSDbN03Ax8wPiOoJZoJ6dDHTitj3jt2w7bCloozqLrMN299zHDHzEyWBiOF4ANYPV2LCqgdw7LjfbMKRvZ0ny5gPk+wrnyNXuUXBWPdAESX3ETPlDsu/KE5IAKj0npmndJaRmNx4GAVXoqtv6x5pjnHGanXQXs7LS7AoKMVQSwNxSAzDGYUAgCcjqazmoAVmG5tqgAAlhPWIJMSSWjjmp6lJUgln+n2P6gf3FoVB/pcfsp/cWhW0v2a0euKFChXQOCsP9rXZviaLxVO17FxLi9Z3MLZ/+6f8AlrcVQd/rJfs7UhQSfDLQOfIQ38KWauLQYumc97id/wB/E8HVEt6MRxA9qT9oGisa64uobVNatJbCKnhmGuK9xt53ESsOAQBJiufdm6O9qHAsI1y5yAg3Ee56Ae5xWl7a+zrta7YVztdgQPB8VA6gjmSfD+gauOHda0x4OxTxxet/uOfdp9rG/bUMoBG6T94zk7upyfXocCqx7kwswo4955J9/wDAV1rux9ijsA2vu+ECP/KslWuA/wBq4QVHyUH5+uyX7I+y8fqbhj1v3c/OG/dXYsbJ5ut1u5bs88Xbo2hU9TPPtHzq97K7gdpX1m3pboUzm5FoGM/+oRM4ivQ3ZHczQ6YqbOlsqy8OUD3AfUO8tP1q+p1johk6tydpHlu99nvaaqSdHegZMbWOPRVJJ+gNZzVLcU7LgZSuNrAgqPTacivZFQu0uybGoEaizavDmLltXgxEjcMH3rPGIuofk8emaS1ege+X2P2L436Erp7gH/lmTZfn6o3uJGOOtcu7Q+zXtO0SDpGcZhrbJcUgdfK0j6gGlcWiiyKRjooVM1XZt60dt21ctn0dGU/gRUYrQGSsQKuOw+3H05IHmQ/EhOJ4kH7pjE1URSooMrinLHLVF00dc7ra7sy8ynW6W22+IuGSVO0AK+3BGOefbmOwd2X0bWf/AKAWltBiv6pAi7hzgAT8+tebO7GgFy3i4wJuBXRWgm2RlgOucYrbfZ12u/ZuoezcDNZcbhBHE/EJMSP83WljOnTPQ6noZdRDvRW79eX/AGd3C1A7S0QuqRw33TAMfQ4zwfnR29YNRaD6e4DPDdB6gjmfbFMXbzEHMMOVHAAJyffBPJ9K6EeDOLi6fJV2LQEpg3gQSCQpJkeYFT5TE5yeeape8nesWSwQOztuXw/iEgQfLHMkcCPKc8052rp71t7d66ru3mUwVYopifD/AG4Bc5HRZEVG7Q0ujtOdURtdwLaJdtAor53kKPiY+vEr85WTb2QFE5Tr+0Ll24Lt3ainGUi2FYl1XasyMTEfmai2Ea64DW22KowVYAxgSYj6fP5Vru8en8W6r27ai2tu2lpRLohKjfARZuPuHImSPWqm5pr6qbjWiF2uYwCNpVXkfEAG9QOa5J3eyHoisb/hlF2qp2LtDbi2xt25v7MgTg4J4zMft/Q2bLPbTd4oXc5KtG1iu0AOAQ8uJgARtjqah3b0qfMWYgkYCgrwesxjIgT9KgahyCSQq4GAoWVEAABfYifX1p4cb8mI3hH3/H/WhTO4e9HT2A9n0JoUCKoMCaBpp5og1GhdYNNo7dsEW0VAcnaoWT6mOaVcXFINyiZ5oqIJTTGzQo6FUIhUdFRxWCChQo9tY1BUBShbNOpapW0FRbG5Nco+0X7JxqWbUaHal45e0fLbuH1U/cc/gfbJPX4pBSltMqk48HjftXsi9prht37T2nzhwRMdQeGHuJFQXNeue+z6ZNFeuau0l21bQtscAgtwgE8MWKgEZkivI+oPJiJzjjngT0qdHSp3EsexrjBbxUkFbe8RwYdAQfUbS1P6XvHcDgsSUk+STADfFtniai93STd8P+sS5b+rIdv/AFBT9KrjSuKbZ1w6nJjhFwk9rOvdhd7zo/CvIfEsOzC5tE4G0iR0IlsdK7V2d2lYvqDadT5UuYK7gryVMdAYbPzryHo+0rltSqnykyQeJ4mu1d0bOqsdnozIVlVfxFLtctae9LZUAHaAFJHoJERWha28B6/NizpZOJ+TpHalmzqID7ikGQAykS0AmSDyvp+RNYW/ftWi1tlfYrLcs3JVFDJtHh2ztG5oTOYifUzedgObq7Lz+PDB82yWVVyi+fIadsxugyOkid2jp7GrQJdkrhd1zyXCDmQWHUKeIJEmqHmclRc7ZGnUHUeHFm8EQk21Ytb2oC4k7MM/EYVcjIPLu/Ha5vbrTqpbxme2yFfKS0FJGShLPBMZWYIg1cd+7b2tQ9n41uILZNsD4ZJtEuSRvhWwIjavwiKy13R2rJ8R2Nx5JzsUSr8LbAjgrAyPSKlPIougb8Fd2epueGLdsud7Ak/D5pziAByeeRMiYDmu7KUOQGFwhdxVZDK6sodHOQoUbs5+E+oNWOv7SG3zGW5JESZPPzwOc+3JqmL9BkkgKv3s8QOuelJGbfgDGv6Nf0T++v8AjQprcn7X/XQqlsB7FmgTTOaEGrUbUxbmmTSiaKmQjdhUVHQogABR7KANOK1BjJJiBapwW6WKOktlFFCDbFGFpVCgGkFFCjqr7xdpfo9h3yDG1Tt3AO2FJkgRMckVglpSSao+63eD9LtbthRgBuBnaSZyjfeXHP0qx1uoSChuIjEGJZQw9CATmsY5f9u/eJBp7WmRwfEIuvBn9WvwDHq2f+SuA3Wk+grXd+S+p11+5cYi0rtbtk8tbtfq0Yf8QUN6ZxWTeMxxS2X30peB/sq7svW34hgfpNRiM+1OWULEBQSegUEk/ICuxfZ33JtaYfpOrVLt4eYW2G63ZVcs4ZCyu+RyIUgiZBNZK2Cc1FUZ7uL3GgJru0EZdMroUtbT4l87hkryLQEsZywX0M13DWLu3v4RwFIVSCLqkjZvTpwT8uT0Ge789okqLecRcDgEop3HyvtBMbRkRHMmJNVui7eBSyGZ7TALbRp3qSxUBQAAEJIwdrcqQSFIp6SOdzssG7e8M29oKh2yptEqqkEJwIA3MTgY2nB5K9V27bUJ4tq3ccvtLBTbEknAYkGdq9Mc+hFSr2v0/j2ySHdFQkPcBKWwrnxGLEgRuywJJwM1y3trtAuf0ctstbluRbAKqzG2CQJBA2ksRLS0wfQSdAsuO9evXUzcS4lva5VbTXFQ20Ajc7OxUlm3eoh1g+asBobj3bhC+pO4kqMlRkjOQMD5RU9NW4uXFkDxB5zcklgoBXeScQwUwIHliDJmN476dSEXEE+Y5UsIwRBJ4OQCOOK58jT45Ndky92fatoDc3NxI6RkGBgLnqc5+lWSacJt2KoIPSMD7pnn58cdcCs1c7UmMcDgyQTBgjPrt9acGvDWgrGSs84x+yDM/dA95rn7ctrMWkH9u3/eb/NR1nN3/v3Pxb/GhVe2vbMevaBpG+j312mtBEUg0stRTRQrSEUYFGaIURaFhKMJSBcBnIwYPsfSlJcpdx1QjWalbSM7naqiSTwBVb3d7UN9bjE/+o20YxbGFODkHmfc1R/aR2wtqyEN422eYVYlgByf7IJE+tZLszvS6pbthmARrZPmJUjeSSYYH1nJHPrStpcjHS+8PbS6YWiR8dxU+Q5Y+nHr61a7+Pfj3rl32q9sKGsKjhiIeAAYmGVpYRB28e/4t9p9/d13TC3IVGS42SSf1e1lMADG5vYn8azaRrOrC4P596x/fbULuCMHkqGUjxSgKn7wA2ckZM/d4xWW7zd9yl24tgzuu22DAkYRBgcxJ/GOOapO8/eTxNSrsZGwSFd2VWYAzEkAg7ZC4MQa2pG1Fx3f7VbSygBBayzNudmQQCQUkgYmevsa1Q7Ft3L+o1N+Htv4ewN6C0s4+cj6Vx/U6xuQSxUAKCfLgSBHUT046Y6Hru2NXqWY3brovIthjCzGB6Cf34rnzSbVIti0q22OfacnjakWtIg2ogHl2Ko3NMSCB68+tU+n+z9/0fx7uotKD8KJL3GYbZXMBYDTOfrVjaIEBQAAeOImKevuwhYheRjM+nHUClxvQqBkzuTtcEe1ataVnTTA5BHitm8AdswwiASDwOD9ak63ti4zfqywXadyztxM/DMdcCcdBVW4MsQccexHOfaP3Um+uATn6kHPSR/OKe5EG7LntbvTdv2rVokgImwj9shpBPyG0fQ+tVX6aXADZCyAxmF4AIyMCenU9eKi3LBUbmMgzj73uVn5D8qQ14MFXaIABEfMScHJ/wBfWKVtsBYaPthtOXa2/mZdnrAKw0gkwTx+OKrRqCd8+h6/d9ATwM0typUqQEyWBIiIAiIHX+Pzpf6M0BYUwS24mAAOCJyTkcZrXsEEGPKMqJknAYEHcZ5GOPb2prWWZTDbjuAGQFJ2z1jOQKjfpDAnIMdOd0dA2ZqC+paQQYghon7wJgx9aVR3DsLTVbG84BjBB46eh9vXqaf1pDFGQcjIAwGABP5VXlJyeT/GntNegxgxEfSetO15MP8Ajf2B/doUjxF9P+r/AEoVtzHpLT96p5QHodpPQ+hqTb702pO5WUATODFYbTkWwSzAjEEhVkAT93BODms9qNZc8zGQHLLPQhTjp7R9PnXT3Uopvkmk7O1afte04kOBzhsHHzqRqtUtsbnIAlVn3Zgo/M1xA9tP4JX7x654ESKHanbFy6oUsdsAxJjE0rzR8BpnZuzO17eo3eE27aQJ6ZAP8T/JrJdt9+ArslpS+y4vTkIVMeuWBHFYPs7t25YBNp45mAOSu2ZPBqP2XdJUmOcTjiTg5qc822w3Bp+7vfV0sXVuEG4Szh8zubnHEzxiOKI9+bwtLaU5AG5jG5skmOABHl/71k9fpijFsbWzj1JPrmetRBqIOyRJEkx1jy56jpS9xtbGsc1naBvXN1x2ZoE5OQowDPH8xR6G8y3OccgzyDPX8KgXbuSPQxPsDHX3qVZbIj5g9YHseeelCQUDtHVO7sWzhVgAAAIAAABwPakht0ST7e/z/H8qkLatCJIY8EljPrGOKm6a2gwgwckyp+c0ryIBS6tmZ9wmJiYwYx/A0l4mc7o56VO1umPSY+RB+UdT71WW7nIg8GJGBHzp4u1sBEvwoEkZ6zkf9qUbk/IjH0FBcKeDMCcdBzmhph5Tz6j5jmlbCyIt7+1jkjr+McxVmz71BMbQREGT6fU1QX9TI5kmZU4jPt9MU7Y1m1MH5/jxFM4WrAWOqSZAHMdQM5E5qHqmYkLjAgQccZyfp1qw0do4lh5hM8Y/gZxTGqsBA2R7Ezu94HB/n5GV0wlbcWSJGPoT0n2NMXWUsTBAJAycmB+X7qnW9JuJl19sxJOPwznqIqNfsNbOR+BkD5/j9adNWYYtsREkBJyAcxnkfiKduMp8okifIR+eIM4/GfnSby7uAAYnEyff/WoRufOR+I+VGrMPSQQWhwZxI5mJMcc+1KFq14ZJnxAVAn4SJjGM+s/wqXpLVvektxBYnjpA5wM+k80x2lsDE4brAnjqJnEUt70Yhto2MlcgZJ9AJz+AJ+lTtH2LvXdvK9TuQAiM4hpIyPTpSeytzFmSBEmD8MkNB/GKsP6QdXBuJtRgCOd0EbSR7jBj93NCTlwhkR/9mh/Wfl/rQp3x7X7f/Q3+aiqerJ7f4NsbrxfJuV+YnJtnbGeDzJ/L2qs1mmuMm9QcSx+EllDGWHrUm9qwpEW/ECoOREmAY4kfOOoprS9oFF2ADnkREkzg8DrmBx7GpRtGbSK1X6SP9Dj5elNvdiJ4n9/Spestw26Z3Hj0OcUNNphncJ3e3ETn+OK6U1Viog6pgMcTzx09v560/o9SVUg4HTjJ9f3ULmi33BtO1QOcdBz7mPSomoOTsyBAOckzzjjpR2aoxI1UtHBMmCTg+vl9v8fnVdp2BaZJ9hkE+350616OhEjG2Z94I+mfei7OhQWwxaQAOnuT0OYpuEaiUNExbd5VGCwPr6iJ+tKYFGCkz6QDj5Hr6fSiS+zHIPzwD+IFSrrAoCRkH5H5yRxipOUk9woj30l5wSQOQDjPHr15FSrTlvihYnBmYHGIH5TShf2BehMheYUcx/P8Kj9olmuCDAInnj3AkdY/HrQvVsKO3r6zHxT1k+30qoNpgxJDESQTmM9I6GrFLTMYK7hyG6HE/T+R7Em3bvMSBwCoxgA4zHqOelMnp4CN2LZKxABzz+U/l86RobeeTOAQcAH29QYqammQltpyJOTGT/PP/ehbZdxG3p5jE8ddxPrOPfrxSuYTP9qptuMOF5A6Exk8RUOy4BH+E9P31bdqaU3LhNt9yxwNvMnGP5x8qqdJluJrpg04iGg0QDR0gQJORnMrHzp1tDvclvhGWB9RPlX0wCSfem+ztJuMrMEdTBA+9IPX2+vSptvTlQciBmSD16z71yZJJPZj+Cte3Y4MAEnhiWnAjPT6VB1ul2gkEspj0B4ngcjJzT+qRV3Dd+zxHXqB6ifzotVdQeZOkCDLE4iepA5/GjGwFUisjbiDjE5kdPpHpTF+wwJyTPWCJz0nn/WpHjCMDbmYyRHuDn8+tMuQVA4Ht+8knJOcVZGGr1vbGfkQwZeuZ6dMe81G3GfX+Qf8KkXFAnzEgcAx/A4pzQ2gzRd3AEHaFIUliPLLEEAes9OM01m5EWNSyqRxOOnAz+806+sLhQAWgkDncSx8o/Gmz2Xe8QW2XaxAIBwIYbl+Uief3VHS4bTAgeZc56MAenqDn5itpXI1Fn/Rur/qG/uJRVH/AKcu/tt/eNCt8h6h7Nyl9YHn3SCcoQMzIAJMw0c+lKs2Rcg8AyDBwWU4zOcfw46SmIII3LxuiZxAx1hvcR0mkui7ISW2ksQwgySJAPHJH4CuCUlewjQd20OkkiOcxj0pq4TIUrEHA44iP4U9ZBBlgd33eYOODBgcxGOKgeJsZlE8kQwgY+efz+lPABKuFQTzPWSTn5VA1OmVnUgET8UGCOR146Zz9acNp9pcFZMmT6ehjr1qKl7dzn+ciDVY+0BEXXICoYBieCARx0x9Pyo7F8KqhiBHQAS0iSS0deaPWL93cBJ6k4BPWKhFSSdqqeOsn88z8qot0byT5ByjH3E8REERkzUzTNgSWgwTic5wR0+tUdtBM5B4IEiJ9/xxVpa16cFTBABkk8cH1nilyR9BRZhCd0mB7AenBk+/WmdZpdyblBlJxyfcTGPl7YqM+pEwOmTAxJ5qx0V7HWRyDxzM+/8ArU2nFWCrZT2dUwcIJAxgicesVO8eQQZJIyTtbjG3BMDg/Q0/2n2buO7hh+Qien1qFftxkgj3+ZmOhiJnFZyjLcND9vVyY4zBMCJ6H94/7U9ftM3mbMEbYEkH18vxdOmJ9qjaWxIUxuE7cBeScR/rirPTsAeZ4np6+o/KpydcBKTWL5mOMycdP5jj2qmVNtwEDaMenGegj0/dWi1vZhljbJyZgYaBztz9fX2NVmk7MO9vFQqSDtBAIIBHtz/jXRjmlHkV8lxofKgYwCYziT84xHHvSdTrNw9+IjB9o+cekZpF62wUKybQIHlEiffIA6SZ61WuCjRzmOog/uEyPyqEYpsIu/pd4DFYBgQBAJkzHvwOtQ73ZsQ25f8AhwCQSeDn5/hWh7NshUVw25SDKgMCrSRtUj4vX5YpVvT+IxJhhuLZJmBBOD8Q449PTNDvU68DaTI3iu6GBIjHAgRAkDnr+FM37RkgRxuwPi823HqJn8K2F3s8OZVYKyQUgExIB96s+7XYou3wCo2oIcwASATgtHBM4HqfSKaPUK9jKDbo5q2nO7YoLtnC5Mjn59am2Oyrjna9u6ARyqgmcHdDRAHBJOJA5Ndu7Q7N0pUsmmsqbcefwramScAGPxrJXbpspt04RSCxSfEJVmYEts4E5mT0B9ao8ja+Jb9PXLKfT9h+BbYXrrXUJQlfCJa223lGk8buOs4Gaqu0O65vXj4brMEv5W2KRnczgbRuGeuZycVfm5fv3lVSyIzPwQPIsLkgmAQfbiM1e9maVTaa7p92Tc2OHUs1xUKhU8w3dQJEGY6zUovJFW3bKxxJ7M5P/s//AO7b/E/4UKvY139U3/X/AIUKp3Z/RT9Lj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://dniprohopak.org.ua/img/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10963"/>
            <a:ext cx="3241359" cy="322340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Музыка Для тренировки - 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08304" y="19168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03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5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6781800" cy="943000"/>
          </a:xfrm>
        </p:spPr>
        <p:txBody>
          <a:bodyPr/>
          <a:lstStyle/>
          <a:p>
            <a:pPr algn="ctr"/>
            <a:r>
              <a:rPr lang="uk-UA" dirty="0" err="1" smtClean="0"/>
              <a:t>Асгарда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340768"/>
            <a:ext cx="5256584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</a:t>
            </a:r>
            <a:r>
              <a:rPr lang="ru-RU" sz="1600" dirty="0" err="1" smtClean="0"/>
              <a:t>Цікаво</a:t>
            </a:r>
            <a:r>
              <a:rPr lang="ru-RU" sz="1600" dirty="0" smtClean="0"/>
              <a:t> </a:t>
            </a:r>
            <a:r>
              <a:rPr lang="ru-RU" sz="1600" dirty="0"/>
              <a:t>те,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Бойовим</a:t>
            </a:r>
            <a:r>
              <a:rPr lang="ru-RU" sz="1600" dirty="0"/>
              <a:t> Гопаком </a:t>
            </a:r>
            <a:r>
              <a:rPr lang="ru-RU" sz="1600" dirty="0" err="1"/>
              <a:t>дуже</a:t>
            </a:r>
            <a:r>
              <a:rPr lang="ru-RU" sz="1600" dirty="0"/>
              <a:t> сильно </a:t>
            </a:r>
            <a:r>
              <a:rPr lang="ru-RU" sz="1600" dirty="0" err="1"/>
              <a:t>цікавляться</a:t>
            </a:r>
            <a:r>
              <a:rPr lang="ru-RU" sz="1600" dirty="0"/>
              <a:t> </a:t>
            </a:r>
            <a:r>
              <a:rPr lang="ru-RU" sz="1600" dirty="0" err="1"/>
              <a:t>українські</a:t>
            </a:r>
            <a:r>
              <a:rPr lang="ru-RU" sz="1600" dirty="0"/>
              <a:t> </a:t>
            </a:r>
            <a:r>
              <a:rPr lang="ru-RU" sz="1600" dirty="0" err="1"/>
              <a:t>дівчата</a:t>
            </a:r>
            <a:r>
              <a:rPr lang="ru-RU" sz="1600" dirty="0"/>
              <a:t>. </a:t>
            </a:r>
            <a:r>
              <a:rPr lang="ru-RU" sz="1600" dirty="0" err="1"/>
              <a:t>Це</a:t>
            </a:r>
            <a:r>
              <a:rPr lang="ru-RU" sz="1600" dirty="0"/>
              <a:t> </a:t>
            </a:r>
            <a:r>
              <a:rPr lang="ru-RU" sz="1600" dirty="0" err="1"/>
              <a:t>обумовлено</a:t>
            </a:r>
            <a:r>
              <a:rPr lang="ru-RU" sz="1600" dirty="0"/>
              <a:t> </a:t>
            </a:r>
            <a:r>
              <a:rPr lang="ru-RU" sz="1600" dirty="0" err="1"/>
              <a:t>історичною</a:t>
            </a:r>
            <a:r>
              <a:rPr lang="ru-RU" sz="1600" dirty="0"/>
              <a:t> </a:t>
            </a:r>
            <a:r>
              <a:rPr lang="ru-RU" sz="1600" dirty="0" err="1"/>
              <a:t>спадщиною</a:t>
            </a:r>
            <a:r>
              <a:rPr lang="ru-RU" sz="1600" dirty="0"/>
              <a:t>. Не секрет, </a:t>
            </a:r>
            <a:r>
              <a:rPr lang="ru-RU" sz="1600" dirty="0" err="1"/>
              <a:t>що</a:t>
            </a:r>
            <a:r>
              <a:rPr lang="ru-RU" sz="1600" dirty="0"/>
              <a:t> в </a:t>
            </a:r>
            <a:r>
              <a:rPr lang="ru-RU" sz="1600" dirty="0" err="1"/>
              <a:t>Україні</a:t>
            </a:r>
            <a:r>
              <a:rPr lang="ru-RU" sz="1600" dirty="0"/>
              <a:t> в </a:t>
            </a:r>
            <a:r>
              <a:rPr lang="ru-RU" sz="1600" dirty="0" err="1"/>
              <a:t>прадавні</a:t>
            </a:r>
            <a:r>
              <a:rPr lang="ru-RU" sz="1600" dirty="0"/>
              <a:t> </a:t>
            </a:r>
            <a:r>
              <a:rPr lang="ru-RU" sz="1600" dirty="0" err="1"/>
              <a:t>часи</a:t>
            </a:r>
            <a:r>
              <a:rPr lang="ru-RU" sz="1600" dirty="0"/>
              <a:t> на </a:t>
            </a:r>
            <a:r>
              <a:rPr lang="ru-RU" sz="1600" dirty="0" err="1"/>
              <a:t>території</a:t>
            </a:r>
            <a:r>
              <a:rPr lang="ru-RU" sz="1600" dirty="0"/>
              <a:t> </a:t>
            </a:r>
            <a:r>
              <a:rPr lang="ru-RU" sz="1600" dirty="0" err="1"/>
              <a:t>Приазов'я</a:t>
            </a:r>
            <a:r>
              <a:rPr lang="ru-RU" sz="1600" dirty="0"/>
              <a:t> проживало </a:t>
            </a:r>
            <a:r>
              <a:rPr lang="ru-RU" sz="1600" dirty="0" err="1"/>
              <a:t>войовниче</a:t>
            </a:r>
            <a:r>
              <a:rPr lang="ru-RU" sz="1600" dirty="0"/>
              <a:t> </a:t>
            </a:r>
            <a:r>
              <a:rPr lang="ru-RU" sz="1600" dirty="0" err="1"/>
              <a:t>плем'я</a:t>
            </a:r>
            <a:r>
              <a:rPr lang="ru-RU" sz="1600" dirty="0"/>
              <a:t> </a:t>
            </a:r>
            <a:r>
              <a:rPr lang="ru-RU" sz="1600" dirty="0" err="1"/>
              <a:t>жінок</a:t>
            </a:r>
            <a:r>
              <a:rPr lang="ru-RU" sz="1600" dirty="0"/>
              <a:t>, </a:t>
            </a:r>
            <a:r>
              <a:rPr lang="ru-RU" sz="1600" dirty="0" err="1"/>
              <a:t>яких</a:t>
            </a:r>
            <a:r>
              <a:rPr lang="ru-RU" sz="1600" dirty="0"/>
              <a:t> в </a:t>
            </a:r>
            <a:r>
              <a:rPr lang="ru-RU" sz="1600" dirty="0" err="1"/>
              <a:t>свій</a:t>
            </a:r>
            <a:r>
              <a:rPr lang="ru-RU" sz="1600" dirty="0"/>
              <a:t> час Геродот </a:t>
            </a:r>
            <a:r>
              <a:rPr lang="ru-RU" sz="1600" dirty="0" err="1"/>
              <a:t>називав</a:t>
            </a:r>
            <a:r>
              <a:rPr lang="ru-RU" sz="1600" dirty="0"/>
              <a:t> Амазонками. </a:t>
            </a:r>
            <a:r>
              <a:rPr lang="ru-RU" sz="1600" dirty="0" err="1"/>
              <a:t>Багато</a:t>
            </a:r>
            <a:r>
              <a:rPr lang="ru-RU" sz="1600" dirty="0"/>
              <a:t> </a:t>
            </a:r>
            <a:r>
              <a:rPr lang="ru-RU" sz="1600" dirty="0" err="1"/>
              <a:t>історій</a:t>
            </a:r>
            <a:r>
              <a:rPr lang="ru-RU" sz="1600" dirty="0"/>
              <a:t> і легенд є про княгинь і </a:t>
            </a:r>
            <a:r>
              <a:rPr lang="ru-RU" sz="1600" dirty="0" err="1"/>
              <a:t>козачок</a:t>
            </a:r>
            <a:r>
              <a:rPr lang="ru-RU" sz="1600" dirty="0"/>
              <a:t>, </a:t>
            </a:r>
            <a:r>
              <a:rPr lang="ru-RU" sz="1600" dirty="0" err="1"/>
              <a:t>жінок</a:t>
            </a:r>
            <a:r>
              <a:rPr lang="ru-RU" sz="1600" dirty="0"/>
              <a:t> </a:t>
            </a:r>
            <a:r>
              <a:rPr lang="ru-RU" sz="1600" dirty="0" err="1"/>
              <a:t>отаманів</a:t>
            </a:r>
            <a:r>
              <a:rPr lang="ru-RU" sz="1600" dirty="0"/>
              <a:t>, </a:t>
            </a:r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/>
              <a:t>відзначалися</a:t>
            </a:r>
            <a:r>
              <a:rPr lang="ru-RU" sz="1600" dirty="0"/>
              <a:t> </a:t>
            </a:r>
            <a:r>
              <a:rPr lang="ru-RU" sz="1600" dirty="0" err="1"/>
              <a:t>своїми</a:t>
            </a:r>
            <a:r>
              <a:rPr lang="ru-RU" sz="1600" dirty="0"/>
              <a:t> </a:t>
            </a:r>
            <a:r>
              <a:rPr lang="ru-RU" sz="1600" dirty="0" err="1"/>
              <a:t>знаннями</a:t>
            </a:r>
            <a:r>
              <a:rPr lang="ru-RU" sz="1600" dirty="0"/>
              <a:t> в </a:t>
            </a:r>
            <a:r>
              <a:rPr lang="ru-RU" sz="1600" dirty="0" err="1"/>
              <a:t>військовій</a:t>
            </a:r>
            <a:r>
              <a:rPr lang="ru-RU" sz="1600" dirty="0"/>
              <a:t> </a:t>
            </a:r>
            <a:r>
              <a:rPr lang="ru-RU" sz="1600" dirty="0" err="1"/>
              <a:t>справі</a:t>
            </a:r>
            <a:r>
              <a:rPr lang="ru-RU" sz="1600" dirty="0"/>
              <a:t>, </a:t>
            </a:r>
            <a:r>
              <a:rPr lang="ru-RU" sz="1600" dirty="0" err="1"/>
              <a:t>своєю</a:t>
            </a:r>
            <a:r>
              <a:rPr lang="ru-RU" sz="1600" dirty="0"/>
              <a:t> </a:t>
            </a:r>
            <a:r>
              <a:rPr lang="ru-RU" sz="1600" dirty="0" err="1"/>
              <a:t>неймовірною</a:t>
            </a:r>
            <a:r>
              <a:rPr lang="ru-RU" sz="1600" dirty="0"/>
              <a:t> </a:t>
            </a:r>
            <a:r>
              <a:rPr lang="ru-RU" sz="1600" dirty="0" err="1"/>
              <a:t>сміливістю</a:t>
            </a:r>
            <a:r>
              <a:rPr lang="ru-RU" sz="1600" dirty="0"/>
              <a:t> і </a:t>
            </a:r>
            <a:r>
              <a:rPr lang="ru-RU" sz="1600" dirty="0" err="1"/>
              <a:t>мудрістю</a:t>
            </a:r>
            <a:r>
              <a:rPr lang="ru-RU" sz="1600" dirty="0"/>
              <a:t>. Для </a:t>
            </a:r>
            <a:r>
              <a:rPr lang="ru-RU" sz="1600" dirty="0" err="1"/>
              <a:t>продовження</a:t>
            </a:r>
            <a:r>
              <a:rPr lang="ru-RU" sz="1600" dirty="0"/>
              <a:t> </a:t>
            </a:r>
            <a:r>
              <a:rPr lang="ru-RU" sz="1600" dirty="0" err="1"/>
              <a:t>славних</a:t>
            </a:r>
            <a:r>
              <a:rPr lang="ru-RU" sz="1600" dirty="0"/>
              <a:t> </a:t>
            </a:r>
            <a:r>
              <a:rPr lang="ru-RU" sz="1600" dirty="0" err="1"/>
              <a:t>традицій</a:t>
            </a:r>
            <a:r>
              <a:rPr lang="ru-RU" sz="1600" dirty="0"/>
              <a:t> </a:t>
            </a:r>
            <a:r>
              <a:rPr lang="ru-RU" sz="1600" dirty="0" err="1"/>
              <a:t>минулого</a:t>
            </a:r>
            <a:r>
              <a:rPr lang="ru-RU" sz="1600" dirty="0"/>
              <a:t> і </a:t>
            </a:r>
            <a:r>
              <a:rPr lang="ru-RU" sz="1600" dirty="0" err="1"/>
              <a:t>відродження</a:t>
            </a:r>
            <a:r>
              <a:rPr lang="ru-RU" sz="1600" dirty="0"/>
              <a:t> </a:t>
            </a:r>
            <a:r>
              <a:rPr lang="ru-RU" sz="1600" dirty="0" err="1"/>
              <a:t>жіночого</a:t>
            </a:r>
            <a:r>
              <a:rPr lang="ru-RU" sz="1600" dirty="0"/>
              <a:t> </a:t>
            </a:r>
            <a:r>
              <a:rPr lang="ru-RU" sz="1600" dirty="0" err="1"/>
              <a:t>бойового</a:t>
            </a:r>
            <a:r>
              <a:rPr lang="ru-RU" sz="1600" dirty="0"/>
              <a:t> </a:t>
            </a:r>
            <a:r>
              <a:rPr lang="ru-RU" sz="1600" dirty="0" err="1"/>
              <a:t>мистецтва</a:t>
            </a:r>
            <a:r>
              <a:rPr lang="ru-RU" sz="1600" dirty="0"/>
              <a:t> Центральна Школа </a:t>
            </a:r>
            <a:r>
              <a:rPr lang="ru-RU" sz="1600" dirty="0" err="1"/>
              <a:t>Бойового</a:t>
            </a:r>
            <a:r>
              <a:rPr lang="ru-RU" sz="1600" dirty="0"/>
              <a:t> Гопака у 2002 </a:t>
            </a:r>
            <a:r>
              <a:rPr lang="ru-RU" sz="1600" dirty="0" err="1"/>
              <a:t>році</a:t>
            </a:r>
            <a:r>
              <a:rPr lang="ru-RU" sz="1600" dirty="0"/>
              <a:t> </a:t>
            </a:r>
            <a:r>
              <a:rPr lang="ru-RU" sz="1600" dirty="0" err="1"/>
              <a:t>вирішила</a:t>
            </a:r>
            <a:r>
              <a:rPr lang="ru-RU" sz="1600" dirty="0"/>
              <a:t> </a:t>
            </a:r>
            <a:r>
              <a:rPr lang="ru-RU" sz="1600" dirty="0" err="1"/>
              <a:t>відкрити</a:t>
            </a:r>
            <a:r>
              <a:rPr lang="ru-RU" sz="1600" dirty="0"/>
              <a:t> </a:t>
            </a:r>
            <a:r>
              <a:rPr lang="ru-RU" sz="1600" dirty="0" err="1"/>
              <a:t>експериментальну</a:t>
            </a:r>
            <a:r>
              <a:rPr lang="ru-RU" sz="1600" dirty="0"/>
              <a:t> школу з </a:t>
            </a:r>
            <a:r>
              <a:rPr lang="ru-RU" sz="1600" dirty="0" err="1"/>
              <a:t>українського</a:t>
            </a:r>
            <a:r>
              <a:rPr lang="ru-RU" sz="1600" dirty="0"/>
              <a:t> </a:t>
            </a:r>
            <a:r>
              <a:rPr lang="ru-RU" sz="1600" dirty="0" err="1"/>
              <a:t>жіночого</a:t>
            </a:r>
            <a:r>
              <a:rPr lang="ru-RU" sz="1600" dirty="0"/>
              <a:t> </a:t>
            </a:r>
            <a:r>
              <a:rPr lang="ru-RU" sz="1600" dirty="0" err="1"/>
              <a:t>бойового</a:t>
            </a:r>
            <a:r>
              <a:rPr lang="ru-RU" sz="1600" dirty="0"/>
              <a:t> </a:t>
            </a:r>
            <a:r>
              <a:rPr lang="ru-RU" sz="1600" dirty="0" err="1"/>
              <a:t>мистецтва</a:t>
            </a:r>
            <a:r>
              <a:rPr lang="ru-RU" sz="1600" dirty="0"/>
              <a:t> "</a:t>
            </a:r>
            <a:r>
              <a:rPr lang="ru-RU" sz="1600" dirty="0" err="1"/>
              <a:t>Асгарда</a:t>
            </a:r>
            <a:r>
              <a:rPr lang="ru-RU" sz="1600" dirty="0"/>
              <a:t>". </a:t>
            </a:r>
            <a:r>
              <a:rPr lang="ru-RU" sz="1600" dirty="0" smtClean="0"/>
              <a:t>Тут </a:t>
            </a:r>
            <a:r>
              <a:rPr lang="ru-RU" sz="1600" dirty="0" err="1"/>
              <a:t>дівчата</a:t>
            </a:r>
            <a:r>
              <a:rPr lang="ru-RU" sz="1600" dirty="0"/>
              <a:t> </a:t>
            </a:r>
            <a:r>
              <a:rPr lang="ru-RU" sz="1600" dirty="0" err="1"/>
              <a:t>вивчають</a:t>
            </a:r>
            <a:r>
              <a:rPr lang="ru-RU" sz="1600" dirty="0"/>
              <a:t> </a:t>
            </a:r>
            <a:r>
              <a:rPr lang="ru-RU" sz="1600" dirty="0" err="1"/>
              <a:t>боротьбу</a:t>
            </a:r>
            <a:r>
              <a:rPr lang="ru-RU" sz="1600" dirty="0"/>
              <a:t>, </a:t>
            </a:r>
            <a:r>
              <a:rPr lang="ru-RU" sz="1600" dirty="0" err="1"/>
              <a:t>техніку</a:t>
            </a:r>
            <a:r>
              <a:rPr lang="ru-RU" sz="1600" dirty="0"/>
              <a:t> і тактику </a:t>
            </a:r>
            <a:r>
              <a:rPr lang="ru-RU" sz="1600" dirty="0" err="1"/>
              <a:t>ведення</a:t>
            </a:r>
            <a:r>
              <a:rPr lang="ru-RU" sz="1600" dirty="0"/>
              <a:t> бою, </a:t>
            </a:r>
            <a:r>
              <a:rPr lang="ru-RU" sz="1600" dirty="0" err="1"/>
              <a:t>володіння</a:t>
            </a:r>
            <a:r>
              <a:rPr lang="ru-RU" sz="1600" dirty="0"/>
              <a:t> </a:t>
            </a:r>
            <a:r>
              <a:rPr lang="ru-RU" sz="1600" dirty="0" err="1"/>
              <a:t>різними</a:t>
            </a:r>
            <a:r>
              <a:rPr lang="ru-RU" sz="1600" dirty="0"/>
              <a:t> видами </a:t>
            </a:r>
            <a:r>
              <a:rPr lang="ru-RU" sz="1600" dirty="0" err="1"/>
              <a:t>зброї</a:t>
            </a:r>
            <a:r>
              <a:rPr lang="ru-RU" sz="1600" dirty="0"/>
              <a:t> і систему </a:t>
            </a:r>
            <a:r>
              <a:rPr lang="ru-RU" sz="1600" dirty="0" err="1"/>
              <a:t>самозахисту</a:t>
            </a:r>
            <a:r>
              <a:rPr lang="ru-RU" sz="1600" dirty="0"/>
              <a:t>. </a:t>
            </a:r>
            <a:r>
              <a:rPr lang="ru-RU" sz="1600" dirty="0" err="1"/>
              <a:t>Допоміжними</a:t>
            </a:r>
            <a:r>
              <a:rPr lang="ru-RU" sz="1600" dirty="0"/>
              <a:t> </a:t>
            </a:r>
            <a:r>
              <a:rPr lang="ru-RU" sz="1600" dirty="0" err="1"/>
              <a:t>засобами</a:t>
            </a:r>
            <a:r>
              <a:rPr lang="ru-RU" sz="1600" dirty="0"/>
              <a:t> є </a:t>
            </a:r>
            <a:r>
              <a:rPr lang="ru-RU" sz="1600" dirty="0" err="1"/>
              <a:t>знання</a:t>
            </a:r>
            <a:r>
              <a:rPr lang="ru-RU" sz="1600" dirty="0"/>
              <a:t> </a:t>
            </a:r>
            <a:r>
              <a:rPr lang="ru-RU" sz="1600" dirty="0" err="1"/>
              <a:t>народної</a:t>
            </a:r>
            <a:r>
              <a:rPr lang="ru-RU" sz="1600" dirty="0"/>
              <a:t> </a:t>
            </a:r>
            <a:r>
              <a:rPr lang="ru-RU" sz="1600" dirty="0" err="1"/>
              <a:t>медицини</a:t>
            </a:r>
            <a:r>
              <a:rPr lang="ru-RU" sz="1600" dirty="0"/>
              <a:t>, </a:t>
            </a:r>
            <a:r>
              <a:rPr lang="ru-RU" sz="1600" dirty="0" err="1"/>
              <a:t>раціонального</a:t>
            </a:r>
            <a:r>
              <a:rPr lang="ru-RU" sz="1600" dirty="0"/>
              <a:t> </a:t>
            </a:r>
            <a:r>
              <a:rPr lang="ru-RU" sz="1600" dirty="0" err="1"/>
              <a:t>харчування</a:t>
            </a:r>
            <a:r>
              <a:rPr lang="ru-RU" sz="1600" dirty="0"/>
              <a:t> і </a:t>
            </a:r>
            <a:r>
              <a:rPr lang="ru-RU" sz="1600" dirty="0" err="1"/>
              <a:t>суто</a:t>
            </a:r>
            <a:r>
              <a:rPr lang="ru-RU" sz="1600" dirty="0"/>
              <a:t> </a:t>
            </a:r>
            <a:r>
              <a:rPr lang="ru-RU" sz="1600" dirty="0" err="1"/>
              <a:t>жіночих</a:t>
            </a:r>
            <a:r>
              <a:rPr lang="ru-RU" sz="1600" dirty="0"/>
              <a:t> </a:t>
            </a:r>
            <a:r>
              <a:rPr lang="ru-RU" sz="1600" dirty="0" err="1"/>
              <a:t>вмінь</a:t>
            </a:r>
            <a:r>
              <a:rPr lang="ru-RU" sz="1600" dirty="0"/>
              <a:t> </a:t>
            </a:r>
            <a:r>
              <a:rPr lang="ru-RU" sz="1600" dirty="0" err="1"/>
              <a:t>ведення</a:t>
            </a:r>
            <a:r>
              <a:rPr lang="ru-RU" sz="1600" dirty="0"/>
              <a:t> </a:t>
            </a:r>
            <a:r>
              <a:rPr lang="ru-RU" sz="1600" dirty="0" err="1"/>
              <a:t>господарства</a:t>
            </a:r>
            <a:r>
              <a:rPr lang="ru-RU" sz="1600" dirty="0"/>
              <a:t>.</a:t>
            </a:r>
          </a:p>
        </p:txBody>
      </p:sp>
      <p:pic>
        <p:nvPicPr>
          <p:cNvPr id="9218" name="Picture 2" descr="http://os1.i.ua/3/6/1512425_3eaaf1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72816"/>
            <a:ext cx="2538282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97708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6781800" cy="88012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Висновок: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39020" y="1484784"/>
            <a:ext cx="80094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</a:t>
            </a:r>
            <a:br>
              <a:rPr lang="ru-RU" dirty="0" smtClean="0"/>
            </a:br>
            <a:r>
              <a:rPr lang="ru-RU" sz="2000" dirty="0" smtClean="0"/>
              <a:t>  </a:t>
            </a:r>
            <a:r>
              <a:rPr lang="ru-RU" sz="2000" b="1" dirty="0" err="1" smtClean="0"/>
              <a:t>Бойовий</a:t>
            </a:r>
            <a:r>
              <a:rPr lang="ru-RU" sz="2000" b="1" dirty="0" smtClean="0"/>
              <a:t> </a:t>
            </a:r>
            <a:r>
              <a:rPr lang="ru-RU" sz="2000" b="1" dirty="0"/>
              <a:t>Гопак </a:t>
            </a:r>
            <a:r>
              <a:rPr lang="ru-RU" sz="2000" dirty="0"/>
              <a:t>– </a:t>
            </a:r>
            <a:r>
              <a:rPr lang="ru-RU" sz="2000" dirty="0" err="1"/>
              <a:t>українське</a:t>
            </a:r>
            <a:r>
              <a:rPr lang="ru-RU" sz="2000" dirty="0"/>
              <a:t> </a:t>
            </a:r>
            <a:r>
              <a:rPr lang="ru-RU" sz="2000" dirty="0" err="1"/>
              <a:t>національне</a:t>
            </a:r>
            <a:r>
              <a:rPr lang="ru-RU" sz="2000" dirty="0"/>
              <a:t> </a:t>
            </a:r>
            <a:r>
              <a:rPr lang="ru-RU" sz="2000" dirty="0" err="1"/>
              <a:t>бойове</a:t>
            </a:r>
            <a:r>
              <a:rPr lang="ru-RU" sz="2000" dirty="0"/>
              <a:t> </a:t>
            </a:r>
            <a:r>
              <a:rPr lang="ru-RU" sz="2000" dirty="0" err="1"/>
              <a:t>мистецтво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має</a:t>
            </a:r>
            <a:r>
              <a:rPr lang="ru-RU" sz="2000" dirty="0"/>
              <a:t> на </a:t>
            </a:r>
            <a:r>
              <a:rPr lang="ru-RU" sz="2000" dirty="0" err="1"/>
              <a:t>меті</a:t>
            </a:r>
            <a:r>
              <a:rPr lang="ru-RU" sz="2000" dirty="0"/>
              <a:t> </a:t>
            </a:r>
            <a:r>
              <a:rPr lang="ru-RU" sz="2000" dirty="0" err="1"/>
              <a:t>фізичне</a:t>
            </a:r>
            <a:r>
              <a:rPr lang="ru-RU" sz="2000" dirty="0"/>
              <a:t> та </a:t>
            </a:r>
            <a:r>
              <a:rPr lang="ru-RU" sz="2000" dirty="0" err="1"/>
              <a:t>моральне</a:t>
            </a:r>
            <a:r>
              <a:rPr lang="ru-RU" sz="2000" dirty="0"/>
              <a:t> </a:t>
            </a:r>
            <a:r>
              <a:rPr lang="ru-RU" sz="2000" dirty="0" err="1"/>
              <a:t>виховання</a:t>
            </a:r>
            <a:r>
              <a:rPr lang="ru-RU" sz="2000" dirty="0"/>
              <a:t> </a:t>
            </a:r>
            <a:r>
              <a:rPr lang="ru-RU" sz="2000" dirty="0" err="1"/>
              <a:t>молоді</a:t>
            </a:r>
            <a:r>
              <a:rPr lang="ru-RU" sz="2000" dirty="0"/>
              <a:t> на основах </a:t>
            </a:r>
            <a:r>
              <a:rPr lang="ru-RU" sz="2000" dirty="0" err="1"/>
              <a:t>козацького</a:t>
            </a:r>
            <a:r>
              <a:rPr lang="ru-RU" sz="2000" dirty="0"/>
              <a:t> </a:t>
            </a:r>
            <a:r>
              <a:rPr lang="ru-RU" sz="2000" dirty="0" err="1"/>
              <a:t>звичаю</a:t>
            </a:r>
            <a:r>
              <a:rPr lang="ru-RU" sz="2000" dirty="0"/>
              <a:t> та </a:t>
            </a:r>
            <a:r>
              <a:rPr lang="ru-RU" sz="2000" dirty="0" err="1"/>
              <a:t>власного</a:t>
            </a:r>
            <a:r>
              <a:rPr lang="ru-RU" sz="2000" dirty="0"/>
              <a:t> </a:t>
            </a:r>
            <a:r>
              <a:rPr lang="ru-RU" sz="2000" dirty="0" err="1"/>
              <a:t>досвіду</a:t>
            </a:r>
            <a:r>
              <a:rPr lang="ru-RU" sz="2000" dirty="0"/>
              <a:t> </a:t>
            </a:r>
            <a:r>
              <a:rPr lang="ru-RU" sz="2000" dirty="0" err="1"/>
              <a:t>Засновника</a:t>
            </a:r>
            <a:r>
              <a:rPr lang="ru-RU" sz="2000" dirty="0"/>
              <a:t> Стилю Пилата В. С..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39020" y="2780928"/>
            <a:ext cx="34729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Система </a:t>
            </a:r>
            <a:r>
              <a:rPr lang="ru-RU" sz="2000" dirty="0" err="1" smtClean="0"/>
              <a:t>включає</a:t>
            </a:r>
            <a:r>
              <a:rPr lang="ru-RU" sz="2000" dirty="0" smtClean="0"/>
              <a:t> </a:t>
            </a:r>
            <a:r>
              <a:rPr lang="ru-RU" sz="2000" dirty="0" err="1" smtClean="0"/>
              <a:t>сім</a:t>
            </a:r>
            <a:r>
              <a:rPr lang="ru-RU" sz="2000" dirty="0" smtClean="0"/>
              <a:t> </a:t>
            </a:r>
            <a:r>
              <a:rPr lang="ru-RU" sz="2000" dirty="0" err="1" smtClean="0"/>
              <a:t>ступенів</a:t>
            </a:r>
            <a:r>
              <a:rPr lang="ru-RU" sz="2000" dirty="0" smtClean="0"/>
              <a:t> </a:t>
            </a:r>
            <a:r>
              <a:rPr lang="ru-RU" sz="2000" dirty="0" err="1" smtClean="0"/>
              <a:t>майстерності</a:t>
            </a:r>
            <a:r>
              <a:rPr lang="ru-RU" sz="2000" dirty="0" smtClean="0"/>
              <a:t> ("</a:t>
            </a:r>
            <a:r>
              <a:rPr lang="ru-RU" sz="2000" dirty="0" err="1" smtClean="0"/>
              <a:t>Жовтяк</a:t>
            </a:r>
            <a:r>
              <a:rPr lang="ru-RU" sz="2000" dirty="0" smtClean="0"/>
              <a:t>", "</a:t>
            </a:r>
            <a:r>
              <a:rPr lang="ru-RU" sz="2000" dirty="0" err="1" smtClean="0"/>
              <a:t>Сокіл</a:t>
            </a:r>
            <a:r>
              <a:rPr lang="ru-RU" sz="2000" dirty="0" smtClean="0"/>
              <a:t>", "</a:t>
            </a:r>
            <a:r>
              <a:rPr lang="ru-RU" sz="2000" dirty="0" err="1" smtClean="0"/>
              <a:t>Яструб</a:t>
            </a:r>
            <a:r>
              <a:rPr lang="ru-RU" sz="2000" dirty="0" smtClean="0"/>
              <a:t>", "</a:t>
            </a:r>
            <a:r>
              <a:rPr lang="ru-RU" sz="2000" dirty="0" err="1" smtClean="0"/>
              <a:t>Джура</a:t>
            </a:r>
            <a:r>
              <a:rPr lang="ru-RU" sz="2000" dirty="0" smtClean="0"/>
              <a:t>", "Козак", "</a:t>
            </a:r>
            <a:r>
              <a:rPr lang="ru-RU" sz="2000" dirty="0" err="1" smtClean="0"/>
              <a:t>Характерник</a:t>
            </a:r>
            <a:r>
              <a:rPr lang="ru-RU" sz="2000" dirty="0" smtClean="0"/>
              <a:t>", "Волхв"), </a:t>
            </a:r>
            <a:r>
              <a:rPr lang="ru-RU" sz="2000" dirty="0" err="1" smtClean="0"/>
              <a:t>чотири</a:t>
            </a:r>
            <a:r>
              <a:rPr lang="ru-RU" sz="2000" dirty="0" smtClean="0"/>
              <a:t> напрямки </a:t>
            </a:r>
            <a:r>
              <a:rPr lang="ru-RU" sz="2000" dirty="0" err="1" smtClean="0"/>
              <a:t>діяльності</a:t>
            </a:r>
            <a:r>
              <a:rPr lang="ru-RU" sz="2000" dirty="0" smtClean="0"/>
              <a:t> (</a:t>
            </a:r>
            <a:r>
              <a:rPr lang="ru-RU" sz="2000" dirty="0" err="1" smtClean="0"/>
              <a:t>оздоровчий</a:t>
            </a:r>
            <a:r>
              <a:rPr lang="ru-RU" sz="2000" dirty="0" smtClean="0"/>
              <a:t>, фольклорно-</a:t>
            </a:r>
            <a:r>
              <a:rPr lang="ru-RU" sz="2000" dirty="0" err="1" smtClean="0"/>
              <a:t>мистецький</a:t>
            </a:r>
            <a:r>
              <a:rPr lang="ru-RU" sz="2000" dirty="0" smtClean="0"/>
              <a:t>, </a:t>
            </a:r>
            <a:r>
              <a:rPr lang="ru-RU" sz="2000" dirty="0" err="1" smtClean="0"/>
              <a:t>спортивний</a:t>
            </a:r>
            <a:r>
              <a:rPr lang="ru-RU" sz="2000" dirty="0" smtClean="0"/>
              <a:t>, </a:t>
            </a:r>
            <a:r>
              <a:rPr lang="ru-RU" sz="2000" dirty="0" err="1" smtClean="0"/>
              <a:t>бойовий</a:t>
            </a:r>
            <a:r>
              <a:rPr lang="ru-RU" sz="2000" dirty="0" smtClean="0"/>
              <a:t>) та три </a:t>
            </a:r>
            <a:r>
              <a:rPr lang="ru-RU" sz="2000" dirty="0" err="1" smtClean="0"/>
              <a:t>рівні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розвитку</a:t>
            </a:r>
            <a:r>
              <a:rPr lang="ru-RU" sz="2000" dirty="0" smtClean="0"/>
              <a:t> (</a:t>
            </a:r>
            <a:r>
              <a:rPr lang="ru-RU" sz="2000" dirty="0" err="1" smtClean="0"/>
              <a:t>фізичний</a:t>
            </a:r>
            <a:r>
              <a:rPr lang="ru-RU" sz="2000" dirty="0" smtClean="0"/>
              <a:t>, </a:t>
            </a:r>
            <a:r>
              <a:rPr lang="ru-RU" sz="2000" dirty="0" err="1" smtClean="0"/>
              <a:t>розумовий</a:t>
            </a:r>
            <a:r>
              <a:rPr lang="ru-RU" sz="2000" dirty="0" smtClean="0"/>
              <a:t>, </a:t>
            </a:r>
            <a:r>
              <a:rPr lang="ru-RU" sz="2000" dirty="0" err="1" smtClean="0"/>
              <a:t>духовний</a:t>
            </a:r>
            <a:r>
              <a:rPr lang="ru-RU" sz="2000" dirty="0" smtClean="0"/>
              <a:t>).</a:t>
            </a:r>
            <a:endParaRPr lang="ru-RU" sz="2000" dirty="0"/>
          </a:p>
        </p:txBody>
      </p:sp>
      <p:pic>
        <p:nvPicPr>
          <p:cNvPr id="11268" name="Picture 4" descr="http://cs424626.vk.me/v424626658/1aa6/RnVIZ8THT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889813"/>
            <a:ext cx="3936436" cy="29523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1318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781800" cy="1096144"/>
          </a:xfrm>
        </p:spPr>
        <p:txBody>
          <a:bodyPr/>
          <a:lstStyle/>
          <a:p>
            <a:pPr algn="ctr"/>
            <a:r>
              <a:rPr lang="uk-UA" dirty="0" smtClean="0"/>
              <a:t>План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12776"/>
            <a:ext cx="7543800" cy="3886200"/>
          </a:xfrm>
        </p:spPr>
        <p:txBody>
          <a:bodyPr/>
          <a:lstStyle/>
          <a:p>
            <a:pPr marL="457200" indent="-45720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Що таке бойовий гопак;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Історія походження назви «бойовий гопак»;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Відновлення 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гопака;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Володимир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Пилат;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uk-UA" dirty="0" err="1" smtClean="0">
                <a:solidFill>
                  <a:schemeClr val="accent6">
                    <a:lumMod val="50000"/>
                  </a:schemeClr>
                </a:solidFill>
              </a:rPr>
              <a:t>Асгарда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;</a:t>
            </a:r>
          </a:p>
          <a:p>
            <a:pPr marL="0" indent="0">
              <a:buNone/>
            </a:pPr>
            <a:endParaRPr lang="uk-UA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      </a:t>
            </a: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Висновок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10242" name="Picture 2" descr="C:\Documents and Settings\User\Рабочий стол\sut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80928"/>
            <a:ext cx="3539579" cy="32247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42909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1340768"/>
            <a:ext cx="46622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</a:t>
            </a:r>
            <a:r>
              <a:rPr lang="ru-RU" sz="2000" b="1" dirty="0" err="1" smtClean="0"/>
              <a:t>Бойовий</a:t>
            </a:r>
            <a:r>
              <a:rPr lang="ru-RU" sz="2000" b="1" dirty="0" smtClean="0"/>
              <a:t> </a:t>
            </a:r>
            <a:r>
              <a:rPr lang="ru-RU" sz="2000" b="1" dirty="0"/>
              <a:t>гоп</a:t>
            </a:r>
            <a:r>
              <a:rPr lang="en-US" sz="2000" b="1" dirty="0"/>
              <a:t>a</a:t>
            </a:r>
            <a:r>
              <a:rPr lang="ru-RU" sz="2000" b="1" dirty="0"/>
              <a:t>к </a:t>
            </a:r>
            <a:r>
              <a:rPr lang="ru-RU" sz="2000" dirty="0"/>
              <a:t>— </a:t>
            </a:r>
            <a:r>
              <a:rPr lang="ru-RU" sz="2000" dirty="0" err="1"/>
              <a:t>українське</a:t>
            </a:r>
            <a:r>
              <a:rPr lang="ru-RU" sz="2000" dirty="0"/>
              <a:t> </a:t>
            </a:r>
            <a:r>
              <a:rPr lang="ru-RU" sz="2000" dirty="0" err="1"/>
              <a:t>бойове</a:t>
            </a:r>
            <a:r>
              <a:rPr lang="ru-RU" sz="2000" dirty="0"/>
              <a:t> </a:t>
            </a:r>
            <a:r>
              <a:rPr lang="ru-RU" sz="2000" dirty="0" err="1"/>
              <a:t>мистецтво</a:t>
            </a:r>
            <a:r>
              <a:rPr lang="ru-RU" sz="2000" dirty="0"/>
              <a:t>, </a:t>
            </a:r>
            <a:r>
              <a:rPr lang="ru-RU" sz="2000" dirty="0" err="1"/>
              <a:t>відтворене</a:t>
            </a:r>
            <a:r>
              <a:rPr lang="ru-RU" sz="2000" dirty="0"/>
              <a:t> на </a:t>
            </a:r>
            <a:r>
              <a:rPr lang="ru-RU" sz="2000" dirty="0" err="1"/>
              <a:t>основі</a:t>
            </a:r>
            <a:r>
              <a:rPr lang="ru-RU" sz="2000" dirty="0"/>
              <a:t> </a:t>
            </a:r>
            <a:r>
              <a:rPr lang="ru-RU" sz="2000" dirty="0" err="1"/>
              <a:t>елементів</a:t>
            </a:r>
            <a:r>
              <a:rPr lang="ru-RU" sz="2000" dirty="0"/>
              <a:t> </a:t>
            </a:r>
            <a:r>
              <a:rPr lang="ru-RU" sz="2000" dirty="0" err="1"/>
              <a:t>традиційного</a:t>
            </a:r>
            <a:r>
              <a:rPr lang="ru-RU" sz="2000" dirty="0"/>
              <a:t> </a:t>
            </a:r>
            <a:r>
              <a:rPr lang="ru-RU" sz="2000" dirty="0" err="1"/>
              <a:t>козацького</a:t>
            </a:r>
            <a:r>
              <a:rPr lang="ru-RU" sz="2000" dirty="0"/>
              <a:t> бою,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збереглися</a:t>
            </a:r>
            <a:r>
              <a:rPr lang="ru-RU" sz="2000" dirty="0"/>
              <a:t> в </a:t>
            </a:r>
            <a:r>
              <a:rPr lang="ru-RU" sz="2000" dirty="0" err="1"/>
              <a:t>народних</a:t>
            </a:r>
            <a:r>
              <a:rPr lang="ru-RU" sz="2000" dirty="0"/>
              <a:t> </a:t>
            </a:r>
            <a:r>
              <a:rPr lang="ru-RU" sz="2000" dirty="0" err="1"/>
              <a:t>танцях</a:t>
            </a:r>
            <a:r>
              <a:rPr lang="ru-RU" sz="2000" dirty="0"/>
              <a:t> та </a:t>
            </a:r>
            <a:r>
              <a:rPr lang="ru-RU" sz="2000" dirty="0" err="1"/>
              <a:t>власного</a:t>
            </a:r>
            <a:r>
              <a:rPr lang="ru-RU" sz="2000" dirty="0"/>
              <a:t> </a:t>
            </a:r>
            <a:r>
              <a:rPr lang="ru-RU" sz="2000" dirty="0" err="1"/>
              <a:t>досвіду</a:t>
            </a:r>
            <a:r>
              <a:rPr lang="ru-RU" sz="2000" dirty="0"/>
              <a:t> </a:t>
            </a:r>
            <a:r>
              <a:rPr lang="ru-RU" sz="2000" dirty="0" err="1"/>
              <a:t>дослідника</a:t>
            </a:r>
            <a:r>
              <a:rPr lang="ru-RU" sz="2000" dirty="0"/>
              <a:t> </a:t>
            </a:r>
            <a:r>
              <a:rPr lang="ru-RU" sz="2000" dirty="0" err="1"/>
              <a:t>бойових</a:t>
            </a:r>
            <a:r>
              <a:rPr lang="ru-RU" sz="2000" dirty="0"/>
              <a:t> </a:t>
            </a:r>
            <a:r>
              <a:rPr lang="ru-RU" sz="2000" dirty="0" err="1"/>
              <a:t>мистецтв</a:t>
            </a:r>
            <a:r>
              <a:rPr lang="ru-RU" sz="2000" dirty="0"/>
              <a:t> </a:t>
            </a:r>
            <a:r>
              <a:rPr lang="ru-RU" sz="2000" dirty="0" err="1"/>
              <a:t>львів'янина</a:t>
            </a:r>
            <a:r>
              <a:rPr lang="ru-RU" sz="2000" dirty="0"/>
              <a:t> </a:t>
            </a:r>
            <a:r>
              <a:rPr lang="ru-RU" sz="2000" dirty="0" err="1"/>
              <a:t>Володимира</a:t>
            </a:r>
            <a:r>
              <a:rPr lang="ru-RU" sz="2000" dirty="0"/>
              <a:t> Пилата.</a:t>
            </a:r>
          </a:p>
        </p:txBody>
      </p:sp>
      <p:pic>
        <p:nvPicPr>
          <p:cNvPr id="2050" name="Picture 2" descr="https://encrypted-tbn1.gstatic.com/images?q=tbn:ANd9GcTl4qPhVzk0iRUseSgftRyF24RHT4Bd7s9evc-4D9qbza3rizYQ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20" y="3501006"/>
            <a:ext cx="4752528" cy="25087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hopak.if.ua/Content/images/photo/ca24b835b1bd70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501007"/>
            <a:ext cx="2508769" cy="25087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slovoor.info/SO2/BHopak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223" y="1240334"/>
            <a:ext cx="2479487" cy="19551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691680" y="-8867"/>
            <a:ext cx="5832648" cy="1080120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/>
              <a:t>Бойовий гопак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8698503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7362" y="1268760"/>
            <a:ext cx="4043932" cy="4248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   </a:t>
            </a:r>
            <a:r>
              <a:rPr lang="ru-RU" sz="2000" dirty="0" err="1" smtClean="0"/>
              <a:t>Бойовий</a:t>
            </a:r>
            <a:r>
              <a:rPr lang="ru-RU" sz="2000" dirty="0" smtClean="0"/>
              <a:t> </a:t>
            </a:r>
            <a:r>
              <a:rPr lang="ru-RU" sz="2000" dirty="0"/>
              <a:t>гопак </a:t>
            </a:r>
            <a:r>
              <a:rPr lang="ru-RU" sz="2000" dirty="0" err="1"/>
              <a:t>це</a:t>
            </a:r>
            <a:r>
              <a:rPr lang="ru-RU" sz="2000" dirty="0"/>
              <a:t> стиль бою </a:t>
            </a:r>
            <a:r>
              <a:rPr lang="ru-RU" sz="2000" dirty="0" err="1"/>
              <a:t>козаків</a:t>
            </a:r>
            <a:r>
              <a:rPr lang="ru-RU" sz="2000" dirty="0"/>
              <a:t>. </a:t>
            </a:r>
            <a:r>
              <a:rPr lang="ru-RU" sz="2000" dirty="0" err="1"/>
              <a:t>Вважається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він</a:t>
            </a:r>
            <a:r>
              <a:rPr lang="ru-RU" sz="2000" dirty="0"/>
              <a:t> </a:t>
            </a:r>
            <a:r>
              <a:rPr lang="ru-RU" sz="2000" dirty="0" err="1"/>
              <a:t>виник</a:t>
            </a:r>
            <a:r>
              <a:rPr lang="ru-RU" sz="2000" dirty="0"/>
              <a:t> в </a:t>
            </a:r>
            <a:r>
              <a:rPr lang="ru-RU" sz="2000" dirty="0" err="1"/>
              <a:t>середовищі</a:t>
            </a:r>
            <a:r>
              <a:rPr lang="ru-RU" sz="2000" dirty="0"/>
              <a:t> </a:t>
            </a:r>
            <a:r>
              <a:rPr lang="ru-RU" sz="2000" dirty="0" err="1"/>
              <a:t>запорізьких</a:t>
            </a:r>
            <a:r>
              <a:rPr lang="ru-RU" sz="2000" dirty="0"/>
              <a:t> </a:t>
            </a:r>
            <a:r>
              <a:rPr lang="ru-RU" sz="2000" dirty="0" err="1"/>
              <a:t>козаків</a:t>
            </a:r>
            <a:r>
              <a:rPr lang="ru-RU" sz="2000" dirty="0"/>
              <a:t>, але </a:t>
            </a:r>
            <a:r>
              <a:rPr lang="ru-RU" sz="2000" dirty="0" err="1"/>
              <a:t>елементи</a:t>
            </a:r>
            <a:r>
              <a:rPr lang="ru-RU" sz="2000" dirty="0"/>
              <a:t> стилю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простежити</a:t>
            </a:r>
            <a:r>
              <a:rPr lang="ru-RU" sz="2000" dirty="0"/>
              <a:t> і у </a:t>
            </a:r>
            <a:r>
              <a:rPr lang="ru-RU" sz="2000" dirty="0" err="1"/>
              <a:t>донських</a:t>
            </a:r>
            <a:r>
              <a:rPr lang="ru-RU" sz="2000" dirty="0"/>
              <a:t> </a:t>
            </a:r>
            <a:r>
              <a:rPr lang="ru-RU" sz="2000" dirty="0" err="1"/>
              <a:t>козаків</a:t>
            </a:r>
            <a:r>
              <a:rPr lang="ru-RU" sz="2000" dirty="0"/>
              <a:t>, а так само в </a:t>
            </a:r>
            <a:r>
              <a:rPr lang="ru-RU" sz="2000" dirty="0" err="1"/>
              <a:t>багатьох</a:t>
            </a:r>
            <a:r>
              <a:rPr lang="ru-RU" sz="2000" dirty="0"/>
              <a:t> </a:t>
            </a:r>
            <a:r>
              <a:rPr lang="ru-RU" sz="2000" dirty="0" err="1"/>
              <a:t>традицій</a:t>
            </a:r>
            <a:r>
              <a:rPr lang="ru-RU" sz="2000" dirty="0"/>
              <a:t> рукопашного бою </a:t>
            </a:r>
            <a:r>
              <a:rPr lang="ru-RU" sz="2000" dirty="0" err="1"/>
              <a:t>слов'янських</a:t>
            </a:r>
            <a:r>
              <a:rPr lang="ru-RU" sz="2000" dirty="0"/>
              <a:t> земель. Стиль </a:t>
            </a:r>
            <a:r>
              <a:rPr lang="ru-RU" sz="2000" dirty="0" err="1"/>
              <a:t>об'єднує</a:t>
            </a:r>
            <a:r>
              <a:rPr lang="ru-RU" sz="2000" dirty="0"/>
              <a:t> </a:t>
            </a:r>
            <a:r>
              <a:rPr lang="ru-RU" sz="2000" dirty="0" err="1"/>
              <a:t>ударну</a:t>
            </a:r>
            <a:r>
              <a:rPr lang="ru-RU" sz="2000" dirty="0"/>
              <a:t> і </a:t>
            </a:r>
            <a:r>
              <a:rPr lang="ru-RU" sz="2000" dirty="0" err="1"/>
              <a:t>борцівську</a:t>
            </a:r>
            <a:r>
              <a:rPr lang="ru-RU" sz="2000" dirty="0"/>
              <a:t> </a:t>
            </a:r>
            <a:r>
              <a:rPr lang="ru-RU" sz="2000" dirty="0" err="1"/>
              <a:t>техніку</a:t>
            </a:r>
            <a:r>
              <a:rPr lang="ru-RU" sz="2000" dirty="0"/>
              <a:t> з пластикою </a:t>
            </a:r>
            <a:r>
              <a:rPr lang="ru-RU" sz="2000" dirty="0" err="1"/>
              <a:t>танцю</a:t>
            </a:r>
            <a:r>
              <a:rPr lang="ru-RU" sz="2000" dirty="0"/>
              <a:t>. Для </a:t>
            </a:r>
            <a:r>
              <a:rPr lang="ru-RU" sz="2000" dirty="0" err="1"/>
              <a:t>цієї</a:t>
            </a:r>
            <a:r>
              <a:rPr lang="ru-RU" sz="2000" dirty="0"/>
              <a:t> </a:t>
            </a:r>
            <a:r>
              <a:rPr lang="ru-RU" sz="2000" dirty="0" err="1"/>
              <a:t>техніки</a:t>
            </a:r>
            <a:r>
              <a:rPr lang="ru-RU" sz="2000" dirty="0"/>
              <a:t> </a:t>
            </a:r>
            <a:r>
              <a:rPr lang="ru-RU" sz="2000" dirty="0" err="1"/>
              <a:t>характерні</a:t>
            </a:r>
            <a:r>
              <a:rPr lang="ru-RU" sz="2000" dirty="0"/>
              <a:t> </a:t>
            </a:r>
            <a:r>
              <a:rPr lang="ru-RU" sz="2000" dirty="0" err="1"/>
              <a:t>удари</a:t>
            </a:r>
            <a:r>
              <a:rPr lang="ru-RU" sz="2000" dirty="0"/>
              <a:t> руками і ногами, </a:t>
            </a:r>
            <a:r>
              <a:rPr lang="ru-RU" sz="2000" dirty="0" err="1"/>
              <a:t>часте</a:t>
            </a:r>
            <a:r>
              <a:rPr lang="ru-RU" sz="2000" dirty="0"/>
              <a:t> </a:t>
            </a:r>
            <a:r>
              <a:rPr lang="ru-RU" sz="2000" dirty="0" err="1"/>
              <a:t>використання</a:t>
            </a:r>
            <a:r>
              <a:rPr lang="ru-RU" sz="2000" dirty="0"/>
              <a:t> </a:t>
            </a:r>
            <a:r>
              <a:rPr lang="ru-RU" sz="2000" dirty="0" err="1"/>
              <a:t>захисних</a:t>
            </a:r>
            <a:r>
              <a:rPr lang="ru-RU" sz="2000" dirty="0"/>
              <a:t> </a:t>
            </a:r>
            <a:r>
              <a:rPr lang="ru-RU" sz="2000" dirty="0" err="1"/>
              <a:t>блоків</a:t>
            </a:r>
            <a:r>
              <a:rPr lang="ru-RU" sz="2000" dirty="0"/>
              <a:t> і </a:t>
            </a:r>
            <a:r>
              <a:rPr lang="ru-RU" sz="2000" dirty="0" err="1"/>
              <a:t>захоплень</a:t>
            </a:r>
            <a:r>
              <a:rPr lang="ru-RU" sz="2000" dirty="0"/>
              <a:t>.</a:t>
            </a:r>
          </a:p>
        </p:txBody>
      </p:sp>
      <p:pic>
        <p:nvPicPr>
          <p:cNvPr id="3076" name="Picture 4" descr="http://cs425120.vk.me/v425120736/955d/4YZPEYfpMX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18250"/>
            <a:ext cx="3024800" cy="37494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806563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04664"/>
            <a:ext cx="5832648" cy="1080120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/>
              <a:t>Походження назви «бойовий гопак»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340768"/>
            <a:ext cx="597666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</a:t>
            </a:r>
            <a:r>
              <a:rPr lang="ru-RU" dirty="0" err="1" smtClean="0"/>
              <a:t>Джерело</a:t>
            </a:r>
            <a:r>
              <a:rPr lang="ru-RU" dirty="0" smtClean="0"/>
              <a:t> </a:t>
            </a:r>
            <a:r>
              <a:rPr lang="ru-RU" dirty="0"/>
              <a:t>слова гопак - </a:t>
            </a:r>
            <a:r>
              <a:rPr lang="ru-RU" dirty="0" err="1"/>
              <a:t>вченого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термін</a:t>
            </a:r>
            <a:r>
              <a:rPr lang="ru-RU" dirty="0"/>
              <a:t> </a:t>
            </a:r>
            <a:r>
              <a:rPr lang="ru-RU" dirty="0" err="1"/>
              <a:t>існував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до так званого </a:t>
            </a:r>
            <a:r>
              <a:rPr lang="ru-RU" dirty="0" err="1"/>
              <a:t>становлення</a:t>
            </a:r>
            <a:r>
              <a:rPr lang="ru-RU" dirty="0"/>
              <a:t> земель </a:t>
            </a:r>
            <a:r>
              <a:rPr lang="ru-RU" dirty="0" err="1"/>
              <a:t>росіян</a:t>
            </a:r>
            <a:r>
              <a:rPr lang="ru-RU" dirty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Перша </a:t>
            </a:r>
            <a:r>
              <a:rPr lang="ru-RU" dirty="0" err="1"/>
              <a:t>частина</a:t>
            </a:r>
            <a:r>
              <a:rPr lang="ru-RU" dirty="0"/>
              <a:t> слова "</a:t>
            </a:r>
            <a:r>
              <a:rPr lang="ru-RU" dirty="0" err="1"/>
              <a:t>Го</a:t>
            </a:r>
            <a:r>
              <a:rPr lang="ru-RU" dirty="0"/>
              <a:t>" - </a:t>
            </a:r>
            <a:r>
              <a:rPr lang="ru-RU" dirty="0" err="1"/>
              <a:t>підтверджує</a:t>
            </a:r>
            <a:r>
              <a:rPr lang="ru-RU" dirty="0"/>
              <a:t> </a:t>
            </a:r>
            <a:r>
              <a:rPr lang="ru-RU" dirty="0" err="1"/>
              <a:t>віру</a:t>
            </a:r>
            <a:r>
              <a:rPr lang="ru-RU" dirty="0"/>
              <a:t> наших </a:t>
            </a:r>
            <a:r>
              <a:rPr lang="ru-RU" dirty="0" err="1"/>
              <a:t>предків</a:t>
            </a:r>
            <a:r>
              <a:rPr lang="ru-RU" dirty="0"/>
              <a:t> у </a:t>
            </a:r>
            <a:r>
              <a:rPr lang="ru-RU" dirty="0" err="1"/>
              <a:t>божественне</a:t>
            </a:r>
            <a:r>
              <a:rPr lang="ru-RU" dirty="0"/>
              <a:t> </a:t>
            </a:r>
            <a:r>
              <a:rPr lang="ru-RU" dirty="0" err="1"/>
              <a:t>походження</a:t>
            </a:r>
            <a:r>
              <a:rPr lang="ru-RU" dirty="0"/>
              <a:t> </a:t>
            </a:r>
            <a:r>
              <a:rPr lang="ru-RU" dirty="0" err="1"/>
              <a:t>людства</a:t>
            </a:r>
            <a:r>
              <a:rPr lang="ru-RU" dirty="0"/>
              <a:t>. Слово "</a:t>
            </a:r>
            <a:r>
              <a:rPr lang="ru-RU" dirty="0" err="1"/>
              <a:t>Го</a:t>
            </a:r>
            <a:r>
              <a:rPr lang="ru-RU" dirty="0"/>
              <a:t>" </a:t>
            </a:r>
            <a:r>
              <a:rPr lang="ru-RU" dirty="0" err="1"/>
              <a:t>означає</a:t>
            </a:r>
            <a:r>
              <a:rPr lang="ru-RU" dirty="0"/>
              <a:t> </a:t>
            </a:r>
            <a:r>
              <a:rPr lang="ru-RU" dirty="0" err="1"/>
              <a:t>прагнення</a:t>
            </a:r>
            <a:r>
              <a:rPr lang="ru-RU" dirty="0"/>
              <a:t> </a:t>
            </a:r>
            <a:r>
              <a:rPr lang="ru-RU" dirty="0" err="1"/>
              <a:t>вгору</a:t>
            </a:r>
            <a:r>
              <a:rPr lang="ru-RU" dirty="0"/>
              <a:t>, </a:t>
            </a:r>
            <a:r>
              <a:rPr lang="ru-RU" dirty="0" err="1"/>
              <a:t>прагнення</a:t>
            </a:r>
            <a:r>
              <a:rPr lang="ru-RU" dirty="0"/>
              <a:t> до </a:t>
            </a:r>
            <a:r>
              <a:rPr lang="ru-RU" dirty="0" err="1"/>
              <a:t>досконалості</a:t>
            </a:r>
            <a:r>
              <a:rPr lang="ru-RU" dirty="0"/>
              <a:t>, </a:t>
            </a:r>
            <a:r>
              <a:rPr lang="ru-RU" dirty="0" err="1"/>
              <a:t>прагнення</a:t>
            </a:r>
            <a:r>
              <a:rPr lang="ru-RU" dirty="0"/>
              <a:t> до божественного, так само </a:t>
            </a:r>
            <a:r>
              <a:rPr lang="ru-RU" dirty="0" err="1"/>
              <a:t>вказує</a:t>
            </a:r>
            <a:r>
              <a:rPr lang="ru-RU" dirty="0"/>
              <a:t> на покровителя - бог Гог (</a:t>
            </a:r>
            <a:r>
              <a:rPr lang="ru-RU" dirty="0" err="1"/>
              <a:t>Співзвучно</a:t>
            </a:r>
            <a:r>
              <a:rPr lang="ru-RU" dirty="0"/>
              <a:t> з </a:t>
            </a:r>
            <a:r>
              <a:rPr lang="ru-RU" dirty="0" err="1"/>
              <a:t>санскритським</a:t>
            </a:r>
            <a:r>
              <a:rPr lang="ru-RU" dirty="0"/>
              <a:t> </a:t>
            </a:r>
            <a:r>
              <a:rPr lang="ru-RU" dirty="0" err="1"/>
              <a:t>ім'ям</a:t>
            </a:r>
            <a:r>
              <a:rPr lang="ru-RU" dirty="0"/>
              <a:t> бога </a:t>
            </a:r>
            <a:r>
              <a:rPr lang="ru-RU" dirty="0" err="1"/>
              <a:t>Говинда</a:t>
            </a:r>
            <a:r>
              <a:rPr lang="ru-RU" dirty="0"/>
              <a:t> - покровитель і </a:t>
            </a:r>
            <a:r>
              <a:rPr lang="ru-RU" dirty="0" err="1"/>
              <a:t>захисник</a:t>
            </a:r>
            <a:r>
              <a:rPr lang="ru-RU" dirty="0"/>
              <a:t>).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Друга </a:t>
            </a:r>
            <a:r>
              <a:rPr lang="ru-RU" dirty="0" err="1"/>
              <a:t>частина</a:t>
            </a:r>
            <a:r>
              <a:rPr lang="ru-RU" dirty="0"/>
              <a:t> "впав",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змінена</a:t>
            </a:r>
            <a:r>
              <a:rPr lang="ru-RU" dirty="0"/>
              <a:t> форма "пак", </a:t>
            </a:r>
            <a:r>
              <a:rPr lang="ru-RU" dirty="0" err="1"/>
              <a:t>підтверджує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бойову</a:t>
            </a:r>
            <a:r>
              <a:rPr lang="ru-RU" dirty="0"/>
              <a:t> суть. Пал - </a:t>
            </a:r>
            <a:r>
              <a:rPr lang="ru-RU" dirty="0" err="1"/>
              <a:t>складова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назв</a:t>
            </a:r>
            <a:r>
              <a:rPr lang="ru-RU" dirty="0"/>
              <a:t> </a:t>
            </a:r>
            <a:r>
              <a:rPr lang="ru-RU" dirty="0" err="1"/>
              <a:t>зброї</a:t>
            </a:r>
            <a:r>
              <a:rPr lang="ru-RU" dirty="0"/>
              <a:t> - </a:t>
            </a:r>
            <a:r>
              <a:rPr lang="ru-RU" dirty="0" err="1"/>
              <a:t>палиця</a:t>
            </a:r>
            <a:r>
              <a:rPr lang="ru-RU" dirty="0"/>
              <a:t>, палаш. Так само </a:t>
            </a:r>
            <a:r>
              <a:rPr lang="ru-RU" dirty="0" err="1"/>
              <a:t>це</a:t>
            </a:r>
            <a:r>
              <a:rPr lang="ru-RU" dirty="0"/>
              <a:t> слово є </a:t>
            </a:r>
            <a:r>
              <a:rPr lang="ru-RU" dirty="0" err="1"/>
              <a:t>складовою</a:t>
            </a:r>
            <a:r>
              <a:rPr lang="ru-RU" dirty="0"/>
              <a:t> </a:t>
            </a:r>
            <a:r>
              <a:rPr lang="ru-RU" dirty="0" err="1"/>
              <a:t>частиною</a:t>
            </a:r>
            <a:r>
              <a:rPr lang="ru-RU" dirty="0"/>
              <a:t> </a:t>
            </a:r>
            <a:r>
              <a:rPr lang="ru-RU" dirty="0" err="1"/>
              <a:t>слів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символізують</a:t>
            </a:r>
            <a:r>
              <a:rPr lang="ru-RU" dirty="0"/>
              <a:t> </a:t>
            </a:r>
            <a:r>
              <a:rPr lang="ru-RU" dirty="0" err="1"/>
              <a:t>захист</a:t>
            </a:r>
            <a:r>
              <a:rPr lang="ru-RU" dirty="0"/>
              <a:t> - палац, палата. Так само </a:t>
            </a:r>
            <a:r>
              <a:rPr lang="ru-RU" dirty="0" err="1"/>
              <a:t>військові</a:t>
            </a:r>
            <a:r>
              <a:rPr lang="ru-RU" dirty="0"/>
              <a:t> </a:t>
            </a:r>
            <a:r>
              <a:rPr lang="ru-RU" dirty="0" err="1"/>
              <a:t>козацькі</a:t>
            </a:r>
            <a:r>
              <a:rPr lang="ru-RU" dirty="0"/>
              <a:t> </a:t>
            </a:r>
            <a:r>
              <a:rPr lang="ru-RU" dirty="0" err="1"/>
              <a:t>поселення</a:t>
            </a:r>
            <a:r>
              <a:rPr lang="ru-RU" dirty="0"/>
              <a:t> </a:t>
            </a:r>
            <a:r>
              <a:rPr lang="ru-RU" dirty="0" err="1"/>
              <a:t>називалися</a:t>
            </a:r>
            <a:r>
              <a:rPr lang="ru-RU" dirty="0"/>
              <a:t> </a:t>
            </a:r>
            <a:r>
              <a:rPr lang="ru-RU" dirty="0" err="1"/>
              <a:t>паланками</a:t>
            </a:r>
            <a:r>
              <a:rPr lang="ru-RU" dirty="0"/>
              <a:t>, </a:t>
            </a:r>
            <a:r>
              <a:rPr lang="ru-RU" dirty="0" err="1"/>
              <a:t>бойові</a:t>
            </a:r>
            <a:r>
              <a:rPr lang="ru-RU" dirty="0"/>
              <a:t> </a:t>
            </a:r>
            <a:r>
              <a:rPr lang="ru-RU" dirty="0" err="1"/>
              <a:t>підрозділи</a:t>
            </a:r>
            <a:r>
              <a:rPr lang="ru-RU" dirty="0"/>
              <a:t> - </a:t>
            </a:r>
            <a:r>
              <a:rPr lang="ru-RU" dirty="0" err="1"/>
              <a:t>полицями</a:t>
            </a:r>
            <a:r>
              <a:rPr lang="ru-RU" dirty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Таким чином, </a:t>
            </a:r>
            <a:r>
              <a:rPr lang="ru-RU" dirty="0" err="1"/>
              <a:t>складене</a:t>
            </a:r>
            <a:r>
              <a:rPr lang="ru-RU" dirty="0"/>
              <a:t> слово "гопак" </a:t>
            </a:r>
            <a:r>
              <a:rPr lang="ru-RU" dirty="0" err="1"/>
              <a:t>символізує</a:t>
            </a:r>
            <a:r>
              <a:rPr lang="ru-RU" dirty="0"/>
              <a:t> </a:t>
            </a:r>
            <a:r>
              <a:rPr lang="ru-RU" dirty="0" err="1"/>
              <a:t>горіння</a:t>
            </a:r>
            <a:r>
              <a:rPr lang="ru-RU" dirty="0"/>
              <a:t>, полыхание, </a:t>
            </a:r>
            <a:r>
              <a:rPr lang="ru-RU" dirty="0" err="1"/>
              <a:t>пристрасне</a:t>
            </a:r>
            <a:r>
              <a:rPr lang="ru-RU" dirty="0"/>
              <a:t> </a:t>
            </a:r>
            <a:r>
              <a:rPr lang="ru-RU" dirty="0" err="1"/>
              <a:t>бажання</a:t>
            </a:r>
            <a:r>
              <a:rPr lang="ru-RU" dirty="0"/>
              <a:t> до </a:t>
            </a:r>
            <a:r>
              <a:rPr lang="ru-RU" dirty="0" err="1"/>
              <a:t>вдосконалення</a:t>
            </a:r>
            <a:r>
              <a:rPr lang="ru-RU" dirty="0"/>
              <a:t>,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потребує</a:t>
            </a:r>
            <a:r>
              <a:rPr lang="ru-RU" dirty="0"/>
              <a:t>.</a:t>
            </a:r>
          </a:p>
        </p:txBody>
      </p:sp>
      <p:pic>
        <p:nvPicPr>
          <p:cNvPr id="4099" name="Picture 3" descr="C:\Documents and Settings\User\Рабочий стол\Безымян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659851"/>
            <a:ext cx="1728192" cy="335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82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1100" y="332656"/>
            <a:ext cx="6781800" cy="824376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Відновлення гопака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052736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В </a:t>
            </a:r>
            <a:r>
              <a:rPr lang="ru-RU" dirty="0" err="1"/>
              <a:t>даний</a:t>
            </a:r>
            <a:r>
              <a:rPr lang="ru-RU" dirty="0"/>
              <a:t> час на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відродження</a:t>
            </a:r>
            <a:r>
              <a:rPr lang="ru-RU" dirty="0"/>
              <a:t> </a:t>
            </a:r>
            <a:r>
              <a:rPr lang="ru-RU" dirty="0" err="1"/>
              <a:t>козацької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і </a:t>
            </a:r>
            <a:r>
              <a:rPr lang="ru-RU" dirty="0" err="1"/>
              <a:t>популяризація</a:t>
            </a:r>
            <a:r>
              <a:rPr lang="ru-RU" dirty="0"/>
              <a:t> </a:t>
            </a:r>
            <a:r>
              <a:rPr lang="ru-RU" dirty="0" err="1"/>
              <a:t>бойового</a:t>
            </a:r>
            <a:r>
              <a:rPr lang="ru-RU" dirty="0"/>
              <a:t> гопака. Як </a:t>
            </a:r>
            <a:r>
              <a:rPr lang="ru-RU" dirty="0" err="1"/>
              <a:t>показують</a:t>
            </a:r>
            <a:r>
              <a:rPr lang="ru-RU" dirty="0"/>
              <a:t> </a:t>
            </a:r>
            <a:r>
              <a:rPr lang="ru-RU" dirty="0" err="1"/>
              <a:t>численні</a:t>
            </a:r>
            <a:r>
              <a:rPr lang="ru-RU" dirty="0"/>
              <a:t> </a:t>
            </a:r>
            <a:r>
              <a:rPr lang="ru-RU" dirty="0" err="1"/>
              <a:t>збори</a:t>
            </a:r>
            <a:r>
              <a:rPr lang="ru-RU" dirty="0"/>
              <a:t> і </a:t>
            </a:r>
            <a:r>
              <a:rPr lang="ru-RU" dirty="0" err="1"/>
              <a:t>турніри</a:t>
            </a:r>
            <a:r>
              <a:rPr lang="ru-RU" dirty="0"/>
              <a:t>, </a:t>
            </a:r>
            <a:r>
              <a:rPr lang="ru-RU" dirty="0" err="1"/>
              <a:t>бойовий</a:t>
            </a:r>
            <a:r>
              <a:rPr lang="ru-RU" dirty="0"/>
              <a:t> гопак за </a:t>
            </a:r>
            <a:r>
              <a:rPr lang="ru-RU" dirty="0" err="1"/>
              <a:t>видовищністю</a:t>
            </a:r>
            <a:r>
              <a:rPr lang="ru-RU" dirty="0"/>
              <a:t>, </a:t>
            </a:r>
            <a:r>
              <a:rPr lang="ru-RU" dirty="0" err="1"/>
              <a:t>потужності</a:t>
            </a:r>
            <a:r>
              <a:rPr lang="ru-RU" dirty="0"/>
              <a:t> та </a:t>
            </a:r>
            <a:r>
              <a:rPr lang="ru-RU" dirty="0" err="1"/>
              <a:t>ефективності</a:t>
            </a:r>
            <a:r>
              <a:rPr lang="ru-RU" dirty="0"/>
              <a:t> не </a:t>
            </a:r>
            <a:r>
              <a:rPr lang="ru-RU" dirty="0" err="1"/>
              <a:t>поступається</a:t>
            </a:r>
            <a:r>
              <a:rPr lang="ru-RU" dirty="0"/>
              <a:t> таким </a:t>
            </a:r>
            <a:r>
              <a:rPr lang="ru-RU" dirty="0" err="1"/>
              <a:t>відомим</a:t>
            </a:r>
            <a:r>
              <a:rPr lang="ru-RU" dirty="0"/>
              <a:t> </a:t>
            </a:r>
            <a:r>
              <a:rPr lang="ru-RU" dirty="0" err="1"/>
              <a:t>стилів</a:t>
            </a:r>
            <a:r>
              <a:rPr lang="ru-RU" dirty="0"/>
              <a:t> як карате і </a:t>
            </a:r>
            <a:r>
              <a:rPr lang="ru-RU" dirty="0" err="1"/>
              <a:t>тхеквондо</a:t>
            </a:r>
            <a:r>
              <a:rPr lang="ru-RU" dirty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Ну і </a:t>
            </a:r>
            <a:r>
              <a:rPr lang="ru-RU" dirty="0" err="1"/>
              <a:t>звичайно</a:t>
            </a:r>
            <a:r>
              <a:rPr lang="ru-RU" dirty="0"/>
              <a:t> ж як і будь-яке </a:t>
            </a:r>
            <a:r>
              <a:rPr lang="ru-RU" dirty="0" err="1"/>
              <a:t>справжнє</a:t>
            </a:r>
            <a:r>
              <a:rPr lang="ru-RU" dirty="0"/>
              <a:t> </a:t>
            </a:r>
            <a:r>
              <a:rPr lang="ru-RU" dirty="0" err="1"/>
              <a:t>мистецтво</a:t>
            </a:r>
            <a:r>
              <a:rPr lang="ru-RU" dirty="0"/>
              <a:t> </a:t>
            </a:r>
            <a:r>
              <a:rPr lang="ru-RU" dirty="0" err="1"/>
              <a:t>бойовий</a:t>
            </a:r>
            <a:r>
              <a:rPr lang="ru-RU" dirty="0"/>
              <a:t> гопак </a:t>
            </a:r>
            <a:r>
              <a:rPr lang="ru-RU" dirty="0" err="1"/>
              <a:t>підносить</a:t>
            </a:r>
            <a:r>
              <a:rPr lang="ru-RU" dirty="0"/>
              <a:t> </a:t>
            </a:r>
            <a:r>
              <a:rPr lang="ru-RU" dirty="0" err="1"/>
              <a:t>моральні</a:t>
            </a:r>
            <a:r>
              <a:rPr lang="ru-RU" dirty="0"/>
              <a:t> </a:t>
            </a:r>
            <a:r>
              <a:rPr lang="ru-RU" dirty="0" err="1"/>
              <a:t>принципи</a:t>
            </a:r>
            <a:r>
              <a:rPr lang="ru-RU" dirty="0"/>
              <a:t> </a:t>
            </a:r>
            <a:r>
              <a:rPr lang="ru-RU" dirty="0" err="1"/>
              <a:t>учня</a:t>
            </a:r>
            <a:r>
              <a:rPr lang="ru-RU" dirty="0"/>
              <a:t>, </a:t>
            </a:r>
            <a:r>
              <a:rPr lang="ru-RU" dirty="0" err="1"/>
              <a:t>гармонізує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внутрішній</a:t>
            </a:r>
            <a:r>
              <a:rPr lang="ru-RU" dirty="0"/>
              <a:t> </a:t>
            </a:r>
            <a:r>
              <a:rPr lang="ru-RU" dirty="0" err="1"/>
              <a:t>світ</a:t>
            </a:r>
            <a:r>
              <a:rPr lang="ru-RU" dirty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Бойовий</a:t>
            </a:r>
            <a:r>
              <a:rPr lang="ru-RU" dirty="0"/>
              <a:t> гопак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зброя</a:t>
            </a:r>
            <a:r>
              <a:rPr lang="ru-RU" dirty="0"/>
              <a:t> духа, </a:t>
            </a:r>
            <a:r>
              <a:rPr lang="ru-RU" dirty="0" err="1"/>
              <a:t>яким</a:t>
            </a:r>
            <a:r>
              <a:rPr lang="ru-RU" dirty="0"/>
              <a:t> </a:t>
            </a:r>
            <a:r>
              <a:rPr lang="ru-RU" dirty="0" err="1"/>
              <a:t>наші</a:t>
            </a:r>
            <a:r>
              <a:rPr lang="ru-RU" dirty="0"/>
              <a:t> предки </a:t>
            </a:r>
            <a:r>
              <a:rPr lang="ru-RU" dirty="0" err="1"/>
              <a:t>захищали</a:t>
            </a:r>
            <a:r>
              <a:rPr lang="ru-RU" dirty="0"/>
              <a:t> свою землю,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жінок</a:t>
            </a:r>
            <a:r>
              <a:rPr lang="ru-RU" dirty="0"/>
              <a:t> і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посягання</a:t>
            </a:r>
            <a:r>
              <a:rPr lang="ru-RU" dirty="0"/>
              <a:t> </a:t>
            </a:r>
            <a:r>
              <a:rPr lang="ru-RU" dirty="0" err="1"/>
              <a:t>агресорів</a:t>
            </a:r>
            <a:r>
              <a:rPr lang="ru-RU" dirty="0"/>
              <a:t> і </a:t>
            </a:r>
            <a:r>
              <a:rPr lang="ru-RU" dirty="0" err="1"/>
              <a:t>політичних</a:t>
            </a:r>
            <a:r>
              <a:rPr lang="ru-RU" dirty="0"/>
              <a:t> </a:t>
            </a:r>
            <a:r>
              <a:rPr lang="ru-RU" dirty="0" err="1"/>
              <a:t>авантюристів</a:t>
            </a:r>
            <a:r>
              <a:rPr lang="ru-RU" dirty="0"/>
              <a:t>.</a:t>
            </a:r>
          </a:p>
        </p:txBody>
      </p:sp>
      <p:pic>
        <p:nvPicPr>
          <p:cNvPr id="5122" name="Picture 2" descr="http://dniprohopak.org.ua/img/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28041"/>
            <a:ext cx="3524098" cy="23431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dniprohopak.org.ua/img/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13286"/>
            <a:ext cx="3505200" cy="23431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40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04664"/>
            <a:ext cx="6781800" cy="87099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dirty="0" smtClean="0"/>
              <a:t>Володимир</a:t>
            </a:r>
            <a:r>
              <a:rPr lang="ru-RU" dirty="0" smtClean="0"/>
              <a:t> </a:t>
            </a:r>
            <a:r>
              <a:rPr lang="ru-RU" sz="3600" dirty="0"/>
              <a:t>Пилат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556792"/>
            <a:ext cx="43204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</a:t>
            </a:r>
            <a:r>
              <a:rPr lang="ru-RU" dirty="0" err="1" smtClean="0"/>
              <a:t>Володимир</a:t>
            </a:r>
            <a:r>
              <a:rPr lang="ru-RU" dirty="0" smtClean="0"/>
              <a:t> </a:t>
            </a:r>
            <a:r>
              <a:rPr lang="ru-RU" dirty="0"/>
              <a:t>Пилат - </a:t>
            </a:r>
            <a:r>
              <a:rPr lang="ru-RU" dirty="0" err="1"/>
              <a:t>Засновник</a:t>
            </a:r>
            <a:r>
              <a:rPr lang="ru-RU" dirty="0"/>
              <a:t> і </a:t>
            </a:r>
            <a:r>
              <a:rPr lang="ru-RU" dirty="0" err="1"/>
              <a:t>Верховний</a:t>
            </a:r>
            <a:r>
              <a:rPr lang="ru-RU" dirty="0"/>
              <a:t> Учитель </a:t>
            </a:r>
            <a:r>
              <a:rPr lang="ru-RU" dirty="0" err="1"/>
              <a:t>Бойового</a:t>
            </a:r>
            <a:r>
              <a:rPr lang="ru-RU" dirty="0"/>
              <a:t> Гопака. Першими </a:t>
            </a:r>
            <a:r>
              <a:rPr lang="ru-RU" dirty="0" err="1"/>
              <a:t>вчителями</a:t>
            </a:r>
            <a:r>
              <a:rPr lang="ru-RU" dirty="0"/>
              <a:t> </a:t>
            </a:r>
            <a:r>
              <a:rPr lang="ru-RU" dirty="0" err="1"/>
              <a:t>Володимира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батько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досконало</a:t>
            </a:r>
            <a:r>
              <a:rPr lang="ru-RU" dirty="0"/>
              <a:t> </a:t>
            </a:r>
            <a:r>
              <a:rPr lang="ru-RU" dirty="0" err="1"/>
              <a:t>володів</a:t>
            </a:r>
            <a:r>
              <a:rPr lang="ru-RU" dirty="0"/>
              <a:t> </a:t>
            </a:r>
            <a:r>
              <a:rPr lang="ru-RU" dirty="0" err="1"/>
              <a:t>боротьбою</a:t>
            </a:r>
            <a:r>
              <a:rPr lang="ru-RU" dirty="0"/>
              <a:t>, і </a:t>
            </a:r>
            <a:r>
              <a:rPr lang="ru-RU" dirty="0" err="1"/>
              <a:t>дід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особистим</a:t>
            </a:r>
            <a:r>
              <a:rPr lang="ru-RU" dirty="0"/>
              <a:t> </a:t>
            </a:r>
            <a:r>
              <a:rPr lang="ru-RU" dirty="0" err="1"/>
              <a:t>охоронцем</a:t>
            </a:r>
            <a:r>
              <a:rPr lang="ru-RU" dirty="0"/>
              <a:t> </a:t>
            </a:r>
            <a:r>
              <a:rPr lang="ru-RU" dirty="0" err="1"/>
              <a:t>австрійського</a:t>
            </a:r>
            <a:r>
              <a:rPr lang="ru-RU" dirty="0"/>
              <a:t> </a:t>
            </a:r>
            <a:r>
              <a:rPr lang="ru-RU" dirty="0" err="1"/>
              <a:t>цісаря</a:t>
            </a:r>
            <a:r>
              <a:rPr lang="ru-RU" dirty="0"/>
              <a:t> Франца Йосифа ІІ, </a:t>
            </a:r>
            <a:r>
              <a:rPr lang="ru-RU" dirty="0" err="1"/>
              <a:t>вибраний</a:t>
            </a:r>
            <a:r>
              <a:rPr lang="ru-RU" dirty="0"/>
              <a:t> один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сотні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вчителі</a:t>
            </a:r>
            <a:r>
              <a:rPr lang="ru-RU" dirty="0"/>
              <a:t> </a:t>
            </a:r>
            <a:r>
              <a:rPr lang="ru-RU" dirty="0" err="1"/>
              <a:t>Східних</a:t>
            </a:r>
            <a:r>
              <a:rPr lang="ru-RU" dirty="0"/>
              <a:t> </a:t>
            </a:r>
            <a:r>
              <a:rPr lang="ru-RU" dirty="0" err="1"/>
              <a:t>бойових</a:t>
            </a:r>
            <a:r>
              <a:rPr lang="ru-RU" dirty="0"/>
              <a:t> </a:t>
            </a:r>
            <a:r>
              <a:rPr lang="ru-RU" dirty="0" err="1"/>
              <a:t>мистецтв</a:t>
            </a:r>
            <a:r>
              <a:rPr lang="ru-RU" dirty="0"/>
              <a:t>. Перш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почати</a:t>
            </a:r>
            <a:r>
              <a:rPr lang="ru-RU" dirty="0"/>
              <a:t> роботу над </a:t>
            </a:r>
            <a:r>
              <a:rPr lang="ru-RU" dirty="0" err="1"/>
              <a:t>відродженням</a:t>
            </a:r>
            <a:r>
              <a:rPr lang="ru-RU" dirty="0"/>
              <a:t> </a:t>
            </a:r>
            <a:r>
              <a:rPr lang="ru-RU" dirty="0" err="1"/>
              <a:t>Бойового</a:t>
            </a:r>
            <a:r>
              <a:rPr lang="ru-RU" dirty="0"/>
              <a:t> Гопака В</a:t>
            </a:r>
            <a:r>
              <a:rPr lang="ru-RU" dirty="0" smtClean="0"/>
              <a:t>. С. Пилат </a:t>
            </a:r>
            <a:r>
              <a:rPr lang="ru-RU" dirty="0" err="1"/>
              <a:t>впродовж</a:t>
            </a:r>
            <a:r>
              <a:rPr lang="ru-RU" dirty="0"/>
              <a:t> </a:t>
            </a:r>
            <a:r>
              <a:rPr lang="ru-RU" dirty="0" err="1"/>
              <a:t>сімнадцяти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вивчав</a:t>
            </a:r>
            <a:r>
              <a:rPr lang="ru-RU" dirty="0"/>
              <a:t> </a:t>
            </a:r>
            <a:r>
              <a:rPr lang="ru-RU" dirty="0" err="1"/>
              <a:t>кіокушин</a:t>
            </a:r>
            <a:r>
              <a:rPr lang="ru-RU" dirty="0"/>
              <a:t> карате, з них </a:t>
            </a:r>
            <a:r>
              <a:rPr lang="ru-RU" dirty="0" err="1"/>
              <a:t>вісім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сенсеєм</a:t>
            </a:r>
            <a:r>
              <a:rPr lang="ru-RU" dirty="0"/>
              <a:t>. </a:t>
            </a:r>
            <a:r>
              <a:rPr lang="ru-RU" dirty="0" err="1"/>
              <a:t>Паралельно</a:t>
            </a:r>
            <a:r>
              <a:rPr lang="ru-RU" dirty="0"/>
              <a:t> з </a:t>
            </a:r>
            <a:r>
              <a:rPr lang="ru-RU" dirty="0" err="1"/>
              <a:t>кіокушином</a:t>
            </a:r>
            <a:r>
              <a:rPr lang="ru-RU" dirty="0"/>
              <a:t> </a:t>
            </a:r>
            <a:r>
              <a:rPr lang="ru-RU" dirty="0" err="1"/>
              <a:t>п.Володимир</a:t>
            </a:r>
            <a:r>
              <a:rPr lang="ru-RU" dirty="0"/>
              <a:t> </a:t>
            </a:r>
            <a:r>
              <a:rPr lang="ru-RU" dirty="0" err="1"/>
              <a:t>вивчав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стилі</a:t>
            </a:r>
            <a:r>
              <a:rPr lang="ru-RU" dirty="0"/>
              <a:t>, як: </a:t>
            </a:r>
            <a:r>
              <a:rPr lang="ru-RU" dirty="0" err="1"/>
              <a:t>годзю-рю</a:t>
            </a:r>
            <a:r>
              <a:rPr lang="ru-RU" dirty="0"/>
              <a:t>, соне, </a:t>
            </a:r>
            <a:r>
              <a:rPr lang="ru-RU" dirty="0" err="1"/>
              <a:t>шотокан</a:t>
            </a:r>
            <a:r>
              <a:rPr lang="ru-RU" dirty="0"/>
              <a:t> карате, </a:t>
            </a:r>
            <a:r>
              <a:rPr lang="ru-RU" dirty="0" err="1"/>
              <a:t>кік-боксинг</a:t>
            </a:r>
            <a:r>
              <a:rPr lang="ru-RU" dirty="0"/>
              <a:t>, джиу-джитсу, </a:t>
            </a:r>
            <a:r>
              <a:rPr lang="ru-RU" dirty="0" err="1"/>
              <a:t>айкідо</a:t>
            </a:r>
            <a:r>
              <a:rPr lang="ru-RU" dirty="0"/>
              <a:t>.</a:t>
            </a:r>
          </a:p>
        </p:txBody>
      </p:sp>
      <p:pic>
        <p:nvPicPr>
          <p:cNvPr id="6146" name="Picture 2" descr="http://www.veda.dp.ua/images/arts/Pylat_Volodymy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746" y="1838729"/>
            <a:ext cx="3168352" cy="3960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27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842744"/>
            <a:ext cx="44999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 В </a:t>
            </a:r>
            <a:r>
              <a:rPr lang="ru-RU" dirty="0" err="1"/>
              <a:t>селі</a:t>
            </a:r>
            <a:r>
              <a:rPr lang="ru-RU" dirty="0"/>
              <a:t> </a:t>
            </a:r>
            <a:r>
              <a:rPr lang="ru-RU" dirty="0" err="1"/>
              <a:t>Завидовичі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Городка, </a:t>
            </a:r>
            <a:r>
              <a:rPr lang="ru-RU" dirty="0" err="1"/>
              <a:t>звідки</a:t>
            </a:r>
            <a:r>
              <a:rPr lang="ru-RU" dirty="0"/>
              <a:t> родом </a:t>
            </a:r>
            <a:r>
              <a:rPr lang="ru-RU" dirty="0" err="1"/>
              <a:t>його</a:t>
            </a:r>
            <a:r>
              <a:rPr lang="ru-RU" dirty="0"/>
              <a:t> родина, і де </a:t>
            </a:r>
            <a:r>
              <a:rPr lang="ru-RU" dirty="0" err="1"/>
              <a:t>свого</a:t>
            </a:r>
            <a:r>
              <a:rPr lang="ru-RU" dirty="0"/>
              <a:t> часу стояв табором Богдан </a:t>
            </a:r>
            <a:r>
              <a:rPr lang="ru-RU" dirty="0" err="1"/>
              <a:t>Хмельницький</a:t>
            </a:r>
            <a:r>
              <a:rPr lang="ru-RU" dirty="0"/>
              <a:t>,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школа, в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вчили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боротися</a:t>
            </a:r>
            <a:r>
              <a:rPr lang="ru-RU" dirty="0"/>
              <a:t>.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школи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практично в кожному </a:t>
            </a:r>
            <a:r>
              <a:rPr lang="ru-RU" dirty="0" err="1"/>
              <a:t>селі</a:t>
            </a:r>
            <a:r>
              <a:rPr lang="ru-RU" dirty="0"/>
              <a:t>, і </a:t>
            </a:r>
            <a:r>
              <a:rPr lang="ru-RU" dirty="0" err="1"/>
              <a:t>завжди</a:t>
            </a:r>
            <a:r>
              <a:rPr lang="ru-RU" dirty="0"/>
              <a:t> в них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майстер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вчив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битися</a:t>
            </a:r>
            <a:r>
              <a:rPr lang="ru-RU" dirty="0"/>
              <a:t>, </a:t>
            </a:r>
            <a:r>
              <a:rPr lang="ru-RU" dirty="0" err="1"/>
              <a:t>боротися</a:t>
            </a:r>
            <a:r>
              <a:rPr lang="ru-RU" dirty="0"/>
              <a:t>, </a:t>
            </a:r>
            <a:r>
              <a:rPr lang="ru-RU" dirty="0" err="1"/>
              <a:t>розвивати</a:t>
            </a:r>
            <a:r>
              <a:rPr lang="ru-RU" dirty="0"/>
              <a:t> в </a:t>
            </a:r>
            <a:r>
              <a:rPr lang="ru-RU" dirty="0" err="1"/>
              <a:t>собі</a:t>
            </a:r>
            <a:r>
              <a:rPr lang="ru-RU" dirty="0"/>
              <a:t> силу і </a:t>
            </a:r>
            <a:r>
              <a:rPr lang="ru-RU" dirty="0" err="1"/>
              <a:t>захищати</a:t>
            </a:r>
            <a:r>
              <a:rPr lang="ru-RU" dirty="0"/>
              <a:t> себе та </a:t>
            </a:r>
            <a:r>
              <a:rPr lang="ru-RU" dirty="0" err="1"/>
              <a:t>своє</a:t>
            </a:r>
            <a:r>
              <a:rPr lang="ru-RU" dirty="0"/>
              <a:t> село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нападників</a:t>
            </a:r>
            <a:r>
              <a:rPr lang="ru-RU" dirty="0"/>
              <a:t>.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3167547"/>
            <a:ext cx="44999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 Роботу по </a:t>
            </a:r>
            <a:r>
              <a:rPr lang="ru-RU" dirty="0" err="1"/>
              <a:t>відродженню</a:t>
            </a:r>
            <a:r>
              <a:rPr lang="ru-RU" dirty="0"/>
              <a:t> </a:t>
            </a:r>
            <a:r>
              <a:rPr lang="ru-RU" dirty="0" err="1"/>
              <a:t>Бойового</a:t>
            </a:r>
            <a:r>
              <a:rPr lang="ru-RU" dirty="0"/>
              <a:t> Гопака Учитель </a:t>
            </a:r>
            <a:r>
              <a:rPr lang="ru-RU" dirty="0" err="1"/>
              <a:t>розпочав</a:t>
            </a:r>
            <a:r>
              <a:rPr lang="ru-RU" dirty="0"/>
              <a:t> у 1985 </a:t>
            </a:r>
            <a:r>
              <a:rPr lang="ru-RU" dirty="0" err="1"/>
              <a:t>році</a:t>
            </a:r>
            <a:r>
              <a:rPr lang="ru-RU" dirty="0"/>
              <a:t>. В </a:t>
            </a:r>
            <a:r>
              <a:rPr lang="ru-RU" dirty="0" err="1"/>
              <a:t>цьому</a:t>
            </a:r>
            <a:r>
              <a:rPr lang="ru-RU" dirty="0"/>
              <a:t> ж </a:t>
            </a:r>
            <a:r>
              <a:rPr lang="ru-RU" dirty="0" err="1"/>
              <a:t>році</a:t>
            </a:r>
            <a:r>
              <a:rPr lang="ru-RU" dirty="0"/>
              <a:t> ним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започаткована</a:t>
            </a:r>
            <a:r>
              <a:rPr lang="ru-RU" dirty="0"/>
              <a:t> </a:t>
            </a:r>
            <a:r>
              <a:rPr lang="ru-RU" dirty="0" err="1"/>
              <a:t>експериментальна</a:t>
            </a:r>
            <a:r>
              <a:rPr lang="ru-RU" dirty="0"/>
              <a:t> школа по </a:t>
            </a:r>
            <a:r>
              <a:rPr lang="ru-RU" dirty="0" err="1"/>
              <a:t>дослідженню</a:t>
            </a:r>
            <a:r>
              <a:rPr lang="ru-RU" dirty="0"/>
              <a:t> Гопака, як </a:t>
            </a:r>
            <a:r>
              <a:rPr lang="ru-RU" dirty="0" err="1"/>
              <a:t>бойового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. </a:t>
            </a:r>
            <a:r>
              <a:rPr lang="ru-RU" dirty="0" err="1"/>
              <a:t>Від</a:t>
            </a:r>
            <a:r>
              <a:rPr lang="ru-RU" dirty="0"/>
              <a:t> самого початку </a:t>
            </a:r>
            <a:r>
              <a:rPr lang="ru-RU" dirty="0" err="1"/>
              <a:t>народження</a:t>
            </a:r>
            <a:r>
              <a:rPr lang="ru-RU" dirty="0"/>
              <a:t> </a:t>
            </a:r>
            <a:r>
              <a:rPr lang="ru-RU" dirty="0" err="1"/>
              <a:t>Бойового</a:t>
            </a:r>
            <a:r>
              <a:rPr lang="ru-RU" dirty="0"/>
              <a:t> Гопака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видно, </a:t>
            </a:r>
            <a:r>
              <a:rPr lang="ru-RU" dirty="0" err="1"/>
              <a:t>що</a:t>
            </a:r>
            <a:r>
              <a:rPr lang="ru-RU" dirty="0"/>
              <a:t> є </a:t>
            </a:r>
            <a:r>
              <a:rPr lang="ru-RU" dirty="0" err="1"/>
              <a:t>велике</a:t>
            </a:r>
            <a:r>
              <a:rPr lang="ru-RU" dirty="0"/>
              <a:t> </a:t>
            </a:r>
            <a:r>
              <a:rPr lang="ru-RU" dirty="0" err="1"/>
              <a:t>зацікавлення</a:t>
            </a:r>
            <a:r>
              <a:rPr lang="ru-RU" dirty="0"/>
              <a:t> </a:t>
            </a:r>
            <a:r>
              <a:rPr lang="ru-RU" dirty="0" err="1"/>
              <a:t>молоді</a:t>
            </a:r>
            <a:r>
              <a:rPr lang="ru-RU" dirty="0"/>
              <a:t> до </a:t>
            </a:r>
            <a:r>
              <a:rPr lang="ru-RU" dirty="0" err="1"/>
              <a:t>відродженого</a:t>
            </a:r>
            <a:r>
              <a:rPr lang="ru-RU" dirty="0"/>
              <a:t> </a:t>
            </a:r>
            <a:r>
              <a:rPr lang="ru-RU" dirty="0" err="1"/>
              <a:t>козацького</a:t>
            </a:r>
            <a:r>
              <a:rPr lang="ru-RU" dirty="0"/>
              <a:t> </a:t>
            </a:r>
            <a:r>
              <a:rPr lang="ru-RU" dirty="0" err="1"/>
              <a:t>лицарського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.</a:t>
            </a:r>
          </a:p>
        </p:txBody>
      </p:sp>
      <p:pic>
        <p:nvPicPr>
          <p:cNvPr id="8194" name="Picture 2" descr="https://encrypted-tbn3.gstatic.com/images?q=tbn:ANd9GcRQrn0SDoemrBa6VjFwspLrGEe1HwCgbHgijEEBxDEPwiqjff8CQ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584" y="912812"/>
            <a:ext cx="2943919" cy="1959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polisyanka.com.ua/img/gopak_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695" y="3167547"/>
            <a:ext cx="2943919" cy="2624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26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054151"/>
            <a:ext cx="381642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 </a:t>
            </a:r>
            <a:r>
              <a:rPr lang="ru-RU" dirty="0" smtClean="0"/>
              <a:t>  На </a:t>
            </a:r>
            <a:r>
              <a:rPr lang="ru-RU" dirty="0" err="1"/>
              <a:t>прохання</a:t>
            </a:r>
            <a:r>
              <a:rPr lang="ru-RU" dirty="0"/>
              <a:t>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 </a:t>
            </a:r>
            <a:r>
              <a:rPr lang="ru-RU" dirty="0" err="1"/>
              <a:t>школи</a:t>
            </a:r>
            <a:r>
              <a:rPr lang="ru-RU" dirty="0"/>
              <a:t> та </a:t>
            </a:r>
            <a:r>
              <a:rPr lang="ru-RU" dirty="0" err="1"/>
              <a:t>прихильників</a:t>
            </a:r>
            <a:r>
              <a:rPr lang="ru-RU" dirty="0"/>
              <a:t> </a:t>
            </a:r>
            <a:r>
              <a:rPr lang="ru-RU" dirty="0" err="1"/>
              <a:t>Бойового</a:t>
            </a:r>
            <a:r>
              <a:rPr lang="ru-RU" dirty="0"/>
              <a:t> Гопака у 1991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Засновник</a:t>
            </a:r>
            <a:r>
              <a:rPr lang="ru-RU" dirty="0"/>
              <a:t> стилю </a:t>
            </a:r>
            <a:r>
              <a:rPr lang="ru-RU" dirty="0" err="1"/>
              <a:t>видав</a:t>
            </a:r>
            <a:r>
              <a:rPr lang="ru-RU" dirty="0"/>
              <a:t> книжку "</a:t>
            </a:r>
            <a:r>
              <a:rPr lang="ru-RU" dirty="0" err="1"/>
              <a:t>Традиції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Національної</a:t>
            </a:r>
            <a:r>
              <a:rPr lang="ru-RU" dirty="0"/>
              <a:t> </a:t>
            </a:r>
            <a:r>
              <a:rPr lang="ru-RU" dirty="0" err="1"/>
              <a:t>Фізичної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", в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в </a:t>
            </a:r>
            <a:r>
              <a:rPr lang="ru-RU" dirty="0" err="1"/>
              <a:t>науково-популярній</a:t>
            </a:r>
            <a:r>
              <a:rPr lang="ru-RU" dirty="0"/>
              <a:t> </a:t>
            </a:r>
            <a:r>
              <a:rPr lang="ru-RU" dirty="0" err="1"/>
              <a:t>формі</a:t>
            </a:r>
            <a:r>
              <a:rPr lang="ru-RU" dirty="0"/>
              <a:t> </a:t>
            </a:r>
            <a:r>
              <a:rPr lang="ru-RU" dirty="0" err="1"/>
              <a:t>висвітлено</a:t>
            </a:r>
            <a:r>
              <a:rPr lang="ru-RU" dirty="0"/>
              <a:t> </a:t>
            </a:r>
            <a:r>
              <a:rPr lang="ru-RU" dirty="0" err="1"/>
              <a:t>український</a:t>
            </a:r>
            <a:r>
              <a:rPr lang="ru-RU" dirty="0"/>
              <a:t> </a:t>
            </a:r>
            <a:r>
              <a:rPr lang="ru-RU" dirty="0" err="1"/>
              <a:t>народний</a:t>
            </a:r>
            <a:r>
              <a:rPr lang="ru-RU" dirty="0"/>
              <a:t> </a:t>
            </a:r>
            <a:r>
              <a:rPr lang="ru-RU" dirty="0" err="1"/>
              <a:t>танець</a:t>
            </a:r>
            <a:r>
              <a:rPr lang="ru-RU" dirty="0"/>
              <a:t> Гопак як </a:t>
            </a:r>
            <a:r>
              <a:rPr lang="ru-RU" dirty="0" err="1"/>
              <a:t>бойове</a:t>
            </a:r>
            <a:r>
              <a:rPr lang="ru-RU" dirty="0"/>
              <a:t> </a:t>
            </a:r>
            <a:r>
              <a:rPr lang="ru-RU" dirty="0" err="1"/>
              <a:t>мистецтво</a:t>
            </a:r>
            <a:r>
              <a:rPr lang="ru-RU" dirty="0"/>
              <a:t>. </a:t>
            </a:r>
            <a:r>
              <a:rPr lang="ru-RU" dirty="0" err="1"/>
              <a:t>Співавтором</a:t>
            </a:r>
            <a:r>
              <a:rPr lang="ru-RU" dirty="0"/>
              <a:t> </a:t>
            </a:r>
            <a:r>
              <a:rPr lang="ru-RU" dirty="0" err="1"/>
              <a:t>даної</a:t>
            </a:r>
            <a:r>
              <a:rPr lang="ru-RU" dirty="0"/>
              <a:t> книги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 smtClean="0"/>
              <a:t>викладач</a:t>
            </a:r>
            <a:r>
              <a:rPr lang="ru-RU" dirty="0" smtClean="0"/>
              <a:t> </a:t>
            </a:r>
            <a:r>
              <a:rPr lang="ru-RU" dirty="0" err="1"/>
              <a:t>Львівського</a:t>
            </a:r>
            <a:r>
              <a:rPr lang="ru-RU" dirty="0"/>
              <a:t> Державного </a:t>
            </a:r>
            <a:r>
              <a:rPr lang="ru-RU" dirty="0" err="1"/>
              <a:t>Інституту</a:t>
            </a:r>
            <a:r>
              <a:rPr lang="ru-RU" dirty="0"/>
              <a:t> </a:t>
            </a:r>
            <a:r>
              <a:rPr lang="ru-RU" dirty="0" err="1"/>
              <a:t>Фізичної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, </a:t>
            </a:r>
            <a:r>
              <a:rPr lang="ru-RU" dirty="0" err="1" smtClean="0"/>
              <a:t>Євген</a:t>
            </a:r>
            <a:r>
              <a:rPr lang="ru-RU" dirty="0" smtClean="0"/>
              <a:t> Приступа</a:t>
            </a:r>
            <a:r>
              <a:rPr lang="ru-RU" dirty="0"/>
              <a:t>. </a:t>
            </a:r>
            <a:r>
              <a:rPr lang="ru-RU" dirty="0" err="1"/>
              <a:t>Поєднання</a:t>
            </a:r>
            <a:r>
              <a:rPr lang="ru-RU" dirty="0"/>
              <a:t> </a:t>
            </a:r>
            <a:r>
              <a:rPr lang="ru-RU" dirty="0" err="1"/>
              <a:t>бойового</a:t>
            </a:r>
            <a:r>
              <a:rPr lang="ru-RU" dirty="0"/>
              <a:t> </a:t>
            </a:r>
            <a:r>
              <a:rPr lang="ru-RU" dirty="0" err="1"/>
              <a:t>досвіду</a:t>
            </a:r>
            <a:r>
              <a:rPr lang="ru-RU" dirty="0"/>
              <a:t> </a:t>
            </a:r>
            <a:r>
              <a:rPr lang="ru-RU" dirty="0" err="1"/>
              <a:t>Володимира</a:t>
            </a:r>
            <a:r>
              <a:rPr lang="ru-RU" dirty="0"/>
              <a:t> Пилата та </a:t>
            </a:r>
            <a:r>
              <a:rPr lang="ru-RU" dirty="0" err="1"/>
              <a:t>педагогічної</a:t>
            </a:r>
            <a:r>
              <a:rPr lang="ru-RU" dirty="0"/>
              <a:t> практики </a:t>
            </a:r>
            <a:r>
              <a:rPr lang="ru-RU" dirty="0" err="1"/>
              <a:t>Євгена</a:t>
            </a:r>
            <a:r>
              <a:rPr lang="ru-RU" dirty="0"/>
              <a:t> Приступи дали </a:t>
            </a:r>
            <a:r>
              <a:rPr lang="ru-RU" dirty="0" err="1"/>
              <a:t>можливість</a:t>
            </a:r>
            <a:r>
              <a:rPr lang="ru-RU" dirty="0"/>
              <a:t>, з самого початку, </a:t>
            </a:r>
            <a:r>
              <a:rPr lang="ru-RU" dirty="0" err="1"/>
              <a:t>поставити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Бойового</a:t>
            </a:r>
            <a:r>
              <a:rPr lang="ru-RU" dirty="0"/>
              <a:t> Гопака на </a:t>
            </a:r>
            <a:r>
              <a:rPr lang="ru-RU" dirty="0" err="1"/>
              <a:t>наукову</a:t>
            </a:r>
            <a:r>
              <a:rPr lang="ru-RU" dirty="0"/>
              <a:t> основу.</a:t>
            </a:r>
          </a:p>
        </p:txBody>
      </p:sp>
      <p:pic>
        <p:nvPicPr>
          <p:cNvPr id="7170" name="Picture 2" descr="http://toloka.hurtom.com/photos/10040413250556812_f0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890" y="1234868"/>
            <a:ext cx="3232910" cy="478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40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70</TotalTime>
  <Words>491</Words>
  <Application>Microsoft Office PowerPoint</Application>
  <PresentationFormat>Экран (4:3)</PresentationFormat>
  <Paragraphs>31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NewsPrint</vt:lpstr>
      <vt:lpstr>Бойовий гопак. Історія </vt:lpstr>
      <vt:lpstr>План </vt:lpstr>
      <vt:lpstr>Бойовий гопак</vt:lpstr>
      <vt:lpstr>Презентация PowerPoint</vt:lpstr>
      <vt:lpstr>Походження назви «бойовий гопак»</vt:lpstr>
      <vt:lpstr>Відновлення гопака</vt:lpstr>
      <vt:lpstr>Володимир Пилат</vt:lpstr>
      <vt:lpstr>Презентация PowerPoint</vt:lpstr>
      <vt:lpstr>Презентация PowerPoint</vt:lpstr>
      <vt:lpstr>Асгарда</vt:lpstr>
      <vt:lpstr>Висновок: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Бойовий гопак. Історія </dc:title>
  <dc:creator>User</dc:creator>
  <cp:lastModifiedBy>User</cp:lastModifiedBy>
  <cp:revision>9</cp:revision>
  <dcterms:created xsi:type="dcterms:W3CDTF">2014-04-08T13:20:35Z</dcterms:created>
  <dcterms:modified xsi:type="dcterms:W3CDTF">2014-04-17T14:31:13Z</dcterms:modified>
</cp:coreProperties>
</file>