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  <p:sldMasterId id="2147483900" r:id="rId2"/>
    <p:sldMasterId id="2147483984" r:id="rId3"/>
    <p:sldMasterId id="2147483996" r:id="rId4"/>
    <p:sldMasterId id="2147484008" r:id="rId5"/>
    <p:sldMasterId id="2147484020" r:id="rId6"/>
  </p:sldMasterIdLst>
  <p:sldIdLst>
    <p:sldId id="262" r:id="rId7"/>
    <p:sldId id="257" r:id="rId8"/>
    <p:sldId id="258" r:id="rId9"/>
    <p:sldId id="259" r:id="rId10"/>
    <p:sldId id="265" r:id="rId11"/>
    <p:sldId id="263" r:id="rId12"/>
    <p:sldId id="260" r:id="rId13"/>
    <p:sldId id="264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9144000" cy="6858000" type="screen4x3"/>
  <p:notesSz cx="6858000" cy="9144000"/>
  <p:custShowLst>
    <p:custShow name="Произвольный показ 1" id="0">
      <p:sldLst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</p:sldLst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custShow id="0"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9" autoAdjust="0"/>
    <p:restoredTop sz="94643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10000">
        <p:dissolve/>
      </p:transition>
    </mc:Choice>
    <mc:Fallback>
      <p:transition advClick="0" advTm="10000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10000">
        <p:dissolve/>
      </p:transition>
    </mc:Choice>
    <mc:Fallback>
      <p:transition advClick="0" advTm="10000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10000">
        <p:dissolve/>
      </p:transition>
    </mc:Choice>
    <mc:Fallback>
      <p:transition advClick="0" advTm="10000">
        <p:dissolv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10000">
        <p:dissolve/>
      </p:transition>
    </mc:Choice>
    <mc:Fallback>
      <p:transition advClick="0" advTm="10000">
        <p:dissolv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10000">
        <p:dissolve/>
      </p:transition>
    </mc:Choice>
    <mc:Fallback>
      <p:transition advClick="0" advTm="10000">
        <p:dissolv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p14:dur="10" advClick="0" advTm="10000">
        <p:dissolve/>
      </p:transition>
    </mc:Choice>
    <mc:Fallback>
      <p:transition advClick="0" advTm="10000">
        <p:dissolv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10000">
        <p:dissolve/>
      </p:transition>
    </mc:Choice>
    <mc:Fallback>
      <p:transition advClick="0" advTm="10000">
        <p:dissolv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10000">
        <p:dissolve/>
      </p:transition>
    </mc:Choice>
    <mc:Fallback>
      <p:transition advClick="0" advTm="10000">
        <p:dissolv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10000">
        <p:dissolve/>
      </p:transition>
    </mc:Choice>
    <mc:Fallback>
      <p:transition advClick="0" advTm="10000">
        <p:dissolv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10000">
        <p:dissolve/>
      </p:transition>
    </mc:Choice>
    <mc:Fallback>
      <p:transition advClick="0" advTm="10000">
        <p:dissolv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10000">
        <p:dissolve/>
      </p:transition>
    </mc:Choice>
    <mc:Fallback>
      <p:transition advClick="0" advTm="10000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10000">
        <p:dissolve/>
      </p:transition>
    </mc:Choice>
    <mc:Fallback>
      <p:transition advClick="0" advTm="10000">
        <p:dissolv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10000">
        <p:dissolve/>
      </p:transition>
    </mc:Choice>
    <mc:Fallback>
      <p:transition advClick="0" advTm="10000">
        <p:dissolv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10000">
        <p:dissolve/>
      </p:transition>
    </mc:Choice>
    <mc:Fallback>
      <p:transition advClick="0" advTm="10000">
        <p:dissolv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10000">
        <p:dissolve/>
      </p:transition>
    </mc:Choice>
    <mc:Fallback>
      <p:transition advClick="0" advTm="10000">
        <p:dissolv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10000">
        <p:dissolve/>
      </p:transition>
    </mc:Choice>
    <mc:Fallback>
      <p:transition advClick="0" advTm="10000">
        <p:dissolv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10000">
        <p:dissolve/>
      </p:transition>
    </mc:Choice>
    <mc:Fallback>
      <p:transition advClick="0" advTm="10000">
        <p:dissolv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p14:dur="10" advClick="0" advTm="10000">
        <p:dissolve/>
      </p:transition>
    </mc:Choice>
    <mc:Fallback>
      <p:transition advClick="0" advTm="10000">
        <p:dissolv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p14:dur="10" advClick="0" advTm="10000">
        <p:dissolve/>
      </p:transition>
    </mc:Choice>
    <mc:Fallback>
      <p:transition advClick="0" advTm="10000">
        <p:dissolv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p14:dur="10" advClick="0" advTm="10000">
        <p:dissolve/>
      </p:transition>
    </mc:Choice>
    <mc:Fallback>
      <p:transition advClick="0" advTm="10000">
        <p:dissolv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p14:dur="10" advClick="0" advTm="10000">
        <p:dissolve/>
      </p:transition>
    </mc:Choice>
    <mc:Fallback>
      <p:transition advClick="0" advTm="10000">
        <p:dissolv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10000">
        <p:dissolve/>
      </p:transition>
    </mc:Choice>
    <mc:Fallback>
      <p:transition advClick="0" advTm="10000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p14:dur="10" advClick="0" advTm="10000">
        <p:dissolve/>
      </p:transition>
    </mc:Choice>
    <mc:Fallback>
      <p:transition advClick="0" advTm="10000">
        <p:dissolv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p14:dur="10" advClick="0" advTm="10000">
        <p:dissolve/>
      </p:transition>
    </mc:Choice>
    <mc:Fallback>
      <p:transition advClick="0" advTm="10000">
        <p:dissolv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p14:dur="10" advClick="0" advTm="10000">
        <p:dissolve/>
      </p:transition>
    </mc:Choice>
    <mc:Fallback>
      <p:transition advClick="0" advTm="10000">
        <p:dissolv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10000">
        <p:dissolve/>
      </p:transition>
    </mc:Choice>
    <mc:Fallback>
      <p:transition advClick="0" advTm="10000">
        <p:dissolv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10000">
        <p:dissolve/>
      </p:transition>
    </mc:Choice>
    <mc:Fallback>
      <p:transition advClick="0" advTm="10000">
        <p:dissolv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10000">
        <p:dissolve/>
      </p:transition>
    </mc:Choice>
    <mc:Fallback>
      <p:transition advClick="0" advTm="10000">
        <p:dissolv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10000">
        <p:dissolve/>
      </p:transition>
    </mc:Choice>
    <mc:Fallback>
      <p:transition advClick="0" advTm="10000">
        <p:dissolv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10000">
        <p:dissolve/>
      </p:transition>
    </mc:Choice>
    <mc:Fallback>
      <p:transition advClick="0" advTm="10000">
        <p:dissolv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10000">
        <p:dissolve/>
      </p:transition>
    </mc:Choice>
    <mc:Fallback>
      <p:transition advClick="0" advTm="10000">
        <p:dissolv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10000">
        <p:dissolve/>
      </p:transition>
    </mc:Choice>
    <mc:Fallback>
      <p:transition advClick="0" advTm="10000">
        <p:dissolv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10000">
        <p:dissolve/>
      </p:transition>
    </mc:Choice>
    <mc:Fallback>
      <p:transition advClick="0" advTm="10000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10000">
        <p:dissolve/>
      </p:transition>
    </mc:Choice>
    <mc:Fallback>
      <p:transition advClick="0" advTm="10000">
        <p:dissolv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10000">
        <p:dissolve/>
      </p:transition>
    </mc:Choice>
    <mc:Fallback>
      <p:transition advClick="0" advTm="10000">
        <p:dissolv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10000">
        <p:dissolve/>
      </p:transition>
    </mc:Choice>
    <mc:Fallback>
      <p:transition advClick="0" advTm="10000">
        <p:dissolv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10000">
        <p:dissolve/>
      </p:transition>
    </mc:Choice>
    <mc:Fallback>
      <p:transition advClick="0" advTm="10000">
        <p:dissolv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10000">
        <p:dissolve/>
      </p:transition>
    </mc:Choice>
    <mc:Fallback>
      <p:transition advClick="0" advTm="10000">
        <p:dissolv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10000">
        <p:dissolve/>
      </p:transition>
    </mc:Choice>
    <mc:Fallback>
      <p:transition advClick="0" advTm="10000">
        <p:dissolv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10000">
        <p:dissolve/>
      </p:transition>
    </mc:Choice>
    <mc:Fallback>
      <p:transition advClick="0" advTm="10000">
        <p:dissolv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10000">
        <p:dissolve/>
      </p:transition>
    </mc:Choice>
    <mc:Fallback>
      <p:transition advClick="0" advTm="10000">
        <p:dissolv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10000">
        <p:dissolve/>
      </p:transition>
    </mc:Choice>
    <mc:Fallback>
      <p:transition advClick="0" advTm="10000">
        <p:dissolv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10000">
        <p:dissolve/>
      </p:transition>
    </mc:Choice>
    <mc:Fallback>
      <p:transition advClick="0" advTm="10000">
        <p:dissolv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10000">
        <p:dissolve/>
      </p:transition>
    </mc:Choice>
    <mc:Fallback>
      <p:transition advClick="0" advTm="10000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10000">
        <p:dissolve/>
      </p:transition>
    </mc:Choice>
    <mc:Fallback>
      <p:transition advClick="0" advTm="10000">
        <p:dissolv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10000">
        <p:dissolve/>
      </p:transition>
    </mc:Choice>
    <mc:Fallback>
      <p:transition advClick="0" advTm="10000">
        <p:dissolv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10000">
        <p:dissolve/>
      </p:transition>
    </mc:Choice>
    <mc:Fallback>
      <p:transition advClick="0" advTm="10000">
        <p:dissolv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10000">
        <p:dissolve/>
      </p:transition>
    </mc:Choice>
    <mc:Fallback>
      <p:transition advClick="0" advTm="10000">
        <p:dissolv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10000">
        <p:dissolve/>
      </p:transition>
    </mc:Choice>
    <mc:Fallback>
      <p:transition advClick="0" advTm="10000">
        <p:dissolv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10000">
        <p:dissolve/>
      </p:transition>
    </mc:Choice>
    <mc:Fallback>
      <p:transition advClick="0" advTm="10000">
        <p:dissolv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10000">
        <p:dissolve/>
      </p:transition>
    </mc:Choice>
    <mc:Fallback>
      <p:transition advClick="0" advTm="10000">
        <p:dissolv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p14:dur="10" advClick="0" advTm="10000">
        <p:dissolve/>
      </p:transition>
    </mc:Choice>
    <mc:Fallback>
      <p:transition advClick="0" advTm="10000">
        <p:dissolv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10000">
        <p:dissolve/>
      </p:transition>
    </mc:Choice>
    <mc:Fallback>
      <p:transition advClick="0" advTm="10000">
        <p:dissolv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p14:dur="10" advClick="0" advTm="10000">
        <p:dissolve/>
      </p:transition>
    </mc:Choice>
    <mc:Fallback>
      <p:transition advClick="0" advTm="10000">
        <p:dissolv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10000">
        <p:dissolve/>
      </p:transition>
    </mc:Choice>
    <mc:Fallback>
      <p:transition advClick="0" advTm="10000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10000">
        <p:dissolve/>
      </p:transition>
    </mc:Choice>
    <mc:Fallback>
      <p:transition advClick="0" advTm="10000">
        <p:dissolv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10000">
        <p:dissolve/>
      </p:transition>
    </mc:Choice>
    <mc:Fallback>
      <p:transition advClick="0" advTm="10000">
        <p:dissolv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10000">
        <p:dissolve/>
      </p:transition>
    </mc:Choice>
    <mc:Fallback>
      <p:transition advClick="0" advTm="10000">
        <p:dissolv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10000">
        <p:dissolve/>
      </p:transition>
    </mc:Choice>
    <mc:Fallback>
      <p:transition advClick="0" advTm="10000">
        <p:dissolv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10000">
        <p:dissolve/>
      </p:transition>
    </mc:Choice>
    <mc:Fallback>
      <p:transition advClick="0" advTm="10000">
        <p:dissolv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p14:dur="10" advClick="0" advTm="10000">
        <p:dissolve/>
      </p:transition>
    </mc:Choice>
    <mc:Fallback>
      <p:transition advClick="0" advTm="10000">
        <p:dissolv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10000">
        <p:dissolve/>
      </p:transition>
    </mc:Choice>
    <mc:Fallback>
      <p:transition advClick="0" advTm="10000">
        <p:dissolv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10000">
        <p:dissolve/>
      </p:transition>
    </mc:Choice>
    <mc:Fallback>
      <p:transition advClick="0" advTm="10000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10000">
        <p:dissolve/>
      </p:transition>
    </mc:Choice>
    <mc:Fallback>
      <p:transition advClick="0" advTm="10000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10000">
        <p:dissolve/>
      </p:transition>
    </mc:Choice>
    <mc:Fallback>
      <p:transition advClick="0" advTm="10000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Click="0" advTm="10000">
        <p:dissolve/>
      </p:transition>
    </mc:Choice>
    <mc:Fallback>
      <p:transition advClick="0" advTm="10000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mc:AlternateContent xmlns:mc="http://schemas.openxmlformats.org/markup-compatibility/2006">
    <mc:Choice xmlns:p14="http://schemas.microsoft.com/office/powerpoint/2010/main" xmlns="" Requires="p14">
      <p:transition p14:dur="10" advClick="0" advTm="10000">
        <p:dissolve/>
      </p:transition>
    </mc:Choice>
    <mc:Fallback>
      <p:transition advClick="0" advTm="10000">
        <p:dissolv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mc:AlternateContent xmlns:mc="http://schemas.openxmlformats.org/markup-compatibility/2006">
    <mc:Choice xmlns:p14="http://schemas.microsoft.com/office/powerpoint/2010/main" xmlns="" Requires="p14">
      <p:transition p14:dur="10" advClick="0" advTm="10000">
        <p:dissolve/>
      </p:transition>
    </mc:Choice>
    <mc:Fallback>
      <p:transition advClick="0" advTm="10000">
        <p:dissolv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mc:AlternateContent xmlns:mc="http://schemas.openxmlformats.org/markup-compatibility/2006">
    <mc:Choice xmlns:p14="http://schemas.microsoft.com/office/powerpoint/2010/main" xmlns="" Requires="p14">
      <p:transition p14:dur="10" advClick="0" advTm="10000">
        <p:dissolve/>
      </p:transition>
    </mc:Choice>
    <mc:Fallback>
      <p:transition advClick="0" advTm="10000">
        <p:dissolv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mc:AlternateContent xmlns:mc="http://schemas.openxmlformats.org/markup-compatibility/2006">
    <mc:Choice xmlns:p14="http://schemas.microsoft.com/office/powerpoint/2010/main" xmlns="" Requires="p14">
      <p:transition p14:dur="10" advClick="0" advTm="10000">
        <p:dissolve/>
      </p:transition>
    </mc:Choice>
    <mc:Fallback>
      <p:transition advClick="0" advTm="10000">
        <p:dissolv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mc:AlternateContent xmlns:mc="http://schemas.openxmlformats.org/markup-compatibility/2006">
    <mc:Choice xmlns:p14="http://schemas.microsoft.com/office/powerpoint/2010/main" xmlns="" Requires="p14">
      <p:transition p14:dur="10" advClick="0" advTm="10000">
        <p:dissolve/>
      </p:transition>
    </mc:Choice>
    <mc:Fallback>
      <p:transition advClick="0" advTm="10000">
        <p:dissolv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mc:AlternateContent xmlns:mc="http://schemas.openxmlformats.org/markup-compatibility/2006">
    <mc:Choice xmlns:p14="http://schemas.microsoft.com/office/powerpoint/2010/main" xmlns="" Requires="p14">
      <p:transition p14:dur="10" advClick="0" advTm="10000">
        <p:dissolve/>
      </p:transition>
    </mc:Choice>
    <mc:Fallback>
      <p:transition advClick="0" advTm="10000">
        <p:dissolv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video" Target="NULL" TargetMode="External"/><Relationship Id="rId7" Type="http://schemas.openxmlformats.org/officeDocument/2006/relationships/image" Target="../media/image11.png"/><Relationship Id="rId2" Type="http://schemas.openxmlformats.org/officeDocument/2006/relationships/audio" Target="file:///F:\&#1055;&#1088;&#1077;&#1079;&#1077;&#1085;&#1090;&#1072;&#1094;&#1110;&#1103;%20))))\melodiya_iz_seriala_quot_Kuhnya_quot_-anglijskaya_versiya.mp3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13.xml"/><Relationship Id="rId9" Type="http://schemas.microsoft.com/office/2007/relationships/media" Target="../media/media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52.xml"/><Relationship Id="rId1" Type="http://schemas.openxmlformats.org/officeDocument/2006/relationships/audio" Target="../media/audio3.wav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41.xml"/><Relationship Id="rId1" Type="http://schemas.openxmlformats.org/officeDocument/2006/relationships/audio" Target="../media/audio4.wav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4.xml"/><Relationship Id="rId1" Type="http://schemas.openxmlformats.org/officeDocument/2006/relationships/audio" Target="../media/audio5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4.xml"/><Relationship Id="rId1" Type="http://schemas.openxmlformats.org/officeDocument/2006/relationships/video" Target="NULL" TargetMode="External"/><Relationship Id="rId6" Type="http://schemas.microsoft.com/office/2007/relationships/media" Target="../media/media3.wav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microsoft.com/office/2007/relationships/media" Target="../media/media5.wav"/><Relationship Id="rId5" Type="http://schemas.openxmlformats.org/officeDocument/2006/relationships/image" Target="../media/image16.png"/><Relationship Id="rId4" Type="http://schemas.microsoft.com/office/2007/relationships/media" Target="../media/media4.WAV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5.wav"/><Relationship Id="rId2" Type="http://schemas.openxmlformats.org/officeDocument/2006/relationships/slideLayout" Target="../slideLayouts/slideLayout46.xml"/><Relationship Id="rId1" Type="http://schemas.openxmlformats.org/officeDocument/2006/relationships/video" Target="NULL" TargetMode="Externa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64.xml"/><Relationship Id="rId1" Type="http://schemas.openxmlformats.org/officeDocument/2006/relationships/video" Target="NULL" TargetMode="External"/><Relationship Id="rId5" Type="http://schemas.openxmlformats.org/officeDocument/2006/relationships/image" Target="../media/image12.png"/><Relationship Id="rId4" Type="http://schemas.microsoft.com/office/2007/relationships/media" Target="../media/media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35.xml"/><Relationship Id="rId1" Type="http://schemas.openxmlformats.org/officeDocument/2006/relationships/video" Target="NULL" TargetMode="External"/><Relationship Id="rId5" Type="http://schemas.openxmlformats.org/officeDocument/2006/relationships/image" Target="../media/image12.png"/><Relationship Id="rId4" Type="http://schemas.microsoft.com/office/2007/relationships/media" Target="../media/media5.wav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6.wav"/><Relationship Id="rId2" Type="http://schemas.openxmlformats.org/officeDocument/2006/relationships/slideLayout" Target="../slideLayouts/slideLayout57.xml"/><Relationship Id="rId1" Type="http://schemas.openxmlformats.org/officeDocument/2006/relationships/video" Target="NULL" TargetMode="Externa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8.xml"/><Relationship Id="rId1" Type="http://schemas.openxmlformats.org/officeDocument/2006/relationships/audio" Target="../media/audio1.wav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6.xml"/><Relationship Id="rId1" Type="http://schemas.openxmlformats.org/officeDocument/2006/relationships/audio" Target="../media/audio2.wav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 </a:t>
            </a:r>
            <a:r>
              <a:rPr lang="en-US" dirty="0" smtClean="0"/>
              <a:t>      </a:t>
            </a:r>
            <a:r>
              <a:rPr lang="uk-UA" dirty="0" smtClean="0"/>
              <a:t>Моя майбутня професія</a:t>
            </a:r>
            <a:endParaRPr lang="ru-RU" dirty="0"/>
          </a:p>
        </p:txBody>
      </p:sp>
      <p:pic>
        <p:nvPicPr>
          <p:cNvPr id="6" name="Содержимое 5" descr="640.1297958999_profpict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210559" y="1554163"/>
            <a:ext cx="4875281" cy="4525962"/>
          </a:xfrm>
        </p:spPr>
      </p:pic>
      <p:pic>
        <p:nvPicPr>
          <p:cNvPr id="14" name="melodiya_iz_seriala_quot_Kuhnya_quot_-anglijskaya_versiy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6" name="melodiya_iz_seriala_quot_Kuhnya_quot_-anglijskaya_versiy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27643880"/>
              </p:ext>
            </p:extLst>
          </p:nvPr>
        </p:nvGraphicFramePr>
        <p:xfrm>
          <a:off x="2676525" y="3186113"/>
          <a:ext cx="3790950" cy="485775"/>
        </p:xfrm>
        <a:graphic>
          <a:graphicData uri="http://schemas.openxmlformats.org/presentationml/2006/ole">
            <p:oleObj spid="_x0000_s1032" name="Пакет" r:id="rId8" imgW="3790800" imgH="485640" progId="Package">
              <p:embed/>
            </p:oleObj>
          </a:graphicData>
        </a:graphic>
      </p:graphicFrame>
      <p:pic>
        <p:nvPicPr>
          <p:cNvPr id="12" name="Звук 11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4453">
    <p:strips dir="ld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9584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9584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vide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2" grpId="0"/>
    </p:bldLst>
  </p:timing>
  <p:extLst mod="1">
    <p:ext uri="{E180D4A7-C9FB-4DFB-919C-405C955672EB}">
      <p14:showEvtLst xmlns:p14="http://schemas.microsoft.com/office/powerpoint/2010/main" xmlns="">
        <p14:playEvt time="0" objId="16"/>
        <p14:stopEvt time="3221" objId="16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err="1" smtClean="0"/>
              <a:t>Освіта</a:t>
            </a:r>
            <a:endParaRPr lang="ru-RU" sz="3600" dirty="0"/>
          </a:p>
        </p:txBody>
      </p:sp>
      <p:sp>
        <p:nvSpPr>
          <p:cNvPr id="14" name="Текст 1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000" dirty="0" err="1" smtClean="0"/>
              <a:t>Щоб</a:t>
            </a:r>
            <a:r>
              <a:rPr lang="ru-RU" sz="2000" dirty="0" smtClean="0"/>
              <a:t> стати </a:t>
            </a:r>
            <a:r>
              <a:rPr lang="ru-RU" sz="2000" dirty="0" err="1" smtClean="0"/>
              <a:t>перекладачем</a:t>
            </a:r>
            <a:r>
              <a:rPr lang="ru-RU" sz="2000" dirty="0" smtClean="0"/>
              <a:t>, </a:t>
            </a:r>
            <a:r>
              <a:rPr lang="ru-RU" sz="2000" dirty="0" err="1" smtClean="0"/>
              <a:t>бажано</a:t>
            </a:r>
            <a:r>
              <a:rPr lang="ru-RU" sz="2000" dirty="0" smtClean="0"/>
              <a:t> </a:t>
            </a:r>
            <a:r>
              <a:rPr lang="ru-RU" sz="2000" dirty="0" err="1" smtClean="0"/>
              <a:t>мати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лінгвістичну</a:t>
            </a:r>
            <a:r>
              <a:rPr lang="ru-RU" sz="2000" dirty="0" smtClean="0"/>
              <a:t> </a:t>
            </a:r>
            <a:r>
              <a:rPr lang="ru-RU" sz="2000" dirty="0" err="1" smtClean="0"/>
              <a:t>освіту</a:t>
            </a:r>
            <a:r>
              <a:rPr lang="ru-RU" sz="2000" dirty="0" smtClean="0"/>
              <a:t>, </a:t>
            </a:r>
            <a:r>
              <a:rPr lang="ru-RU" sz="2000" dirty="0" err="1" smtClean="0"/>
              <a:t>необхідно</a:t>
            </a:r>
            <a:r>
              <a:rPr lang="ru-RU" sz="2000" dirty="0" smtClean="0"/>
              <a:t> </a:t>
            </a:r>
            <a:r>
              <a:rPr lang="ru-RU" sz="2000" dirty="0" err="1" smtClean="0"/>
              <a:t>вільно</a:t>
            </a:r>
            <a:r>
              <a:rPr lang="ru-RU" sz="2000" dirty="0" smtClean="0"/>
              <a:t> </a:t>
            </a:r>
            <a:r>
              <a:rPr lang="ru-RU" sz="2000" dirty="0" err="1" smtClean="0"/>
              <a:t>володіти</a:t>
            </a:r>
            <a:r>
              <a:rPr lang="ru-RU" sz="2000" dirty="0" smtClean="0"/>
              <a:t> </a:t>
            </a:r>
            <a:r>
              <a:rPr lang="ru-RU" sz="2000" dirty="0" err="1" smtClean="0"/>
              <a:t>мовою</a:t>
            </a:r>
            <a:r>
              <a:rPr lang="ru-RU" sz="2000" dirty="0" smtClean="0"/>
              <a:t>, </a:t>
            </a:r>
            <a:r>
              <a:rPr lang="ru-RU" sz="2000" dirty="0" err="1" smtClean="0"/>
              <a:t>мати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досвід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перебування</a:t>
            </a:r>
            <a:r>
              <a:rPr lang="ru-RU" sz="2000" dirty="0" smtClean="0"/>
              <a:t> у </a:t>
            </a:r>
            <a:r>
              <a:rPr lang="ru-RU" sz="2000" dirty="0" err="1" smtClean="0"/>
              <a:t>мовній</a:t>
            </a:r>
            <a:r>
              <a:rPr lang="ru-RU" sz="2000" dirty="0" smtClean="0"/>
              <a:t> </a:t>
            </a:r>
            <a:r>
              <a:rPr lang="ru-RU" sz="2000" dirty="0" err="1" smtClean="0"/>
              <a:t>сфері</a:t>
            </a:r>
            <a:r>
              <a:rPr lang="ru-RU" sz="2000" dirty="0" smtClean="0"/>
              <a:t>, </a:t>
            </a:r>
            <a:r>
              <a:rPr lang="ru-RU" sz="2000" dirty="0" err="1" smtClean="0"/>
              <a:t>любов</a:t>
            </a:r>
            <a:r>
              <a:rPr lang="ru-RU" sz="2000" dirty="0" smtClean="0"/>
              <a:t> до </a:t>
            </a:r>
            <a:r>
              <a:rPr lang="ru-RU" sz="2000" dirty="0" err="1" smtClean="0"/>
              <a:t>мови</a:t>
            </a:r>
            <a:r>
              <a:rPr lang="ru-RU" sz="2000" dirty="0" smtClean="0"/>
              <a:t>, грамотно </a:t>
            </a:r>
            <a:r>
              <a:rPr lang="ru-RU" sz="2000" dirty="0" err="1" smtClean="0"/>
              <a:t>поставлену</a:t>
            </a:r>
            <a:r>
              <a:rPr lang="ru-RU" sz="2000" dirty="0" smtClean="0"/>
              <a:t> </a:t>
            </a:r>
            <a:r>
              <a:rPr lang="ru-RU" sz="2000" dirty="0" err="1" smtClean="0"/>
              <a:t>мова</a:t>
            </a:r>
            <a:r>
              <a:rPr lang="ru-RU" sz="2000" dirty="0" smtClean="0"/>
              <a:t>, добре </a:t>
            </a:r>
            <a:r>
              <a:rPr lang="ru-RU" sz="2000" dirty="0" err="1" smtClean="0"/>
              <a:t>знання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певної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сфери</a:t>
            </a:r>
            <a:r>
              <a:rPr lang="ru-RU" sz="2000" dirty="0" smtClean="0"/>
              <a:t> </a:t>
            </a:r>
            <a:r>
              <a:rPr lang="ru-RU" sz="2000" dirty="0" err="1" smtClean="0"/>
              <a:t>діяльності</a:t>
            </a:r>
            <a:r>
              <a:rPr lang="ru-RU" sz="2000" dirty="0" smtClean="0"/>
              <a:t> - </a:t>
            </a:r>
            <a:r>
              <a:rPr lang="ru-RU" sz="2000" dirty="0" err="1" smtClean="0"/>
              <a:t>галузі</a:t>
            </a:r>
            <a:r>
              <a:rPr lang="ru-RU" sz="2000" dirty="0" smtClean="0"/>
              <a:t> перекладу, а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 smtClean="0"/>
              <a:t>володіти</a:t>
            </a:r>
            <a:r>
              <a:rPr lang="ru-RU" sz="2000" dirty="0" smtClean="0"/>
              <a:t> такими </a:t>
            </a:r>
            <a:r>
              <a:rPr lang="ru-RU" sz="2000" dirty="0" err="1" smtClean="0"/>
              <a:t>якостями</a:t>
            </a:r>
            <a:r>
              <a:rPr lang="ru-RU" sz="2000" dirty="0" smtClean="0"/>
              <a:t> як </a:t>
            </a:r>
            <a:r>
              <a:rPr lang="ru-RU" sz="2000" dirty="0" err="1" smtClean="0"/>
              <a:t>комунікабельність</a:t>
            </a:r>
            <a:r>
              <a:rPr lang="ru-RU" sz="2000" dirty="0" smtClean="0"/>
              <a:t>, </a:t>
            </a:r>
            <a:r>
              <a:rPr lang="ru-RU" sz="2000" dirty="0" err="1" smtClean="0"/>
              <a:t>швидкість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реакції</a:t>
            </a:r>
            <a:r>
              <a:rPr lang="ru-RU" sz="2000" dirty="0" smtClean="0"/>
              <a:t>, </a:t>
            </a:r>
            <a:r>
              <a:rPr lang="ru-RU" sz="2000" dirty="0" err="1" smtClean="0"/>
              <a:t>творчий</a:t>
            </a:r>
            <a:r>
              <a:rPr lang="ru-RU" sz="2000" dirty="0" smtClean="0"/>
              <a:t> склад </a:t>
            </a:r>
            <a:r>
              <a:rPr lang="ru-RU" sz="2000" dirty="0" err="1" smtClean="0"/>
              <a:t>розуму</a:t>
            </a:r>
            <a:r>
              <a:rPr lang="ru-RU" sz="2000" dirty="0" smtClean="0"/>
              <a:t>, хороша </a:t>
            </a:r>
            <a:r>
              <a:rPr lang="ru-RU" sz="2000" dirty="0" err="1" smtClean="0"/>
              <a:t>пам'ять</a:t>
            </a:r>
            <a:r>
              <a:rPr lang="ru-RU" sz="2000" dirty="0" smtClean="0"/>
              <a:t>, </a:t>
            </a:r>
            <a:r>
              <a:rPr lang="ru-RU" sz="2000" dirty="0" err="1" smtClean="0"/>
              <a:t>впевненість</a:t>
            </a:r>
            <a:r>
              <a:rPr lang="ru-RU" sz="2000" dirty="0" smtClean="0"/>
              <a:t> у </a:t>
            </a:r>
            <a:r>
              <a:rPr lang="ru-RU" sz="2000" dirty="0" err="1" smtClean="0"/>
              <a:t>собі</a:t>
            </a:r>
            <a:r>
              <a:rPr lang="ru-RU" sz="2000" dirty="0" smtClean="0"/>
              <a:t>, </a:t>
            </a:r>
            <a:r>
              <a:rPr lang="ru-RU" sz="2000" dirty="0" err="1" smtClean="0"/>
              <a:t>уважність</a:t>
            </a:r>
            <a:r>
              <a:rPr lang="ru-RU" sz="2000" dirty="0" smtClean="0"/>
              <a:t>, </a:t>
            </a:r>
            <a:r>
              <a:rPr lang="ru-RU" sz="2000" dirty="0" err="1" smtClean="0"/>
              <a:t>відповідальність</a:t>
            </a:r>
            <a:r>
              <a:rPr lang="ru-RU" sz="2000" dirty="0" smtClean="0"/>
              <a:t>. Великою </a:t>
            </a:r>
            <a:r>
              <a:rPr lang="ru-RU" sz="2000" dirty="0" err="1" smtClean="0"/>
              <a:t>перевагою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перекладача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освіта</a:t>
            </a:r>
            <a:r>
              <a:rPr lang="ru-RU" sz="2000" dirty="0" smtClean="0"/>
              <a:t> за кордоном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7" name="Содержимое 16" descr="106887-1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03200" y="1714488"/>
            <a:ext cx="5000625" cy="3606812"/>
          </a:xfrm>
        </p:spPr>
      </p:pic>
      <p:pic>
        <p:nvPicPr>
          <p:cNvPr id="5" name="~PP329.WAV">
            <a:hlinkClick r:id="" action="ppaction://media"/>
          </p:cNvPr>
          <p:cNvPicPr>
            <a:picLocks noRot="1" noChangeAspect="1"/>
          </p:cNvPicPr>
          <p:nvPr>
            <a:wavAudioFile r:embed="rId1" name="~PP329.WAV"/>
          </p:nvPr>
        </p:nvPicPr>
        <p:blipFill>
          <a:blip r:embed="rId4"/>
          <a:stretch>
            <a:fillRect/>
          </a:stretch>
        </p:blipFill>
        <p:spPr>
          <a:xfrm>
            <a:off x="8670925" y="63849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8813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643570" y="1571612"/>
            <a:ext cx="2971800" cy="914400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/>
              <a:t>Інститут іноземних мов у Києві</a:t>
            </a:r>
            <a:endParaRPr lang="ru-RU" sz="2800" dirty="0"/>
          </a:p>
        </p:txBody>
      </p:sp>
      <p:pic>
        <p:nvPicPr>
          <p:cNvPr id="7" name="Содержимое 6" descr="moskovskijj-institut-inostrannykh-yazykov-moskva1347319094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62000" y="1445699"/>
            <a:ext cx="4625975" cy="3693552"/>
          </a:xfrm>
        </p:spPr>
      </p:pic>
      <p:pic>
        <p:nvPicPr>
          <p:cNvPr id="5" name="~PP1736.WAV">
            <a:hlinkClick r:id="" action="ppaction://media"/>
          </p:cNvPr>
          <p:cNvPicPr>
            <a:picLocks noRot="1" noChangeAspect="1"/>
          </p:cNvPicPr>
          <p:nvPr>
            <a:wavAudioFile r:embed="rId1" name="~PP1736.WAV"/>
          </p:nvPr>
        </p:nvPicPr>
        <p:blipFill>
          <a:blip r:embed="rId4"/>
          <a:stretch>
            <a:fillRect/>
          </a:stretch>
        </p:blipFill>
        <p:spPr>
          <a:xfrm>
            <a:off x="8670925" y="63849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2156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Робота </a:t>
            </a:r>
            <a:r>
              <a:rPr lang="ru-RU" sz="2400" dirty="0" err="1" smtClean="0"/>
              <a:t>перекладачів</a:t>
            </a:r>
            <a:r>
              <a:rPr lang="ru-RU" sz="2400" dirty="0" smtClean="0"/>
              <a:t> </a:t>
            </a:r>
            <a:r>
              <a:rPr lang="ru-RU" sz="2400" dirty="0" err="1" smtClean="0"/>
              <a:t>затребувана</a:t>
            </a:r>
            <a:r>
              <a:rPr lang="ru-RU" sz="2400" dirty="0" smtClean="0"/>
              <a:t> в </a:t>
            </a:r>
            <a:r>
              <a:rPr lang="ru-RU" sz="2400" dirty="0" err="1" smtClean="0"/>
              <a:t>багатьох</a:t>
            </a:r>
            <a:r>
              <a:rPr lang="ru-RU" sz="2400" dirty="0" smtClean="0"/>
              <a:t> сферах. </a:t>
            </a:r>
            <a:r>
              <a:rPr lang="ru-RU" sz="2400" dirty="0" err="1" smtClean="0"/>
              <a:t>Вакансії</a:t>
            </a:r>
            <a:r>
              <a:rPr lang="ru-RU" sz="2400" dirty="0" smtClean="0"/>
              <a:t> </a:t>
            </a:r>
            <a:r>
              <a:rPr lang="ru-RU" sz="2400" dirty="0" err="1" smtClean="0"/>
              <a:t>є</a:t>
            </a:r>
            <a:r>
              <a:rPr lang="ru-RU" sz="2400" dirty="0" smtClean="0"/>
              <a:t> в </a:t>
            </a:r>
            <a:r>
              <a:rPr lang="ru-RU" sz="2400" dirty="0" err="1" smtClean="0"/>
              <a:t>будь-яких</a:t>
            </a:r>
            <a:r>
              <a:rPr lang="ru-RU" sz="2400" dirty="0" smtClean="0"/>
              <a:t> </a:t>
            </a:r>
            <a:r>
              <a:rPr lang="ru-RU" sz="2400" dirty="0" err="1" smtClean="0"/>
              <a:t>міжнародних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корпораціях</a:t>
            </a:r>
            <a:r>
              <a:rPr lang="ru-RU" sz="2400" dirty="0" smtClean="0"/>
              <a:t>, </a:t>
            </a:r>
            <a:r>
              <a:rPr lang="ru-RU" sz="2400" dirty="0" err="1" smtClean="0"/>
              <a:t>туристичних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компаніях</a:t>
            </a:r>
            <a:r>
              <a:rPr lang="ru-RU" sz="2400" dirty="0" smtClean="0"/>
              <a:t>, </a:t>
            </a:r>
            <a:r>
              <a:rPr lang="ru-RU" sz="2400" dirty="0" err="1" smtClean="0"/>
              <a:t>видавництвах</a:t>
            </a:r>
            <a:r>
              <a:rPr lang="ru-RU" sz="2400" dirty="0" smtClean="0"/>
              <a:t>, </a:t>
            </a:r>
            <a:r>
              <a:rPr lang="ru-RU" sz="2400" dirty="0" err="1" smtClean="0"/>
              <a:t>спеціалізованих</a:t>
            </a:r>
            <a:r>
              <a:rPr lang="ru-RU" sz="2400" dirty="0" smtClean="0"/>
              <a:t> бюро </a:t>
            </a:r>
            <a:r>
              <a:rPr lang="ru-RU" sz="2400" dirty="0" err="1" smtClean="0"/>
              <a:t>перекладів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т. д.</a:t>
            </a:r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кар'єра</a:t>
            </a:r>
            <a:r>
              <a:rPr lang="ru-RU" dirty="0" smtClean="0"/>
              <a:t>: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~PP2454.WAV">
            <a:hlinkClick r:id="" action="ppaction://media"/>
          </p:cNvPr>
          <p:cNvPicPr>
            <a:picLocks noRot="1" noChangeAspect="1"/>
          </p:cNvPicPr>
          <p:nvPr>
            <a:wavAudioFile r:embed="rId1" name="~PP2454.WAV"/>
          </p:nvPr>
        </p:nvPicPr>
        <p:blipFill>
          <a:blip r:embed="rId3"/>
          <a:stretch>
            <a:fillRect/>
          </a:stretch>
        </p:blipFill>
        <p:spPr>
          <a:xfrm>
            <a:off x="8670925" y="63849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7531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Видатні перекладачі</a:t>
            </a:r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000" dirty="0" err="1" smtClean="0"/>
              <a:t>бунин</a:t>
            </a:r>
            <a:r>
              <a:rPr lang="ru-RU" sz="2000" dirty="0" smtClean="0"/>
              <a:t> </a:t>
            </a:r>
            <a:r>
              <a:rPr lang="ru-RU" sz="2000" dirty="0" err="1" smtClean="0"/>
              <a:t>иван</a:t>
            </a:r>
            <a:r>
              <a:rPr lang="ru-RU" sz="2000" dirty="0" smtClean="0"/>
              <a:t> </a:t>
            </a:r>
            <a:r>
              <a:rPr lang="ru-RU" sz="2000" dirty="0" err="1" smtClean="0"/>
              <a:t>алексеевич</a:t>
            </a:r>
            <a:endParaRPr lang="ru-RU" sz="2000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Петр Рыхло</a:t>
            </a:r>
            <a:endParaRPr lang="ru-RU" sz="2000" dirty="0"/>
          </a:p>
        </p:txBody>
      </p:sp>
      <p:pic>
        <p:nvPicPr>
          <p:cNvPr id="19" name="Содержимое 18" descr="bunin19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928662" y="2285992"/>
            <a:ext cx="2663728" cy="3763963"/>
          </a:xfrm>
        </p:spPr>
      </p:pic>
      <p:pic>
        <p:nvPicPr>
          <p:cNvPr id="20" name="Содержимое 19" descr="338643_20121123225401.gif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285992"/>
            <a:ext cx="4141817" cy="3786214"/>
          </a:xfrm>
        </p:spPr>
      </p:pic>
    </p:spTree>
  </p:cSld>
  <p:clrMapOvr>
    <a:masterClrMapping/>
  </p:clrMapOvr>
  <p:transition spd="slow" advClick="0" advTm="2844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Thank you for your attention</a:t>
            </a:r>
            <a:endParaRPr lang="ru-RU" dirty="0"/>
          </a:p>
        </p:txBody>
      </p:sp>
      <p:pic>
        <p:nvPicPr>
          <p:cNvPr id="10" name="Содержимое 9" descr="real photo coming so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2784" y="2062512"/>
            <a:ext cx="3227832" cy="3941064"/>
          </a:xfrm>
        </p:spPr>
      </p:pic>
    </p:spTree>
  </p:cSld>
  <p:clrMapOvr>
    <a:masterClrMapping/>
  </p:clrMapOvr>
  <p:transition spd="slow" advClick="0" advTm="3672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1714488"/>
            <a:ext cx="8215370" cy="3571900"/>
          </a:xfrm>
        </p:spPr>
        <p:txBody>
          <a:bodyPr>
            <a:normAutofit/>
          </a:bodyPr>
          <a:lstStyle/>
          <a:p>
            <a:pPr algn="ctr"/>
            <a:r>
              <a:rPr lang="en-US" sz="9600" dirty="0" smtClean="0"/>
              <a:t>The end</a:t>
            </a:r>
            <a:endParaRPr lang="ru-RU" sz="9600" dirty="0"/>
          </a:p>
        </p:txBody>
      </p:sp>
    </p:spTree>
  </p:cSld>
  <p:clrMapOvr>
    <a:masterClrMapping/>
  </p:clrMapOvr>
  <p:transition spd="slow" advClick="0" advTm="500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4000" dirty="0" smtClean="0"/>
              <a:t>Моя майбутня професія – це перекладач  англійської мови</a:t>
            </a:r>
            <a:endParaRPr lang="ru-RU" sz="4000" dirty="0"/>
          </a:p>
        </p:txBody>
      </p:sp>
      <p:pic>
        <p:nvPicPr>
          <p:cNvPr id="7" name="~PP4069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70925" y="6384925"/>
            <a:ext cx="304800" cy="304800"/>
          </a:xfrm>
          <a:prstGeom prst="rect">
            <a:avLst/>
          </a:prstGeom>
        </p:spPr>
      </p:pic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699792" y="2060848"/>
            <a:ext cx="4357718" cy="3429024"/>
          </a:xfrm>
        </p:spPr>
      </p:pic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Click="0" advTm="5844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9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showWhenStopped="0">
                <p:cTn id="2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vide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2" grpId="0"/>
    </p:bldLst>
  </p:timing>
  <p:extLst mod="1">
    <p:ext uri="{E180D4A7-C9FB-4DFB-919C-405C955672EB}">
      <p14:showEvtLst xmlns:p14="http://schemas.microsoft.com/office/powerpoint/2010/main" xmlns="">
        <p14:playEvt time="0" objId="7"/>
        <p14:stopEvt time="2055" objId="7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4214818"/>
            <a:ext cx="7572428" cy="2000264"/>
          </a:xfrm>
        </p:spPr>
        <p:txBody>
          <a:bodyPr>
            <a:normAutofit fontScale="92500"/>
          </a:bodyPr>
          <a:lstStyle/>
          <a:p>
            <a:r>
              <a:rPr lang="ru-RU" dirty="0" err="1" smtClean="0"/>
              <a:t>Перекладач</a:t>
            </a:r>
            <a:r>
              <a:rPr lang="ru-RU" dirty="0" smtClean="0"/>
              <a:t> - </a:t>
            </a:r>
            <a:r>
              <a:rPr lang="ru-RU" dirty="0" err="1" smtClean="0"/>
              <a:t>фахівець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займається</a:t>
            </a:r>
            <a:r>
              <a:rPr lang="ru-RU" dirty="0" smtClean="0"/>
              <a:t> перекладом,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створенням</a:t>
            </a:r>
            <a:r>
              <a:rPr lang="ru-RU" dirty="0" smtClean="0"/>
              <a:t> </a:t>
            </a:r>
            <a:r>
              <a:rPr lang="ru-RU" dirty="0" err="1" smtClean="0"/>
              <a:t>письмового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усного</a:t>
            </a:r>
            <a:r>
              <a:rPr lang="ru-RU" dirty="0" smtClean="0"/>
              <a:t> тексту на </a:t>
            </a:r>
            <a:r>
              <a:rPr lang="ru-RU" dirty="0" err="1" smtClean="0"/>
              <a:t>певній</a:t>
            </a:r>
            <a:r>
              <a:rPr lang="ru-RU" dirty="0" smtClean="0"/>
              <a:t> </a:t>
            </a:r>
            <a:r>
              <a:rPr lang="ru-RU" dirty="0" err="1" smtClean="0"/>
              <a:t>мові</a:t>
            </a:r>
            <a:r>
              <a:rPr lang="ru-RU" dirty="0" smtClean="0"/>
              <a:t>, </a:t>
            </a:r>
            <a:r>
              <a:rPr lang="ru-RU" dirty="0" err="1" smtClean="0"/>
              <a:t>еквівалентного</a:t>
            </a:r>
            <a:r>
              <a:rPr lang="ru-RU" dirty="0" smtClean="0"/>
              <a:t> </a:t>
            </a:r>
            <a:r>
              <a:rPr lang="ru-RU" dirty="0" err="1" smtClean="0"/>
              <a:t>письмовою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усною</a:t>
            </a:r>
            <a:r>
              <a:rPr lang="ru-RU" dirty="0" smtClean="0"/>
              <a:t> тексту на </a:t>
            </a:r>
            <a:r>
              <a:rPr lang="ru-RU" dirty="0" err="1" smtClean="0"/>
              <a:t>іншій</a:t>
            </a:r>
            <a:r>
              <a:rPr lang="ru-RU" dirty="0" smtClean="0"/>
              <a:t> </a:t>
            </a:r>
            <a:r>
              <a:rPr lang="ru-RU" dirty="0" err="1" smtClean="0"/>
              <a:t>мові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6386" name="Picture 2" descr="http://www.spekulyant-ru.ru/job/vacancy/foto/1566825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714356"/>
            <a:ext cx="3143272" cy="3500463"/>
          </a:xfrm>
          <a:prstGeom prst="rect">
            <a:avLst/>
          </a:prstGeom>
          <a:noFill/>
        </p:spPr>
      </p:pic>
      <p:pic>
        <p:nvPicPr>
          <p:cNvPr id="6" name="~PP785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70925" y="6384925"/>
            <a:ext cx="304800" cy="304800"/>
          </a:xfrm>
          <a:prstGeom prst="rect">
            <a:avLst/>
          </a:prstGeom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Click="0" advTm="943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6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showWhenStopped="0">
                <p:cTn id="2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vide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 build="p"/>
    </p:bldLst>
  </p:timing>
  <p:extLst mod="1">
    <p:ext uri="{E180D4A7-C9FB-4DFB-919C-405C955672EB}">
      <p14:showEvtLst xmlns:p14="http://schemas.microsoft.com/office/powerpoint/2010/main" xmlns="">
        <p14:playEvt time="0" objId="6"/>
        <p14:stopEvt time="866" objId="6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7239000" cy="4884124"/>
          </a:xfrm>
        </p:spPr>
        <p:txBody>
          <a:bodyPr/>
          <a:lstStyle/>
          <a:p>
            <a:r>
              <a:rPr lang="ru-RU" dirty="0" err="1" smtClean="0"/>
              <a:t>Перекладач</a:t>
            </a:r>
            <a:r>
              <a:rPr lang="ru-RU" dirty="0" smtClean="0"/>
              <a:t> - </a:t>
            </a:r>
            <a:r>
              <a:rPr lang="ru-RU" dirty="0" err="1" smtClean="0"/>
              <a:t>досить</a:t>
            </a:r>
            <a:r>
              <a:rPr lang="ru-RU" dirty="0" smtClean="0"/>
              <a:t> </a:t>
            </a:r>
            <a:r>
              <a:rPr lang="ru-RU" dirty="0" err="1" smtClean="0"/>
              <a:t>поширена</a:t>
            </a:r>
            <a:r>
              <a:rPr lang="ru-RU" dirty="0" smtClean="0"/>
              <a:t> </a:t>
            </a:r>
            <a:r>
              <a:rPr lang="ru-RU" dirty="0" err="1" smtClean="0"/>
              <a:t>професія</a:t>
            </a:r>
            <a:r>
              <a:rPr lang="ru-RU" dirty="0" smtClean="0"/>
              <a:t> в </a:t>
            </a:r>
            <a:r>
              <a:rPr lang="ru-RU" dirty="0" err="1" smtClean="0"/>
              <a:t>наші</a:t>
            </a:r>
            <a:r>
              <a:rPr lang="ru-RU" dirty="0" smtClean="0"/>
              <a:t> </a:t>
            </a:r>
            <a:r>
              <a:rPr lang="ru-RU" dirty="0" err="1" smtClean="0"/>
              <a:t>дні</a:t>
            </a:r>
            <a:r>
              <a:rPr lang="ru-RU" dirty="0" smtClean="0"/>
              <a:t>. </a:t>
            </a:r>
            <a:r>
              <a:rPr lang="ru-RU" dirty="0" err="1" smtClean="0"/>
              <a:t>Перекладач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займатися</a:t>
            </a:r>
            <a:r>
              <a:rPr lang="ru-RU" dirty="0" smtClean="0"/>
              <a:t> як </a:t>
            </a:r>
            <a:r>
              <a:rPr lang="ru-RU" dirty="0" err="1" smtClean="0"/>
              <a:t>усними</a:t>
            </a:r>
            <a:r>
              <a:rPr lang="ru-RU" dirty="0" smtClean="0"/>
              <a:t> перекладами (у тому </a:t>
            </a:r>
            <a:r>
              <a:rPr lang="ru-RU" dirty="0" err="1" smtClean="0"/>
              <a:t>числі</a:t>
            </a:r>
            <a:r>
              <a:rPr lang="ru-RU" dirty="0" smtClean="0"/>
              <a:t> </a:t>
            </a:r>
            <a:r>
              <a:rPr lang="ru-RU" dirty="0" err="1" smtClean="0"/>
              <a:t>синхронним</a:t>
            </a:r>
            <a:r>
              <a:rPr lang="ru-RU" dirty="0" smtClean="0"/>
              <a:t> перекладом), так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письмовими</a:t>
            </a:r>
            <a:r>
              <a:rPr lang="ru-RU" dirty="0" smtClean="0"/>
              <a:t> перекладами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текстів</a:t>
            </a:r>
            <a:r>
              <a:rPr lang="ru-RU" dirty="0" smtClean="0"/>
              <a:t>. </a:t>
            </a:r>
            <a:r>
              <a:rPr lang="ru-RU" dirty="0" err="1" smtClean="0"/>
              <a:t>Особливістю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більшості</a:t>
            </a:r>
            <a:r>
              <a:rPr lang="ru-RU" dirty="0" smtClean="0"/>
              <a:t> </a:t>
            </a:r>
            <a:r>
              <a:rPr lang="ru-RU" dirty="0" err="1" smtClean="0"/>
              <a:t>перекладачів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нерівномірне</a:t>
            </a:r>
            <a:r>
              <a:rPr lang="ru-RU" dirty="0" smtClean="0"/>
              <a:t> </a:t>
            </a:r>
            <a:r>
              <a:rPr lang="ru-RU" dirty="0" err="1" smtClean="0"/>
              <a:t>навантаження</a:t>
            </a:r>
            <a:r>
              <a:rPr lang="ru-RU" dirty="0" smtClean="0"/>
              <a:t>: </a:t>
            </a:r>
            <a:r>
              <a:rPr lang="ru-RU" dirty="0" err="1" smtClean="0"/>
              <a:t>обсяг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досить</a:t>
            </a:r>
            <a:r>
              <a:rPr lang="ru-RU" dirty="0" smtClean="0"/>
              <a:t> </a:t>
            </a:r>
            <a:r>
              <a:rPr lang="ru-RU" dirty="0" err="1" smtClean="0"/>
              <a:t>різним</a:t>
            </a:r>
            <a:r>
              <a:rPr lang="ru-RU" dirty="0" smtClean="0"/>
              <a:t> у </a:t>
            </a:r>
            <a:r>
              <a:rPr lang="ru-RU" dirty="0" err="1" smtClean="0"/>
              <a:t>залежності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 </a:t>
            </a:r>
            <a:r>
              <a:rPr lang="ru-RU" dirty="0" err="1" smtClean="0"/>
              <a:t>замовлень</a:t>
            </a:r>
            <a:r>
              <a:rPr lang="ru-RU" dirty="0" smtClean="0"/>
              <a:t>, </a:t>
            </a:r>
            <a:r>
              <a:rPr lang="ru-RU" dirty="0" err="1" smtClean="0"/>
              <a:t>зустрічей</a:t>
            </a:r>
            <a:r>
              <a:rPr lang="ru-RU" dirty="0" smtClean="0"/>
              <a:t>, </a:t>
            </a:r>
            <a:r>
              <a:rPr lang="ru-RU" dirty="0" err="1" smtClean="0"/>
              <a:t>прийомів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Click="0" advTm="13047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429256" y="785794"/>
            <a:ext cx="3429000" cy="1131038"/>
          </a:xfrm>
        </p:spPr>
        <p:txBody>
          <a:bodyPr/>
          <a:lstStyle/>
          <a:p>
            <a:pPr algn="ctr"/>
            <a:r>
              <a:rPr lang="ru-RU" dirty="0" err="1" smtClean="0"/>
              <a:t>Особисті</a:t>
            </a:r>
            <a:r>
              <a:rPr lang="ru-RU" dirty="0" smtClean="0"/>
              <a:t> </a:t>
            </a:r>
            <a:r>
              <a:rPr lang="ru-RU" dirty="0" err="1" smtClean="0"/>
              <a:t>якості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5357818" y="2357430"/>
            <a:ext cx="3429000" cy="1920240"/>
          </a:xfrm>
        </p:spPr>
        <p:txBody>
          <a:bodyPr>
            <a:noAutofit/>
          </a:bodyPr>
          <a:lstStyle/>
          <a:p>
            <a:r>
              <a:rPr lang="ru-RU" sz="2400" dirty="0" err="1" smtClean="0"/>
              <a:t>Лінгвістичні</a:t>
            </a:r>
            <a:r>
              <a:rPr lang="ru-RU" sz="2400" dirty="0" smtClean="0"/>
              <a:t> </a:t>
            </a:r>
            <a:r>
              <a:rPr lang="ru-RU" sz="2400" dirty="0" err="1" smtClean="0"/>
              <a:t>здібності</a:t>
            </a:r>
            <a:r>
              <a:rPr lang="ru-RU" sz="2400" dirty="0" smtClean="0"/>
              <a:t>, великий </a:t>
            </a:r>
            <a:r>
              <a:rPr lang="ru-RU" sz="2400" dirty="0" err="1" smtClean="0"/>
              <a:t>обсяг</a:t>
            </a:r>
            <a:r>
              <a:rPr lang="ru-RU" sz="2400" dirty="0" smtClean="0"/>
              <a:t> </a:t>
            </a:r>
            <a:r>
              <a:rPr lang="ru-RU" sz="2400" dirty="0" err="1" smtClean="0"/>
              <a:t>довгострокової</a:t>
            </a:r>
            <a:r>
              <a:rPr lang="ru-RU" sz="2400" dirty="0" smtClean="0"/>
              <a:t> </a:t>
            </a:r>
            <a:r>
              <a:rPr lang="ru-RU" sz="2400" dirty="0" err="1" smtClean="0"/>
              <a:t>пам'яті</a:t>
            </a:r>
            <a:r>
              <a:rPr lang="ru-RU" sz="2400" dirty="0" smtClean="0"/>
              <a:t>, </a:t>
            </a:r>
            <a:r>
              <a:rPr lang="ru-RU" sz="2400" dirty="0" err="1" smtClean="0"/>
              <a:t>високий</a:t>
            </a:r>
            <a:r>
              <a:rPr lang="ru-RU" sz="2400" dirty="0" smtClean="0"/>
              <a:t> </a:t>
            </a:r>
            <a:r>
              <a:rPr lang="ru-RU" sz="2400" dirty="0" err="1" smtClean="0"/>
              <a:t>рівень</a:t>
            </a:r>
            <a:r>
              <a:rPr lang="ru-RU" sz="2400" dirty="0" smtClean="0"/>
              <a:t> </a:t>
            </a:r>
            <a:r>
              <a:rPr lang="ru-RU" sz="2400" dirty="0" err="1" smtClean="0"/>
              <a:t>аналітичного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мислення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акуратність</a:t>
            </a:r>
            <a:r>
              <a:rPr lang="ru-RU" sz="2400" dirty="0" smtClean="0"/>
              <a:t>, </a:t>
            </a:r>
            <a:r>
              <a:rPr lang="ru-RU" sz="2400" dirty="0" err="1" smtClean="0"/>
              <a:t>уважність</a:t>
            </a:r>
            <a:r>
              <a:rPr lang="ru-RU" sz="2400" dirty="0" smtClean="0"/>
              <a:t>, </a:t>
            </a:r>
            <a:r>
              <a:rPr lang="ru-RU" sz="2400" dirty="0" err="1" smtClean="0"/>
              <a:t>терплячість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4" name="Рисунок 13" descr="i (1)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6505" r="16505"/>
          <a:stretch>
            <a:fillRect/>
          </a:stretch>
        </p:blipFill>
        <p:spPr>
          <a:xfrm rot="21363031">
            <a:off x="639895" y="1068532"/>
            <a:ext cx="4206240" cy="4206240"/>
          </a:xfrm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Click="0" advTm="5047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34005289_001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3108" y="1000108"/>
            <a:ext cx="4714908" cy="4500594"/>
          </a:xfrm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Click="0" advTm="719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 smtClean="0"/>
              <a:t>Обовязки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основних</a:t>
            </a:r>
            <a:r>
              <a:rPr lang="ru-RU" dirty="0" smtClean="0"/>
              <a:t> </a:t>
            </a:r>
            <a:r>
              <a:rPr lang="ru-RU" dirty="0" err="1" smtClean="0"/>
              <a:t>функціональних</a:t>
            </a:r>
            <a:r>
              <a:rPr lang="ru-RU" dirty="0" smtClean="0"/>
              <a:t> </a:t>
            </a:r>
            <a:r>
              <a:rPr lang="ru-RU" dirty="0" err="1" smtClean="0"/>
              <a:t>обов'язків</a:t>
            </a:r>
            <a:r>
              <a:rPr lang="ru-RU" dirty="0" smtClean="0"/>
              <a:t> </a:t>
            </a:r>
            <a:r>
              <a:rPr lang="ru-RU" dirty="0" err="1" smtClean="0"/>
              <a:t>перекладачів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виділити</a:t>
            </a:r>
            <a:r>
              <a:rPr lang="ru-RU" dirty="0" smtClean="0"/>
              <a:t> </a:t>
            </a:r>
            <a:r>
              <a:rPr lang="ru-RU" dirty="0" err="1" smtClean="0"/>
              <a:t>наступні</a:t>
            </a:r>
            <a:r>
              <a:rPr lang="ru-RU" dirty="0" smtClean="0"/>
              <a:t>: переклад </a:t>
            </a:r>
            <a:r>
              <a:rPr lang="ru-RU" dirty="0" err="1" smtClean="0"/>
              <a:t>текстів</a:t>
            </a:r>
            <a:r>
              <a:rPr lang="ru-RU" dirty="0" smtClean="0"/>
              <a:t> </a:t>
            </a:r>
            <a:r>
              <a:rPr lang="ru-RU" dirty="0" err="1" smtClean="0"/>
              <a:t>певної</a:t>
            </a:r>
            <a:r>
              <a:rPr lang="ru-RU" dirty="0" smtClean="0"/>
              <a:t> тематики, </a:t>
            </a:r>
            <a:r>
              <a:rPr lang="ru-RU" dirty="0" err="1" smtClean="0"/>
              <a:t>спілкування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іноземними</a:t>
            </a:r>
            <a:r>
              <a:rPr lang="ru-RU" dirty="0" smtClean="0"/>
              <a:t> партнерами по телефону, </a:t>
            </a:r>
            <a:r>
              <a:rPr lang="ru-RU" dirty="0" err="1" smtClean="0"/>
              <a:t>ведення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ними </a:t>
            </a:r>
            <a:r>
              <a:rPr lang="ru-RU" dirty="0" err="1" smtClean="0"/>
              <a:t>ділового</a:t>
            </a:r>
            <a:r>
              <a:rPr lang="ru-RU" dirty="0" smtClean="0"/>
              <a:t> </a:t>
            </a:r>
            <a:r>
              <a:rPr lang="ru-RU" dirty="0" err="1" smtClean="0"/>
              <a:t>листування</a:t>
            </a:r>
            <a:r>
              <a:rPr lang="ru-RU" dirty="0" smtClean="0"/>
              <a:t>, </a:t>
            </a:r>
            <a:r>
              <a:rPr lang="ru-RU" dirty="0" err="1" smtClean="0"/>
              <a:t>усний</a:t>
            </a:r>
            <a:r>
              <a:rPr lang="ru-RU" dirty="0" smtClean="0"/>
              <a:t> переклад при </a:t>
            </a:r>
            <a:r>
              <a:rPr lang="ru-RU" dirty="0" err="1" smtClean="0"/>
              <a:t>зустрічі</a:t>
            </a:r>
            <a:r>
              <a:rPr lang="ru-RU" dirty="0" smtClean="0"/>
              <a:t>, </a:t>
            </a:r>
            <a:r>
              <a:rPr lang="ru-RU" dirty="0" err="1" smtClean="0"/>
              <a:t>синхронний</a:t>
            </a:r>
            <a:r>
              <a:rPr lang="ru-RU" dirty="0" smtClean="0"/>
              <a:t> переклад, </a:t>
            </a:r>
            <a:r>
              <a:rPr lang="ru-RU" dirty="0" err="1" smtClean="0"/>
              <a:t>супровід</a:t>
            </a:r>
            <a:r>
              <a:rPr lang="ru-RU" dirty="0" smtClean="0"/>
              <a:t> </a:t>
            </a:r>
            <a:r>
              <a:rPr lang="ru-RU" dirty="0" err="1" smtClean="0"/>
              <a:t>делегацій</a:t>
            </a:r>
            <a:r>
              <a:rPr lang="ru-RU" dirty="0" smtClean="0"/>
              <a:t>, </a:t>
            </a:r>
            <a:r>
              <a:rPr lang="ru-RU" dirty="0" err="1" smtClean="0"/>
              <a:t>туристичних</a:t>
            </a:r>
            <a:r>
              <a:rPr lang="ru-RU" dirty="0" smtClean="0"/>
              <a:t> </a:t>
            </a:r>
            <a:r>
              <a:rPr lang="ru-RU" dirty="0" err="1" smtClean="0"/>
              <a:t>груп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т.п.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Click="0" advTm="6063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2400" dirty="0" err="1" smtClean="0"/>
              <a:t>Перекладач</a:t>
            </a:r>
            <a:r>
              <a:rPr lang="ru-RU" sz="2400" dirty="0" smtClean="0"/>
              <a:t> повинен знати </a:t>
            </a:r>
            <a:r>
              <a:rPr lang="ru-RU" sz="2400" dirty="0" err="1" smtClean="0"/>
              <a:t>іноземну</a:t>
            </a:r>
            <a:r>
              <a:rPr lang="ru-RU" sz="2400" dirty="0" smtClean="0"/>
              <a:t> </a:t>
            </a:r>
            <a:r>
              <a:rPr lang="ru-RU" sz="2400" dirty="0" err="1" smtClean="0"/>
              <a:t>мову</a:t>
            </a:r>
            <a:r>
              <a:rPr lang="ru-RU" sz="2400" dirty="0" smtClean="0"/>
              <a:t>, методику </a:t>
            </a:r>
            <a:r>
              <a:rPr lang="ru-RU" sz="2400" dirty="0" err="1" smtClean="0"/>
              <a:t>науково-технічного</a:t>
            </a:r>
            <a:r>
              <a:rPr lang="ru-RU" sz="2400" dirty="0" smtClean="0"/>
              <a:t> перекладу, словники, </a:t>
            </a:r>
            <a:r>
              <a:rPr lang="ru-RU" sz="2400" dirty="0" err="1" smtClean="0"/>
              <a:t>термінологічні</a:t>
            </a:r>
            <a:r>
              <a:rPr lang="ru-RU" sz="2400" dirty="0" smtClean="0"/>
              <a:t> </a:t>
            </a:r>
            <a:r>
              <a:rPr lang="ru-RU" sz="2400" dirty="0" err="1" smtClean="0"/>
              <a:t>стандарти</a:t>
            </a:r>
            <a:r>
              <a:rPr lang="ru-RU" sz="2400" dirty="0" smtClean="0"/>
              <a:t>; </a:t>
            </a:r>
            <a:r>
              <a:rPr lang="ru-RU" sz="2400" dirty="0" err="1" smtClean="0"/>
              <a:t>основи</a:t>
            </a:r>
            <a:r>
              <a:rPr lang="ru-RU" sz="2400" dirty="0" smtClean="0"/>
              <a:t> </a:t>
            </a:r>
            <a:r>
              <a:rPr lang="ru-RU" sz="2400" dirty="0" err="1" smtClean="0"/>
              <a:t>наукового</a:t>
            </a:r>
            <a:r>
              <a:rPr lang="ru-RU" sz="2400" dirty="0" smtClean="0"/>
              <a:t> та </a:t>
            </a:r>
            <a:r>
              <a:rPr lang="ru-RU" sz="2400" dirty="0" err="1" smtClean="0"/>
              <a:t>літературного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редагування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Содержимое 6" descr="ushitel_dba61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575050" y="1274713"/>
            <a:ext cx="5111750" cy="3849787"/>
          </a:xfrm>
        </p:spPr>
      </p:pic>
      <p:pic>
        <p:nvPicPr>
          <p:cNvPr id="4" name="~PP99.WAV">
            <a:hlinkClick r:id="" action="ppaction://media"/>
          </p:cNvPr>
          <p:cNvPicPr>
            <a:picLocks noRot="1" noChangeAspect="1"/>
          </p:cNvPicPr>
          <p:nvPr>
            <a:wavAudioFile r:embed="rId1" name="~PP99.WAV"/>
          </p:nvPr>
        </p:nvPicPr>
        <p:blipFill>
          <a:blip r:embed="rId4"/>
          <a:stretch>
            <a:fillRect/>
          </a:stretch>
        </p:blipFill>
        <p:spPr>
          <a:xfrm>
            <a:off x="8670925" y="63849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3046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88121329_6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2391188"/>
            <a:ext cx="4038600" cy="2705862"/>
          </a:xfrm>
        </p:spPr>
      </p:pic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pPr algn="ctr"/>
            <a:r>
              <a:rPr lang="ru-RU" dirty="0" smtClean="0"/>
              <a:t> </a:t>
            </a:r>
            <a:r>
              <a:rPr lang="ru-RU" dirty="0" err="1" smtClean="0"/>
              <a:t>Лінгвістичні</a:t>
            </a:r>
            <a:r>
              <a:rPr lang="ru-RU" dirty="0" smtClean="0"/>
              <a:t> </a:t>
            </a:r>
            <a:r>
              <a:rPr lang="ru-RU" dirty="0" err="1" smtClean="0"/>
              <a:t>здібності</a:t>
            </a:r>
            <a:r>
              <a:rPr lang="ru-RU" dirty="0" smtClean="0"/>
              <a:t>;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Великий </a:t>
            </a:r>
            <a:r>
              <a:rPr lang="ru-RU" dirty="0" err="1" smtClean="0"/>
              <a:t>обсяг</a:t>
            </a:r>
            <a:r>
              <a:rPr lang="ru-RU" dirty="0" smtClean="0"/>
              <a:t> </a:t>
            </a:r>
            <a:r>
              <a:rPr lang="ru-RU" dirty="0" err="1" smtClean="0"/>
              <a:t>довгострокової</a:t>
            </a:r>
            <a:r>
              <a:rPr lang="ru-RU" dirty="0" smtClean="0"/>
              <a:t> </a:t>
            </a:r>
            <a:r>
              <a:rPr lang="ru-RU" dirty="0" err="1" smtClean="0"/>
              <a:t>пам'яті</a:t>
            </a:r>
            <a:r>
              <a:rPr lang="ru-RU" dirty="0" smtClean="0"/>
              <a:t>;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</a:t>
            </a:r>
            <a:r>
              <a:rPr lang="ru-RU" dirty="0" err="1" smtClean="0"/>
              <a:t>Високий</a:t>
            </a:r>
            <a:r>
              <a:rPr lang="ru-RU" dirty="0" smtClean="0"/>
              <a:t> </a:t>
            </a:r>
            <a:r>
              <a:rPr lang="ru-RU" dirty="0" err="1" smtClean="0"/>
              <a:t>рівень</a:t>
            </a:r>
            <a:r>
              <a:rPr lang="ru-RU" dirty="0" smtClean="0"/>
              <a:t> </a:t>
            </a:r>
            <a:r>
              <a:rPr lang="ru-RU" dirty="0" err="1" smtClean="0"/>
              <a:t>аналітичного</a:t>
            </a:r>
            <a:r>
              <a:rPr lang="ru-RU" dirty="0" smtClean="0"/>
              <a:t> </a:t>
            </a:r>
            <a:r>
              <a:rPr lang="ru-RU" dirty="0" err="1" smtClean="0"/>
              <a:t>мислення</a:t>
            </a:r>
            <a:r>
              <a:rPr lang="ru-RU" dirty="0" smtClean="0"/>
              <a:t>;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</a:t>
            </a:r>
            <a:r>
              <a:rPr lang="ru-RU" dirty="0" err="1" smtClean="0"/>
              <a:t>Акуратність</a:t>
            </a:r>
            <a:r>
              <a:rPr lang="ru-RU" dirty="0" smtClean="0"/>
              <a:t>;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</a:t>
            </a:r>
            <a:r>
              <a:rPr lang="ru-RU" dirty="0" err="1" smtClean="0"/>
              <a:t>Уважність</a:t>
            </a:r>
            <a:r>
              <a:rPr lang="ru-RU" dirty="0" smtClean="0"/>
              <a:t>;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</a:t>
            </a:r>
            <a:r>
              <a:rPr lang="ru-RU" dirty="0" err="1" smtClean="0"/>
              <a:t>Терплячість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Професійно</a:t>
            </a:r>
            <a:r>
              <a:rPr lang="ru-RU" dirty="0" smtClean="0"/>
              <a:t> </a:t>
            </a:r>
            <a:r>
              <a:rPr lang="ru-RU" dirty="0" err="1" smtClean="0"/>
              <a:t>важливі</a:t>
            </a:r>
            <a:r>
              <a:rPr lang="ru-RU" dirty="0" smtClean="0"/>
              <a:t> </a:t>
            </a:r>
            <a:r>
              <a:rPr lang="ru-RU" dirty="0" err="1" smtClean="0"/>
              <a:t>якості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~PP1722.WAV">
            <a:hlinkClick r:id="" action="ppaction://media"/>
          </p:cNvPr>
          <p:cNvPicPr>
            <a:picLocks noRot="1" noChangeAspect="1"/>
          </p:cNvPicPr>
          <p:nvPr>
            <a:wavAudioFile r:embed="rId1" name="~PP1722.WAV"/>
          </p:nvPr>
        </p:nvPicPr>
        <p:blipFill>
          <a:blip r:embed="rId4"/>
          <a:stretch>
            <a:fillRect/>
          </a:stretch>
        </p:blipFill>
        <p:spPr>
          <a:xfrm>
            <a:off x="8670925" y="63849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4469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259</TotalTime>
  <Words>331</Words>
  <Application>Microsoft Office PowerPoint</Application>
  <PresentationFormat>Экран (4:3)</PresentationFormat>
  <Paragraphs>32</Paragraphs>
  <Slides>15</Slides>
  <Notes>0</Notes>
  <HiddenSlides>0</HiddenSlides>
  <MMClips>16</MMClips>
  <ScaleCrop>false</ScaleCrop>
  <HeadingPairs>
    <vt:vector size="8" baseType="variant"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  <vt:variant>
        <vt:lpstr>Произвольные показы</vt:lpstr>
      </vt:variant>
      <vt:variant>
        <vt:i4>1</vt:i4>
      </vt:variant>
    </vt:vector>
  </HeadingPairs>
  <TitlesOfParts>
    <vt:vector size="23" baseType="lpstr">
      <vt:lpstr>Апекс</vt:lpstr>
      <vt:lpstr>Трек</vt:lpstr>
      <vt:lpstr>1_Открытая</vt:lpstr>
      <vt:lpstr>Аспект</vt:lpstr>
      <vt:lpstr>Городская</vt:lpstr>
      <vt:lpstr>Изящная</vt:lpstr>
      <vt:lpstr>Пакет</vt:lpstr>
      <vt:lpstr>            Моя майбутня професія</vt:lpstr>
      <vt:lpstr>Моя майбутня професія – це перекладач  англійської мови</vt:lpstr>
      <vt:lpstr>Слайд 3</vt:lpstr>
      <vt:lpstr>Слайд 4</vt:lpstr>
      <vt:lpstr>Особисті якості</vt:lpstr>
      <vt:lpstr>Слайд 6</vt:lpstr>
      <vt:lpstr>Обовязки </vt:lpstr>
      <vt:lpstr>Слайд 8</vt:lpstr>
      <vt:lpstr>Професійно важливі якості </vt:lpstr>
      <vt:lpstr>Освіта</vt:lpstr>
      <vt:lpstr>Інститут іноземних мов у Києві</vt:lpstr>
      <vt:lpstr>Місце роботи і кар'єра: </vt:lpstr>
      <vt:lpstr>Видатні перекладачі</vt:lpstr>
      <vt:lpstr>Thank you for your attention</vt:lpstr>
      <vt:lpstr>The end</vt:lpstr>
      <vt:lpstr>Произвольный показ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майбутня професія</dc:title>
  <dc:creator>TEST</dc:creator>
  <cp:lastModifiedBy>Учень</cp:lastModifiedBy>
  <cp:revision>27</cp:revision>
  <dcterms:created xsi:type="dcterms:W3CDTF">2013-09-19T14:34:26Z</dcterms:created>
  <dcterms:modified xsi:type="dcterms:W3CDTF">2013-11-21T09:47:34Z</dcterms:modified>
</cp:coreProperties>
</file>