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4824536"/>
          </a:xfrm>
        </p:spPr>
        <p:txBody>
          <a:bodyPr>
            <a:normAutofit fontScale="90000"/>
          </a:bodyPr>
          <a:lstStyle/>
          <a:p>
            <a:r>
              <a:rPr lang="uk-UA" sz="16600" b="1" dirty="0" err="1" smtClean="0"/>
              <a:t>Волт</a:t>
            </a:r>
            <a:r>
              <a:rPr lang="uk-UA" sz="16600" b="1" dirty="0" smtClean="0"/>
              <a:t>  </a:t>
            </a:r>
            <a:r>
              <a:rPr lang="uk-UA" sz="16600" b="1" dirty="0" err="1" smtClean="0"/>
              <a:t>Дісней</a:t>
            </a:r>
            <a:endParaRPr lang="uk-UA" sz="1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1809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1600" dirty="0"/>
              <a:t>1950 рік був ознаменований випуском ряду успішних проектів: першого ігрового фільму компанії </a:t>
            </a:r>
            <a:r>
              <a:rPr lang="en-US" sz="1600" dirty="0"/>
              <a:t>Disney «</a:t>
            </a:r>
            <a:r>
              <a:rPr lang="uk-UA" sz="1600" dirty="0"/>
              <a:t>Острів скарбів», мультфільма «Попелюшка», а також першого різдвяного телешоу </a:t>
            </a:r>
            <a:r>
              <a:rPr lang="uk-UA" sz="1600" dirty="0" err="1"/>
              <a:t>Волта</a:t>
            </a:r>
            <a:r>
              <a:rPr lang="uk-UA" sz="1600" dirty="0"/>
              <a:t> </a:t>
            </a:r>
            <a:r>
              <a:rPr lang="uk-UA" sz="1600" dirty="0" err="1"/>
              <a:t>Діснея</a:t>
            </a:r>
            <a:r>
              <a:rPr lang="uk-UA" sz="1600" dirty="0"/>
              <a:t>. Пізніше з'явилася передача під назвою «Клуб </a:t>
            </a:r>
            <a:r>
              <a:rPr lang="uk-UA" sz="1600" dirty="0" err="1"/>
              <a:t>Міккі</a:t>
            </a:r>
            <a:r>
              <a:rPr lang="uk-UA" sz="1600" dirty="0"/>
              <a:t> </a:t>
            </a:r>
            <a:r>
              <a:rPr lang="uk-UA" sz="1600" dirty="0" err="1"/>
              <a:t>Мауса</a:t>
            </a:r>
            <a:r>
              <a:rPr lang="uk-UA" sz="1600" dirty="0" smtClean="0"/>
              <a:t>» </a:t>
            </a:r>
            <a:r>
              <a:rPr lang="uk-UA" sz="1600" dirty="0"/>
              <a:t>яка швидко перетворилась в одну з найпопулярніших дитячих телепрограм. Учасники цієї передачі стали зірками світового масштабу — це </a:t>
            </a:r>
            <a:r>
              <a:rPr lang="uk-UA" sz="1600" dirty="0" err="1"/>
              <a:t>і Джаст</a:t>
            </a:r>
            <a:r>
              <a:rPr lang="uk-UA" sz="1600" dirty="0"/>
              <a:t>ін Тімберлейк, і Крістіна Агілера, і Брітні Спірс, і багато інших.</a:t>
            </a:r>
            <a:endParaRPr lang="uk-UA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6908800" cy="3886200"/>
          </a:xfrm>
        </p:spPr>
      </p:pic>
    </p:spTree>
    <p:extLst>
      <p:ext uri="{BB962C8B-B14F-4D97-AF65-F5344CB8AC3E}">
        <p14:creationId xmlns:p14="http://schemas.microsoft.com/office/powerpoint/2010/main" val="248093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dirty="0"/>
              <a:t>Коли художні фільми та телевізійні програми компанії отримали широку популярність, </a:t>
            </a:r>
            <a:r>
              <a:rPr lang="uk-UA" sz="2000" dirty="0" err="1"/>
              <a:t>Волт</a:t>
            </a:r>
            <a:r>
              <a:rPr lang="uk-UA" sz="2000" dirty="0"/>
              <a:t> відчув бажання почати нову справу. Він задумався про парк, в якому діти і батьки могли б разом чудово проводити час, і 17 червня 1955 року розважальний курорт </a:t>
            </a:r>
            <a:r>
              <a:rPr lang="en-US" sz="2000" dirty="0"/>
              <a:t>Disneyland </a:t>
            </a:r>
            <a:r>
              <a:rPr lang="uk-UA" sz="2000" dirty="0"/>
              <a:t>прийняв перших гостей.</a:t>
            </a:r>
            <a:endParaRPr lang="uk-UA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2656"/>
            <a:ext cx="4857750" cy="3886200"/>
          </a:xfrm>
        </p:spPr>
      </p:pic>
    </p:spTree>
    <p:extLst>
      <p:ext uri="{BB962C8B-B14F-4D97-AF65-F5344CB8AC3E}">
        <p14:creationId xmlns:p14="http://schemas.microsoft.com/office/powerpoint/2010/main" val="216391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17240"/>
            <a:ext cx="10692679" cy="68407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1657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На екрани виходять «Русалонька»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632848" cy="4725144"/>
          </a:xfrm>
        </p:spPr>
      </p:pic>
    </p:spTree>
    <p:extLst>
      <p:ext uri="{BB962C8B-B14F-4D97-AF65-F5344CB8AC3E}">
        <p14:creationId xmlns:p14="http://schemas.microsoft.com/office/powerpoint/2010/main" val="907765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 «Красуня і Чудовисько»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632848" cy="5301208"/>
          </a:xfrm>
        </p:spPr>
      </p:pic>
    </p:spTree>
    <p:extLst>
      <p:ext uri="{BB962C8B-B14F-4D97-AF65-F5344CB8AC3E}">
        <p14:creationId xmlns:p14="http://schemas.microsoft.com/office/powerpoint/2010/main" val="2145776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«</a:t>
            </a:r>
            <a:r>
              <a:rPr lang="uk-UA" dirty="0" err="1"/>
              <a:t>Аладдін</a:t>
            </a:r>
            <a:r>
              <a:rPr lang="uk-UA" dirty="0"/>
              <a:t>»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776864" cy="5157192"/>
          </a:xfrm>
        </p:spPr>
      </p:pic>
    </p:spTree>
    <p:extLst>
      <p:ext uri="{BB962C8B-B14F-4D97-AF65-F5344CB8AC3E}">
        <p14:creationId xmlns:p14="http://schemas.microsoft.com/office/powerpoint/2010/main" val="3452180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 «Король Лев</a:t>
            </a:r>
            <a:r>
              <a:rPr lang="ru-RU" sz="3200" dirty="0" smtClean="0"/>
              <a:t>»- </a:t>
            </a:r>
            <a:r>
              <a:rPr lang="ru-RU" sz="3200" dirty="0"/>
              <a:t>один з </a:t>
            </a:r>
            <a:r>
              <a:rPr lang="ru-RU" sz="3200" dirty="0" err="1"/>
              <a:t>найкасовіших</a:t>
            </a:r>
            <a:r>
              <a:rPr lang="ru-RU" sz="3200" dirty="0"/>
              <a:t> </a:t>
            </a:r>
            <a:r>
              <a:rPr lang="ru-RU" sz="3200" dirty="0" err="1"/>
              <a:t>фільмів</a:t>
            </a:r>
            <a:r>
              <a:rPr lang="ru-RU" sz="3200" dirty="0"/>
              <a:t> в </a:t>
            </a:r>
            <a:r>
              <a:rPr lang="ru-RU" sz="3200" dirty="0" err="1"/>
              <a:t>історії</a:t>
            </a:r>
            <a:r>
              <a:rPr lang="ru-RU" sz="3200" dirty="0"/>
              <a:t> </a:t>
            </a:r>
            <a:r>
              <a:rPr lang="ru-RU" sz="3200" dirty="0" err="1"/>
              <a:t>кінематографії</a:t>
            </a:r>
            <a:r>
              <a:rPr lang="ru-RU" sz="3200" dirty="0"/>
              <a:t>.</a:t>
            </a:r>
            <a:endParaRPr lang="uk-UA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560839" cy="5085184"/>
          </a:xfrm>
        </p:spPr>
      </p:pic>
    </p:spTree>
    <p:extLst>
      <p:ext uri="{BB962C8B-B14F-4D97-AF65-F5344CB8AC3E}">
        <p14:creationId xmlns:p14="http://schemas.microsoft.com/office/powerpoint/2010/main" val="1194640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err="1"/>
              <a:t>Влітку</a:t>
            </a:r>
            <a:r>
              <a:rPr lang="ru-RU" sz="4000" dirty="0"/>
              <a:t> 2006 року </a:t>
            </a:r>
            <a:r>
              <a:rPr lang="ru-RU" sz="4000" dirty="0" err="1"/>
              <a:t>глядачі</a:t>
            </a:r>
            <a:r>
              <a:rPr lang="ru-RU" sz="4000" dirty="0"/>
              <a:t> </a:t>
            </a:r>
            <a:r>
              <a:rPr lang="ru-RU" sz="4000" dirty="0" err="1"/>
              <a:t>побачили</a:t>
            </a:r>
            <a:r>
              <a:rPr lang="ru-RU" sz="4000" dirty="0"/>
              <a:t> </a:t>
            </a:r>
            <a:r>
              <a:rPr lang="ru-RU" sz="4000" dirty="0" err="1"/>
              <a:t>мультфільм</a:t>
            </a:r>
            <a:r>
              <a:rPr lang="ru-RU" sz="4000" dirty="0"/>
              <a:t> «Тачки»</a:t>
            </a:r>
            <a:endParaRPr lang="uk-UA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4664"/>
            <a:ext cx="5303520" cy="3694176"/>
          </a:xfrm>
        </p:spPr>
      </p:pic>
    </p:spTree>
    <p:extLst>
      <p:ext uri="{BB962C8B-B14F-4D97-AF65-F5344CB8AC3E}">
        <p14:creationId xmlns:p14="http://schemas.microsoft.com/office/powerpoint/2010/main" val="3074907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/>
              <a:t>А</a:t>
            </a:r>
            <a:r>
              <a:rPr lang="uk-UA" sz="3200" dirty="0" smtClean="0"/>
              <a:t>німаційний </a:t>
            </a:r>
            <a:r>
              <a:rPr lang="uk-UA" sz="3200" dirty="0"/>
              <a:t>ф</a:t>
            </a:r>
            <a:r>
              <a:rPr lang="uk-UA" sz="3200" dirty="0" err="1"/>
              <a:t>ільм «Р</a:t>
            </a:r>
            <a:r>
              <a:rPr lang="uk-UA" sz="3200" dirty="0"/>
              <a:t>ататуй», що вийшов 2007, став справжньою сенсацією кіносезону.</a:t>
            </a:r>
            <a:endParaRPr lang="uk-UA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603448"/>
            <a:ext cx="7560840" cy="5256584"/>
          </a:xfrm>
        </p:spPr>
      </p:pic>
    </p:spTree>
    <p:extLst>
      <p:ext uri="{BB962C8B-B14F-4D97-AF65-F5344CB8AC3E}">
        <p14:creationId xmlns:p14="http://schemas.microsoft.com/office/powerpoint/2010/main" val="2039997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dirty="0"/>
              <a:t>За вісім десятиріч </a:t>
            </a:r>
            <a:r>
              <a:rPr lang="en-US" sz="2000" dirty="0"/>
              <a:t>The Walt Disney Company </a:t>
            </a:r>
            <a:r>
              <a:rPr lang="uk-UA" sz="2000" dirty="0"/>
              <a:t>створила репутацію компанії № 1 в галузі сімейних розваг. Почав свій шлях у якості крихітної студії мультиплікаційних фільмів в 1920-х роках, сьогодні вона виросла до масштабу однієї з найбільших корпорацій світу і продовжує веселити мільйони сімей по всьому світу.</a:t>
            </a:r>
            <a:endParaRPr lang="uk-UA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560840" cy="4149080"/>
          </a:xfrm>
        </p:spPr>
      </p:pic>
    </p:spTree>
    <p:extLst>
      <p:ext uri="{BB962C8B-B14F-4D97-AF65-F5344CB8AC3E}">
        <p14:creationId xmlns:p14="http://schemas.microsoft.com/office/powerpoint/2010/main" val="167489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3008313" cy="116205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818" y="457200"/>
            <a:ext cx="4480614" cy="49160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88640"/>
            <a:ext cx="3465513" cy="6126163"/>
          </a:xfrm>
        </p:spPr>
        <p:txBody>
          <a:bodyPr>
            <a:noAutofit/>
          </a:bodyPr>
          <a:lstStyle/>
          <a:p>
            <a:r>
              <a:rPr lang="vi-VN" sz="1800" b="1" dirty="0"/>
              <a:t>Волт </a:t>
            </a:r>
            <a:r>
              <a:rPr lang="vi-VN" sz="1800" b="1" dirty="0" smtClean="0"/>
              <a:t>Дісней</a:t>
            </a:r>
            <a:r>
              <a:rPr lang="uk-UA" sz="1800" b="1" dirty="0"/>
              <a:t>-</a:t>
            </a:r>
            <a:r>
              <a:rPr lang="vi-VN" sz="1800" b="1" dirty="0" smtClean="0"/>
              <a:t>американський</a:t>
            </a:r>
            <a:r>
              <a:rPr lang="vi-VN" sz="1800" b="1" dirty="0"/>
              <a:t> художник-мультиплікатор, кінорежисер, актор, сценарист і продюсер, засновник компанії «</a:t>
            </a:r>
            <a:r>
              <a:rPr lang="en-US" sz="1800" b="1" dirty="0"/>
              <a:t>Walt Disney Productions», </a:t>
            </a:r>
            <a:r>
              <a:rPr lang="vi-VN" sz="1800" b="1" dirty="0"/>
              <a:t>яка дотепер перетворилася на медіаімперію «</a:t>
            </a:r>
            <a:r>
              <a:rPr lang="en-US" sz="1800" b="1" dirty="0"/>
              <a:t>The Walt Disney Company</a:t>
            </a:r>
            <a:r>
              <a:rPr lang="en-US" sz="1800" b="1" dirty="0" smtClean="0"/>
              <a:t>»</a:t>
            </a:r>
            <a:r>
              <a:rPr lang="uk-UA" sz="1800" b="1" dirty="0"/>
              <a:t>.</a:t>
            </a:r>
            <a:r>
              <a:rPr lang="en-US" sz="1800" b="1" dirty="0" smtClean="0"/>
              <a:t> </a:t>
            </a:r>
            <a:r>
              <a:rPr lang="vi-VN" sz="1800" b="1" dirty="0"/>
              <a:t>Творець першого в історії звукового мультфільму, першого музичного та першого повнометражного. У своєму надзвичайно напруженому житті Волт Дісней як режисер зняв 111 фільмів і був продюсером ще 576 кіноробіт. Заслуги Діснея в області кіномистецтва були відзначені 22-а преміями «Оскар» та багатьма іншими нагородами.</a:t>
            </a:r>
            <a:endParaRPr lang="uk-UA" sz="1800" b="1" dirty="0"/>
          </a:p>
        </p:txBody>
      </p:sp>
    </p:spTree>
    <p:extLst>
      <p:ext uri="{BB962C8B-B14F-4D97-AF65-F5344CB8AC3E}">
        <p14:creationId xmlns:p14="http://schemas.microsoft.com/office/powerpoint/2010/main" val="823953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183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/>
              <a:t>У 1922–1937 роках він виступав як суто творчий працівник, а після війни зайнявся кіновиробництвом. У 1923Дісней переїжджає до Лос-Анджелес, де зі своїм братом Роєм створює </a:t>
            </a:r>
            <a:r>
              <a:rPr lang="uk-UA" sz="2400" dirty="0" err="1"/>
              <a:t>в Голлівуд</a:t>
            </a:r>
            <a:r>
              <a:rPr lang="uk-UA" sz="2400" dirty="0"/>
              <a:t>і «</a:t>
            </a:r>
            <a:r>
              <a:rPr lang="en-US" sz="2400" dirty="0"/>
              <a:t>The Walt Disney Company» </a:t>
            </a:r>
            <a:r>
              <a:rPr lang="uk-UA" sz="2400" dirty="0"/>
              <a:t>як невелику анімаційну студію.</a:t>
            </a:r>
            <a:endParaRPr lang="uk-UA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4664"/>
            <a:ext cx="4318000" cy="3238500"/>
          </a:xfrm>
        </p:spPr>
      </p:pic>
    </p:spTree>
    <p:extLst>
      <p:ext uri="{BB962C8B-B14F-4D97-AF65-F5344CB8AC3E}">
        <p14:creationId xmlns:p14="http://schemas.microsoft.com/office/powerpoint/2010/main" val="351468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365104"/>
            <a:ext cx="6781800" cy="1807096"/>
          </a:xfrm>
        </p:spPr>
        <p:txBody>
          <a:bodyPr>
            <a:noAutofit/>
          </a:bodyPr>
          <a:lstStyle/>
          <a:p>
            <a:r>
              <a:rPr lang="uk-UA" sz="2400" dirty="0"/>
              <a:t>Датою заснування </a:t>
            </a:r>
            <a:r>
              <a:rPr lang="en-US" sz="2400" dirty="0"/>
              <a:t>The Walt Disney Company </a:t>
            </a:r>
            <a:r>
              <a:rPr lang="uk-UA" sz="2400" dirty="0" err="1"/>
              <a:t>вв</a:t>
            </a:r>
            <a:r>
              <a:rPr lang="uk-UA" sz="2400" dirty="0"/>
              <a:t>ажається 16 жовтня 1923 року, коли Маргарет Вінклер уклала з Волтом Діснеєм контракт на створення серії мультфільмів «Комедії Аліси».</a:t>
            </a:r>
            <a:endParaRPr lang="uk-UA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4664"/>
            <a:ext cx="4857750" cy="3886200"/>
          </a:xfrm>
        </p:spPr>
      </p:pic>
    </p:spTree>
    <p:extLst>
      <p:ext uri="{BB962C8B-B14F-4D97-AF65-F5344CB8AC3E}">
        <p14:creationId xmlns:p14="http://schemas.microsoft.com/office/powerpoint/2010/main" val="335239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dirty="0"/>
              <a:t>Першого березня 1924 </a:t>
            </a:r>
            <a:r>
              <a:rPr lang="uk-UA" sz="2000" dirty="0" err="1"/>
              <a:t>Дісней</a:t>
            </a:r>
            <a:r>
              <a:rPr lang="uk-UA" sz="2000" dirty="0"/>
              <a:t> представив свій перший трюковий фільм «День Аліси на морі», підказаний героями </a:t>
            </a:r>
            <a:r>
              <a:rPr lang="uk-UA" sz="2000" dirty="0" err="1"/>
              <a:t>книжки Льюїс</a:t>
            </a:r>
            <a:r>
              <a:rPr lang="uk-UA" sz="2000" dirty="0"/>
              <a:t>а </a:t>
            </a:r>
            <a:r>
              <a:rPr lang="uk-UA" sz="2000" dirty="0" smtClean="0"/>
              <a:t>Керролла</a:t>
            </a:r>
            <a:r>
              <a:rPr lang="uk-UA" sz="2000" dirty="0"/>
              <a:t> </a:t>
            </a:r>
            <a:r>
              <a:rPr lang="uk-UA" sz="2000" dirty="0" smtClean="0"/>
              <a:t>«Аліса </a:t>
            </a:r>
            <a:r>
              <a:rPr lang="uk-UA" sz="2000" dirty="0"/>
              <a:t>в країні чудес». </a:t>
            </a:r>
            <a:r>
              <a:rPr lang="uk-UA" sz="2000" dirty="0" smtClean="0"/>
              <a:t>(</a:t>
            </a:r>
            <a:r>
              <a:rPr lang="uk-UA" sz="2000" dirty="0"/>
              <a:t>всього </a:t>
            </a:r>
            <a:r>
              <a:rPr lang="uk-UA" sz="2000" dirty="0" err="1"/>
              <a:t>Дісней</a:t>
            </a:r>
            <a:r>
              <a:rPr lang="uk-UA" sz="2000" dirty="0"/>
              <a:t> зняв 56 фільмів про пригоди Аліси). Тоді ж почав формуватися стиль </a:t>
            </a:r>
            <a:r>
              <a:rPr lang="uk-UA" sz="2000" dirty="0" err="1"/>
              <a:t>діснеївських</a:t>
            </a:r>
            <a:r>
              <a:rPr lang="uk-UA" sz="2000" dirty="0"/>
              <a:t> фільмів.</a:t>
            </a:r>
            <a:endParaRPr lang="uk-UA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76672"/>
            <a:ext cx="2405126" cy="3886200"/>
          </a:xfrm>
        </p:spPr>
      </p:pic>
    </p:spTree>
    <p:extLst>
      <p:ext uri="{BB962C8B-B14F-4D97-AF65-F5344CB8AC3E}">
        <p14:creationId xmlns:p14="http://schemas.microsoft.com/office/powerpoint/2010/main" val="3588466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dirty="0" err="1"/>
              <a:t>Мишен</a:t>
            </a:r>
            <a:r>
              <a:rPr lang="uk-UA" sz="2000" dirty="0"/>
              <a:t>я Міккі Мауса, якого намалював компаньйон Діснея Аб Айверкс, спочатку звали Мортімер, але незабаром він отримав ім'я, сьогодні добре відоме в усьому світі. Вперше мишеня </a:t>
            </a:r>
            <a:r>
              <a:rPr lang="uk-UA" sz="2000" dirty="0" err="1"/>
              <a:t>Міккі</a:t>
            </a:r>
            <a:r>
              <a:rPr lang="uk-UA" sz="2000" dirty="0"/>
              <a:t> </a:t>
            </a:r>
            <a:r>
              <a:rPr lang="uk-UA" sz="2000" dirty="0" err="1"/>
              <a:t>Маус</a:t>
            </a:r>
            <a:r>
              <a:rPr lang="uk-UA" sz="2000" dirty="0"/>
              <a:t> з'явився в німому фільмі «Божевільний аероплан</a:t>
            </a:r>
            <a:r>
              <a:rPr lang="uk-UA" sz="2000" dirty="0" smtClean="0"/>
              <a:t>», </a:t>
            </a:r>
            <a:r>
              <a:rPr lang="uk-UA" sz="2000" dirty="0"/>
              <a:t>а в тому ж році став героєм і першого звукового фільму </a:t>
            </a:r>
            <a:r>
              <a:rPr lang="uk-UA" sz="2000" dirty="0" err="1"/>
              <a:t>Діснея — «Паро</a:t>
            </a:r>
            <a:r>
              <a:rPr lang="uk-UA" sz="2000" dirty="0"/>
              <a:t>плавчик Віллі</a:t>
            </a:r>
            <a:r>
              <a:rPr lang="uk-UA" sz="2000" dirty="0" smtClean="0"/>
              <a:t>». </a:t>
            </a:r>
            <a:r>
              <a:rPr lang="uk-UA" sz="2000" dirty="0"/>
              <a:t>У перших стрічках </a:t>
            </a:r>
            <a:r>
              <a:rPr lang="uk-UA" sz="2000" dirty="0" err="1"/>
              <a:t>Дісней</a:t>
            </a:r>
            <a:r>
              <a:rPr lang="uk-UA" sz="2000" dirty="0"/>
              <a:t> «позичив» мишеняті власний голос, а незабаром цей фільм відкрив перед молодим режисером дорогу до божевільної кар'єри.</a:t>
            </a:r>
            <a:endParaRPr lang="uk-UA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20688"/>
            <a:ext cx="3465576" cy="2286000"/>
          </a:xfrm>
        </p:spPr>
      </p:pic>
    </p:spTree>
    <p:extLst>
      <p:ext uri="{BB962C8B-B14F-4D97-AF65-F5344CB8AC3E}">
        <p14:creationId xmlns:p14="http://schemas.microsoft.com/office/powerpoint/2010/main" val="3444047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Через 9 </a:t>
            </a:r>
            <a:r>
              <a:rPr lang="ru-RU" sz="4000" dirty="0" err="1"/>
              <a:t>років</a:t>
            </a:r>
            <a:r>
              <a:rPr lang="ru-RU" sz="4000" dirty="0"/>
              <a:t> </a:t>
            </a:r>
            <a:r>
              <a:rPr lang="ru-RU" sz="4000" dirty="0" err="1"/>
              <a:t>був</a:t>
            </a:r>
            <a:r>
              <a:rPr lang="ru-RU" sz="4000" dirty="0"/>
              <a:t> </a:t>
            </a:r>
            <a:r>
              <a:rPr lang="ru-RU" sz="4000" dirty="0" err="1"/>
              <a:t>знятий</a:t>
            </a:r>
            <a:r>
              <a:rPr lang="ru-RU" sz="4000" dirty="0"/>
              <a:t> перший </a:t>
            </a:r>
            <a:r>
              <a:rPr lang="ru-RU" sz="4000" dirty="0" err="1"/>
              <a:t>повнометражний</a:t>
            </a:r>
            <a:r>
              <a:rPr lang="ru-RU" sz="4000" dirty="0"/>
              <a:t> </a:t>
            </a:r>
            <a:r>
              <a:rPr lang="ru-RU" sz="4000" dirty="0" err="1"/>
              <a:t>мультфільм</a:t>
            </a:r>
            <a:r>
              <a:rPr lang="ru-RU" sz="4000" dirty="0"/>
              <a:t> </a:t>
            </a:r>
            <a:r>
              <a:rPr lang="ru-RU" sz="4000" dirty="0" err="1"/>
              <a:t>студії</a:t>
            </a:r>
            <a:r>
              <a:rPr lang="ru-RU" sz="4000" dirty="0"/>
              <a:t> — «</a:t>
            </a:r>
            <a:r>
              <a:rPr lang="ru-RU" sz="4000" dirty="0" err="1"/>
              <a:t>Білосніжка</a:t>
            </a:r>
            <a:r>
              <a:rPr lang="ru-RU" sz="4000" dirty="0"/>
              <a:t> і семеро </a:t>
            </a:r>
            <a:r>
              <a:rPr lang="ru-RU" sz="4000" dirty="0" err="1"/>
              <a:t>гномів</a:t>
            </a:r>
            <a:r>
              <a:rPr lang="ru-RU" sz="4000" dirty="0"/>
              <a:t>»</a:t>
            </a:r>
            <a:endParaRPr lang="uk-UA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6590247" cy="3096344"/>
          </a:xfrm>
        </p:spPr>
      </p:pic>
    </p:spTree>
    <p:extLst>
      <p:ext uri="{BB962C8B-B14F-4D97-AF65-F5344CB8AC3E}">
        <p14:creationId xmlns:p14="http://schemas.microsoft.com/office/powerpoint/2010/main" val="344315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 </a:t>
            </a:r>
            <a:r>
              <a:rPr lang="ru-RU" sz="4000" dirty="0"/>
              <a:t>в роки </a:t>
            </a:r>
            <a:r>
              <a:rPr lang="ru-RU" sz="4000" dirty="0" err="1"/>
              <a:t>Другої</a:t>
            </a:r>
            <a:r>
              <a:rPr lang="ru-RU" sz="4000" dirty="0"/>
              <a:t> </a:t>
            </a:r>
            <a:r>
              <a:rPr lang="ru-RU" sz="4000" dirty="0" err="1"/>
              <a:t>світової</a:t>
            </a:r>
            <a:r>
              <a:rPr lang="ru-RU" sz="4000" dirty="0"/>
              <a:t> </a:t>
            </a:r>
            <a:r>
              <a:rPr lang="ru-RU" sz="4000" dirty="0" err="1"/>
              <a:t>війни</a:t>
            </a:r>
            <a:r>
              <a:rPr lang="ru-RU" sz="4000" dirty="0"/>
              <a:t> на </a:t>
            </a:r>
            <a:r>
              <a:rPr lang="ru-RU" sz="4000" dirty="0" err="1"/>
              <a:t>екрани</a:t>
            </a:r>
            <a:r>
              <a:rPr lang="ru-RU" sz="4000" dirty="0"/>
              <a:t> </a:t>
            </a:r>
            <a:r>
              <a:rPr lang="ru-RU" sz="4000" dirty="0" err="1"/>
              <a:t>вийшли</a:t>
            </a:r>
            <a:r>
              <a:rPr lang="ru-RU" sz="4000" dirty="0"/>
              <a:t> «</a:t>
            </a:r>
            <a:r>
              <a:rPr lang="ru-RU" sz="4000" dirty="0" err="1"/>
              <a:t>Піноккіо</a:t>
            </a:r>
            <a:r>
              <a:rPr lang="ru-RU" sz="4000" dirty="0"/>
              <a:t>», «</a:t>
            </a:r>
            <a:r>
              <a:rPr lang="ru-RU" sz="4000" dirty="0" err="1"/>
              <a:t>Фантазія</a:t>
            </a:r>
            <a:r>
              <a:rPr lang="ru-RU" sz="4000" dirty="0" smtClean="0"/>
              <a:t>»</a:t>
            </a:r>
            <a:endParaRPr lang="uk-UA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64369"/>
            <a:ext cx="3657600" cy="36576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09600"/>
            <a:ext cx="2952327" cy="3767138"/>
          </a:xfrm>
        </p:spPr>
      </p:pic>
    </p:spTree>
    <p:extLst>
      <p:ext uri="{BB962C8B-B14F-4D97-AF65-F5344CB8AC3E}">
        <p14:creationId xmlns:p14="http://schemas.microsoft.com/office/powerpoint/2010/main" val="109818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800" dirty="0"/>
              <a:t>«</a:t>
            </a:r>
            <a:r>
              <a:rPr lang="ru-RU" sz="6000" dirty="0" err="1"/>
              <a:t>Дамбо</a:t>
            </a:r>
            <a:r>
              <a:rPr lang="ru-RU" sz="5400" dirty="0"/>
              <a:t>» </a:t>
            </a:r>
            <a:endParaRPr lang="uk-UA" sz="5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104456" cy="342098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5400" dirty="0" smtClean="0"/>
              <a:t> </a:t>
            </a:r>
            <a:r>
              <a:rPr lang="ru-RU" sz="5400" dirty="0"/>
              <a:t>«</a:t>
            </a:r>
            <a:r>
              <a:rPr lang="ru-RU" sz="5400" dirty="0" err="1"/>
              <a:t>Бембі</a:t>
            </a:r>
            <a:r>
              <a:rPr lang="ru-RU" sz="5400" dirty="0"/>
              <a:t>».</a:t>
            </a:r>
            <a:endParaRPr lang="uk-UA" sz="5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88840"/>
            <a:ext cx="4454779" cy="3096344"/>
          </a:xfrm>
        </p:spPr>
      </p:pic>
    </p:spTree>
    <p:extLst>
      <p:ext uri="{BB962C8B-B14F-4D97-AF65-F5344CB8AC3E}">
        <p14:creationId xmlns:p14="http://schemas.microsoft.com/office/powerpoint/2010/main" val="3931356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46</TotalTime>
  <Words>139</Words>
  <Application>Microsoft Office PowerPoint</Application>
  <PresentationFormat>Экран (4:3)</PresentationFormat>
  <Paragraphs>19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NewsPrint</vt:lpstr>
      <vt:lpstr>Волт  Дісней</vt:lpstr>
      <vt:lpstr>Презентация PowerPoint</vt:lpstr>
      <vt:lpstr>У 1922–1937 роках він виступав як суто творчий працівник, а після війни зайнявся кіновиробництвом. У 1923Дісней переїжджає до Лос-Анджелес, де зі своїм братом Роєм створює в Голлівуді «The Walt Disney Company» як невелику анімаційну студію.</vt:lpstr>
      <vt:lpstr>Датою заснування The Walt Disney Company вважається 16 жовтня 1923 року, коли Маргарет Вінклер уклала з Волтом Діснеєм контракт на створення серії мультфільмів «Комедії Аліси».</vt:lpstr>
      <vt:lpstr>Першого березня 1924 Дісней представив свій перший трюковий фільм «День Аліси на морі», підказаний героями книжки Льюїса Керролла «Аліса в країні чудес». (всього Дісней зняв 56 фільмів про пригоди Аліси). Тоді ж почав формуватися стиль діснеївських фільмів.</vt:lpstr>
      <vt:lpstr>Мишеня Міккі Мауса, якого намалював компаньйон Діснея Аб Айверкс, спочатку звали Мортімер, але незабаром він отримав ім'я, сьогодні добре відоме в усьому світі. Вперше мишеня Міккі Маус з'явився в німому фільмі «Божевільний аероплан», а в тому ж році став героєм і першого звукового фільму Діснея — «Пароплавчик Віллі». У перших стрічках Дісней «позичив» мишеняті власний голос, а незабаром цей фільм відкрив перед молодим режисером дорогу до божевільної кар'єри.</vt:lpstr>
      <vt:lpstr>Через 9 років був знятий перший повнометражний мультфільм студії — «Білосніжка і семеро гномів»</vt:lpstr>
      <vt:lpstr> в роки Другої світової війни на екрани вийшли «Піноккіо», «Фантазія»</vt:lpstr>
      <vt:lpstr>Презентация PowerPoint</vt:lpstr>
      <vt:lpstr>1950 рік був ознаменований випуском ряду успішних проектів: першого ігрового фільму компанії Disney «Острів скарбів», мультфільма «Попелюшка», а також першого різдвяного телешоу Волта Діснея. Пізніше з'явилася передача під назвою «Клуб Міккі Мауса» яка швидко перетворилась в одну з найпопулярніших дитячих телепрограм. Учасники цієї передачі стали зірками світового масштабу — це і Джастін Тімберлейк, і Крістіна Агілера, і Брітні Спірс, і багато інших.</vt:lpstr>
      <vt:lpstr>Коли художні фільми та телевізійні програми компанії отримали широку популярність, Волт відчув бажання почати нову справу. Він задумався про парк, в якому діти і батьки могли б разом чудово проводити час, і 17 червня 1955 року розважальний курорт Disneyland прийняв перших гостей.</vt:lpstr>
      <vt:lpstr>Презентация PowerPoint</vt:lpstr>
      <vt:lpstr>На екрани виходять «Русалонька»</vt:lpstr>
      <vt:lpstr> «Красуня і Чудовисько»</vt:lpstr>
      <vt:lpstr>«Аладдін»</vt:lpstr>
      <vt:lpstr> «Король Лев»- один з найкасовіших фільмів в історії кінематографії.</vt:lpstr>
      <vt:lpstr>Влітку 2006 року глядачі побачили мультфільм «Тачки»</vt:lpstr>
      <vt:lpstr>Анімаційний фільм «Рататуй», що вийшов 2007, став справжньою сенсацією кіносезону.</vt:lpstr>
      <vt:lpstr>За вісім десятиріч The Walt Disney Company створила репутацію компанії № 1 в галузі сімейних розваг. Почав свій шлях у якості крихітної студії мультиплікаційних фільмів в 1920-х роках, сьогодні вона виросла до масштабу однієї з найбільших корпорацій світу і продовжує веселити мільйони сімей по всьому світу.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Волт  Дісней</dc:title>
  <dc:creator>user</dc:creator>
  <cp:lastModifiedBy>user</cp:lastModifiedBy>
  <cp:revision>6</cp:revision>
  <dcterms:created xsi:type="dcterms:W3CDTF">2014-12-21T20:01:29Z</dcterms:created>
  <dcterms:modified xsi:type="dcterms:W3CDTF">2014-12-21T20:58:34Z</dcterms:modified>
</cp:coreProperties>
</file>