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75C7-31FE-469F-B8EF-4740782E75A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9544D-D7DC-4E1A-B26F-3247647E37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544D-D7DC-4E1A-B26F-3247647E370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044DAC-C8B1-47B2-8919-F84B86E3229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2D1332-9123-422A-A5ED-D103015D65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829761"/>
          </a:xfrm>
        </p:spPr>
        <p:txBody>
          <a:bodyPr/>
          <a:lstStyle/>
          <a:p>
            <a:pPr algn="ctr"/>
            <a:r>
              <a:rPr lang="uk-UA" dirty="0" smtClean="0"/>
              <a:t>Презентація на тему: Право дитини на життя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7772400" cy="119970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Зараз проблема дитинства одна з найважливіших проблем нашої країни.  І не треба легковажно ставитися до ситуації, що склалося, бо діти  –  це  наше майбутнє і треба сприймати це  дуже серйозно.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паперах все виглядає не так, як у реальному житті. Більшість дітей, як і їхніх батьків, і уявлення не має про права дитини і про  Конвенцію  ООН про права дитини. Та навіть ті,  хто  знають,  не  можуть  застосувати  свої знання належним чином.Проблемою нашого  населення  була  юридична 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необізнаність та неграмотність. Так, держава робить деякі окремі,  повільні, рідкі кроки на шляху вирішення цієї проблеми, але  повинні  існувати  дійсні шляхи виходу, справжня рішуча програма.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Конвенція ООН про права дитини порушується на кожному  кроку,  бо  про неї знають одиниці.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Наше майбутнє у наших дітях. Тому потрібно оберігати дітей - наше майбутнє.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953" y="285728"/>
            <a:ext cx="89290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4. Сучасна ситуація в Україні 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u-smferopol-vlashtuyut-konkurs-smeynogo-kostyuma-dti-kvti-zhittya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756" y="5000636"/>
            <a:ext cx="2356243" cy="1857364"/>
          </a:xfrm>
          <a:prstGeom prst="rect">
            <a:avLst/>
          </a:prstGeom>
        </p:spPr>
      </p:pic>
      <p:pic>
        <p:nvPicPr>
          <p:cNvPr id="7" name="Рисунок 6" descr="bab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5051182"/>
            <a:ext cx="1643074" cy="180681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 нашому законодавстві говориться, що держава  захищає  права  дитини, дотримується Конвенції і контролює її дотримання. Але це все  в  ідеалі.  Не існує ще в Україні  такої  організації,  яка  б  дійсно  постійно,  системно захищала права дитини, відстоювала  їх,  контролювала  дотримання  Конвенції ООН про права дитини.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Нащо ж тоді було приймати  і  ратифікувати  Конвенцію  ООН  про  права дитини, якщо діти не знають своїх прав, їх не дотримуються й дорослі?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Але надія є, зараз створений проект про утворення такої потрібної всім нам організації, але це лише проект,  скільки  його  будуть  узгоджувати  та обговорювати ніхто не знає, але все ж таки це вже щось.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8713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5.Механізми реалізації прав дитини</a:t>
            </a:r>
          </a:p>
          <a:p>
            <a:pPr algn="ctr"/>
            <a:r>
              <a:rPr lang="uk-UA" sz="35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Україні</a:t>
            </a:r>
            <a:endParaRPr lang="ru-RU" sz="35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01_02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428649"/>
            <a:ext cx="3071802" cy="2429351"/>
          </a:xfrm>
          <a:prstGeom prst="rect">
            <a:avLst/>
          </a:prstGeom>
        </p:spPr>
      </p:pic>
      <p:pic>
        <p:nvPicPr>
          <p:cNvPr id="6" name="Рисунок 5" descr="unicef_13280887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4500570"/>
            <a:ext cx="1428760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впевнена, що моя робота є актуальною в теперішній час тому, що як я вже не раз писала,права дітей порушуються на кожному кроці.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Працюючи над цією роботою, дуже багато нового відкрила для себе і надіюся, що для інших дітей та дорослих. Я сподіваюся, що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всі жахливі статистики злочинів в майбутньому зміняться на кращі. Але для цього, потрібно починати змінювати суспільство з молоді, із забезпечення прав, гарантованих Конвенцією.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 я починала працювати над цією роботою, я навіть і не знала, скільки прав має по законодавству дитина, як вони регулюються, якими документами вони проголошуються.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думаю, що ця робота буде корисною моїм друзям, дітям України. Сподіваюсь, що нею зацікавляться дорослі – батьки, вчителі, працівники органів влади.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 перебуваємо у періоді трансформації, не тільки політичної, але й культурної. У нас зараз суспільна криза – і вона відчутно позначається на молоді. Однак нинішня молодь вже зробила "ковток свободи" – тому зміни на гірше вже не зможуть відбуватися.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85728"/>
            <a:ext cx="3395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Висновок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0152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5495961"/>
            <a:ext cx="3071834" cy="13620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Розділ 1.Основні нормативні документи, які захищають права дитини.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1.1 Конвенція ООН про права дитини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1.2 Декларація прав дитини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Розділ 2.Зміст права дитини на життя у правовому значенні.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Розділ 3.Проблеми пов`язані з можливістю дитини реалізувати право на життя.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3.1 Право на народження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3.2 Право на захист дитинства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Розділ 4.Сучасна ситуація в Україні. Шляхи виходу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4.1Діти-сироти в Україні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4.2 Торгівля дітьми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4.3Дитяча злочинність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4.4 Правова інформованість дітей та дорослих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Розділ 5. Механізми реалізації прав дитини в Україні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Висновок.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42852"/>
            <a:ext cx="2387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План: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Яким буде для нас  21-ше століття?  Нас це хвилює тому, що  в цьому столітті будемо жити ми сьогоднішні діти.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Дитину жодним чином не можна прирівнювати до дорослої людини.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Дитина  має  бути  забезпечена  особливими правами,  особливим  захистом.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Зараз проблема дитинства є найголовнішою проблемою в усьому світі,  бо діти – наше майбутнє. Тому я вирішила вивчити цю  проблему  докладніше,  щоб  мати  змогу  цивілізовано вирішувати свої проблеми і відстоювати права. Знаючи свої права з дитинства, людина зможе плідно й  ефективно  брати участь у розбудові правового суспільства нашої держави.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285728"/>
            <a:ext cx="2079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Вступ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12429129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8184" y="4714860"/>
            <a:ext cx="2075816" cy="2143140"/>
          </a:xfrm>
          <a:prstGeom prst="rect">
            <a:avLst/>
          </a:prstGeom>
        </p:spPr>
      </p:pic>
      <p:pic>
        <p:nvPicPr>
          <p:cNvPr id="7" name="Рисунок 6" descr="завантаженн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2562225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Права дитини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це система можливостей, які необхідні особі для її комплексного та цілісного розвитку в умовах і відповідно до вимог середовища, беручи до уваги незрілість дитини.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Закони України, які носять характер захист прав дітей, а до таких відносяться такі закони, як:</a:t>
            </a:r>
          </a:p>
          <a:p>
            <a:pPr algn="ctr"/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1.Конституція України</a:t>
            </a:r>
          </a:p>
          <a:p>
            <a:pPr algn="ctr"/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2.Конвенція про права дитини </a:t>
            </a:r>
          </a:p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3.Закон України «Про охорону дитинства»</a:t>
            </a:r>
          </a:p>
          <a:p>
            <a:pPr algn="ctr"/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4.Сімейний кодекс України</a:t>
            </a:r>
          </a:p>
          <a:p>
            <a:pPr algn="ctr">
              <a:buNone/>
            </a:pPr>
            <a:endParaRPr lang="uk-UA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2589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Основні нормативні документи,</a:t>
            </a:r>
            <a:br>
              <a:rPr lang="uk-UA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які захищають права дітей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Рисунок 5" descr="prav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4408518"/>
            <a:ext cx="1714512" cy="2163729"/>
          </a:xfrm>
          <a:prstGeom prst="rect">
            <a:avLst/>
          </a:prstGeom>
        </p:spPr>
      </p:pic>
      <p:pic>
        <p:nvPicPr>
          <p:cNvPr id="5" name="Рисунок 4" descr="230299_1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429132"/>
            <a:ext cx="1626450" cy="2119313"/>
          </a:xfrm>
          <a:prstGeom prst="rect">
            <a:avLst/>
          </a:prstGeom>
        </p:spPr>
      </p:pic>
      <p:pic>
        <p:nvPicPr>
          <p:cNvPr id="7" name="Рисунок 6" descr="noviniua.ru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4714884"/>
            <a:ext cx="2514598" cy="14967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89130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1.1 Конвенція ООН про права дитини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ООН приділяє особливу увагу захисту прав дітей.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1959  році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ООН приймає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Декларацію прав дитини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основною тезою якої є:</a:t>
            </a:r>
          </a:p>
          <a:p>
            <a:pPr algn="ctr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Людство зобов'язане давати дитині все краще, що воно має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uk-UA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Генеральною Асамблеєю ООН 20 листопада 1989 р.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було прийнято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Конвенцію про права дитини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що часто називають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Світовою Конституцією прав дитини".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  Конвенція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—  це не стільки перелік прав дитини,  скільки всеосяжний список зобов'язань, що держави готові визнати у відношенні дитини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O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881560"/>
            <a:ext cx="1263808" cy="1976440"/>
          </a:xfrm>
          <a:prstGeom prst="rect">
            <a:avLst/>
          </a:prstGeom>
        </p:spPr>
      </p:pic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865256"/>
            <a:ext cx="1428760" cy="1992744"/>
          </a:xfrm>
          <a:prstGeom prst="rect">
            <a:avLst/>
          </a:prstGeom>
        </p:spPr>
      </p:pic>
      <p:pic>
        <p:nvPicPr>
          <p:cNvPr id="12" name="Рисунок 11" descr="model-povsyagdennogo_jittya_21_stolittya_0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5145695"/>
            <a:ext cx="2286016" cy="17123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Декларація прав дитини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міжнародна декларація, проголошена Генеральною Асамблеєю ООН 20 листопада 1959 року.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Тобто правами дитини, згідно  цього міжнародно-правового документа є наступні: </a:t>
            </a: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право на життя, виживання і вільний розвиток; </a:t>
            </a: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право на ім'я та на набуття громадянства; </a:t>
            </a: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право знаті своїх батьків та користуватися батьківською турботою; </a:t>
            </a: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право не розлучатися з батьками наперекір їх бажанням; </a:t>
            </a: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право на возз'єднання з сім'єю, яка знаходиться в іншій державі…і т.д.</a:t>
            </a: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14290"/>
            <a:ext cx="74671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1.2 Декларація прав дитини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2427388"/>
            <a:ext cx="1486276" cy="1501678"/>
          </a:xfrm>
          <a:prstGeom prst="rect">
            <a:avLst/>
          </a:prstGeom>
        </p:spPr>
      </p:pic>
      <p:pic>
        <p:nvPicPr>
          <p:cNvPr id="7" name="Рисунок 6" descr="514_e1dfbe1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54" y="5643554"/>
            <a:ext cx="1214446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1800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Ставлячи запитання, чим є право на життя з точки зору юридичного поняття, зауважимо, що це є категорія, яка регулює відносини з приводу такого блага фізичної особи, як благо життя. Це благо носить нематеріальний характер і є об"єктом регулювання численних галузей права.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Вчені-юристи активно досліджують проблеми здійснення права на життя дитини.</a:t>
            </a:r>
          </a:p>
          <a:p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0"/>
            <a:ext cx="60163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2.Зміст права на життя</a:t>
            </a:r>
          </a:p>
          <a:p>
            <a:pPr algn="ctr"/>
            <a:r>
              <a:rPr lang="uk-UA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uk-UA" sz="4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правовому значенні</a:t>
            </a:r>
            <a:endParaRPr lang="ru-RU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normal_ba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86190"/>
            <a:ext cx="4972085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Статистика свідчить, що щороку в Україні відбувається близько пів мільйона абортів. Як християнка - я переконана, що правові норми повинні бути моральними, що християнський закон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Не вбивай!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має стати правовою нормою, яка захищає право на життя кожної людини незалежно від віку і росту.</a:t>
            </a:r>
            <a:r>
              <a:rPr lang="ru-RU" sz="1800" dirty="0" smtClean="0"/>
              <a:t>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Можливо до особистих прав людини потрібно додати ще і право на народження?..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855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3.Проблеми пов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’</a:t>
            </a:r>
            <a:r>
              <a:rPr lang="uk-U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язані з можливістю дитини</a:t>
            </a:r>
          </a:p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uk-UA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еалізувати право на життя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3.1 Право на народження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abor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71876"/>
            <a:ext cx="3571890" cy="26670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Якщо дитина потребує особливого піклування і захисту, то і покарання за наругу над дитиною, за посягання на її життя і гідність мало б бути особливим. Як на мене, питання насильства в сім`ї є актуальним для нашої держави і потребує особливої уваги.</a:t>
            </a: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мене дуже болючим питанням є права дітей інвалідів. Дійсно існують державні програми допомоги таким дітям, система правових норм, які за своїм змістом справді чудові.</a:t>
            </a:r>
            <a:r>
              <a:rPr lang="uk-UA" sz="1600" dirty="0" smtClean="0"/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Здається такі гуманні закони, але якщо дитині доля піднесла це страшне випробування і вона народилася інвалідом, то батьки мають право (у випадку коли вони визнають свою неспроможність ) передати свою дитину на проживання в інтернат, відмовитися від неї. Звичайно, можливо такій дитині буде краще в державному закладі, де про неї хоч хтось буде піклуватися. Але не секрет, що страшні відхилення у дитини часто є наслідком алкоголізму, наркоманії чи соціальнонебезпечної поведінки батьків.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85728"/>
            <a:ext cx="81371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3.2 Право на захист дитинства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Діти інвалід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86256"/>
            <a:ext cx="1686566" cy="1661267"/>
          </a:xfrm>
          <a:prstGeom prst="rect">
            <a:avLst/>
          </a:prstGeom>
        </p:spPr>
      </p:pic>
      <p:pic>
        <p:nvPicPr>
          <p:cNvPr id="6" name="Рисунок 5" descr="img_16451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4500570"/>
            <a:ext cx="2242801" cy="2171704"/>
          </a:xfrm>
          <a:prstGeom prst="rect">
            <a:avLst/>
          </a:prstGeom>
        </p:spPr>
      </p:pic>
      <p:pic>
        <p:nvPicPr>
          <p:cNvPr id="7" name="Рисунок 6" descr="image0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250" y="542925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4B4B4B"/>
      </a:dk1>
      <a:lt1>
        <a:sysClr val="window" lastClr="F0F0F0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B4B4B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962</Words>
  <Application>Microsoft Office PowerPoint</Application>
  <PresentationFormat>Экран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Презентація на тему: Право дитини на життя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Elli 2.0 special for GeniEwgen)</cp:lastModifiedBy>
  <cp:revision>27</cp:revision>
  <dcterms:created xsi:type="dcterms:W3CDTF">2013-01-14T11:57:02Z</dcterms:created>
  <dcterms:modified xsi:type="dcterms:W3CDTF">2014-05-07T11:42:38Z</dcterms:modified>
</cp:coreProperties>
</file>