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62" r:id="rId7"/>
    <p:sldId id="275" r:id="rId8"/>
    <p:sldId id="263" r:id="rId9"/>
    <p:sldId id="261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88" r:id="rId18"/>
    <p:sldId id="286" r:id="rId19"/>
    <p:sldId id="289" r:id="rId20"/>
    <p:sldId id="290" r:id="rId21"/>
    <p:sldId id="287" r:id="rId22"/>
    <p:sldId id="291" r:id="rId23"/>
    <p:sldId id="271" r:id="rId24"/>
    <p:sldId id="272" r:id="rId25"/>
    <p:sldId id="273" r:id="rId26"/>
    <p:sldId id="274" r:id="rId27"/>
    <p:sldId id="276" r:id="rId28"/>
    <p:sldId id="277" r:id="rId29"/>
    <p:sldId id="278" r:id="rId30"/>
    <p:sldId id="284" r:id="rId31"/>
    <p:sldId id="282" r:id="rId32"/>
    <p:sldId id="283" r:id="rId33"/>
    <p:sldId id="281" r:id="rId34"/>
    <p:sldId id="279" r:id="rId35"/>
    <p:sldId id="280" r:id="rId36"/>
    <p:sldId id="285" r:id="rId37"/>
    <p:sldId id="292" r:id="rId38"/>
    <p:sldId id="293" r:id="rId3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4C48A4A-E2C8-4510-B1FD-743F27150AE3}" type="datetimeFigureOut">
              <a:rPr lang="ru-RU"/>
              <a:pPr>
                <a:defRPr/>
              </a:pPr>
              <a:t>04.05.2014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335EE8A-AF86-42DF-9B40-0F5BA5BDF5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8260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A7051F7-0E25-4391-9142-230C066E4FA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5FC3A6-3FA9-40DE-BF6D-07884F472157}" type="datetimeFigureOut">
              <a:rPr lang="ru-RU" smtClean="0"/>
              <a:pPr>
                <a:defRPr/>
              </a:pPr>
              <a:t>04.05.2014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2FAC300F-7360-4E00-B555-5DC7092F7DE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3AC1C7-2F81-40E9-BD2E-16ACE6FA4785}" type="datetimeFigureOut">
              <a:rPr lang="ru-RU" smtClean="0"/>
              <a:pPr>
                <a:defRPr/>
              </a:pPr>
              <a:t>04.05.2014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616ABC-E7C9-4892-AD73-3B624A4C04B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48D2A6-C2F2-48EA-8A66-C64E68888D48}" type="datetimeFigureOut">
              <a:rPr lang="ru-RU" smtClean="0"/>
              <a:pPr>
                <a:defRPr/>
              </a:pPr>
              <a:t>04.05.2014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D42395-5102-46CE-96EE-1818BD56FBC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877CB8-3F0B-41A7-905B-A653E822366F}" type="datetimeFigureOut">
              <a:rPr lang="ru-RU" smtClean="0"/>
              <a:pPr>
                <a:defRPr/>
              </a:pPr>
              <a:t>04.05.2014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D510A4A8-D9C1-4658-AD3C-FDDA8DF897A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EA1CBF-5D00-48D9-870B-46CE90364E3A}" type="datetimeFigureOut">
              <a:rPr lang="ru-RU" smtClean="0"/>
              <a:pPr>
                <a:defRPr/>
              </a:pPr>
              <a:t>04.05.2014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A3D84B-90B6-4355-A4AA-6825B063EDE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90377E-D6D2-4DF6-8C16-57F1A7FB9AA9}" type="datetimeFigureOut">
              <a:rPr lang="ru-RU" smtClean="0"/>
              <a:pPr>
                <a:defRPr/>
              </a:pPr>
              <a:t>04.05.2014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179A8F-334C-4EE6-879F-F7CCCA43029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79A051-5062-4ADF-A2A0-19C882451068}" type="datetimeFigureOut">
              <a:rPr lang="ru-RU" smtClean="0"/>
              <a:pPr>
                <a:defRPr/>
              </a:pPr>
              <a:t>04.05.2014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4B3A231E-0753-480C-9721-E345B156E99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9AC3D3-5A1A-474A-B398-DA9AD9EB3E61}" type="datetimeFigureOut">
              <a:rPr lang="ru-RU" smtClean="0"/>
              <a:pPr>
                <a:defRPr/>
              </a:pPr>
              <a:t>04.05.2014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94743D-6381-422D-B40E-73AF14FB3A8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2057FF-178C-4107-9190-62AF8EA2FD5D}" type="datetimeFigureOut">
              <a:rPr lang="ru-RU" smtClean="0"/>
              <a:pPr>
                <a:defRPr/>
              </a:pPr>
              <a:t>04.05.2014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C33FDF-FB17-4A0F-B086-70C813E53F0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5CB768-5D91-4070-9B85-73D6BE1E1BDC}" type="datetimeFigureOut">
              <a:rPr lang="ru-RU" smtClean="0"/>
              <a:pPr>
                <a:defRPr/>
              </a:pPr>
              <a:t>04.05.2014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5402F9-0FF6-4A75-8E79-286F1A4D39D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7035DD-4F22-420D-AED0-46FAF3B999F7}" type="datetimeFigureOut">
              <a:rPr lang="ru-RU" smtClean="0"/>
              <a:pPr>
                <a:defRPr/>
              </a:pPr>
              <a:t>04.05.2014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80F463-9670-4FE3-A67F-A9DFC75C390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A4A0E36A-5CF8-4BD9-AD90-35E42B7F75B3}" type="datetimeFigureOut">
              <a:rPr lang="ru-RU" smtClean="0"/>
              <a:pPr>
                <a:defRPr/>
              </a:pPr>
              <a:t>04.05.2014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C4D5973-B18E-4A74-BB03-DD19F25DEBC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Relationship Id="rId9" Type="http://schemas.openxmlformats.org/officeDocument/2006/relationships/image" Target="../media/image5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image" Target="../media/image68.jpeg"/><Relationship Id="rId7" Type="http://schemas.openxmlformats.org/officeDocument/2006/relationships/image" Target="../media/image72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7" Type="http://schemas.openxmlformats.org/officeDocument/2006/relationships/image" Target="../media/image79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4.jpeg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9.jpeg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4.jpeg"/><Relationship Id="rId5" Type="http://schemas.openxmlformats.org/officeDocument/2006/relationships/image" Target="../media/image93.jpeg"/><Relationship Id="rId4" Type="http://schemas.openxmlformats.org/officeDocument/2006/relationships/image" Target="../media/image9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8.jpeg"/><Relationship Id="rId4" Type="http://schemas.openxmlformats.org/officeDocument/2006/relationships/image" Target="../media/image9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7" Type="http://schemas.openxmlformats.org/officeDocument/2006/relationships/image" Target="../media/image104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3.jpeg"/><Relationship Id="rId5" Type="http://schemas.openxmlformats.org/officeDocument/2006/relationships/image" Target="../media/image102.jpeg"/><Relationship Id="rId4" Type="http://schemas.openxmlformats.org/officeDocument/2006/relationships/image" Target="../media/image10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9.jpeg"/><Relationship Id="rId5" Type="http://schemas.openxmlformats.org/officeDocument/2006/relationships/image" Target="../media/image108.jpeg"/><Relationship Id="rId4" Type="http://schemas.openxmlformats.org/officeDocument/2006/relationships/image" Target="../media/image10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4.jpeg"/><Relationship Id="rId5" Type="http://schemas.openxmlformats.org/officeDocument/2006/relationships/image" Target="../media/image113.jpeg"/><Relationship Id="rId4" Type="http://schemas.openxmlformats.org/officeDocument/2006/relationships/image" Target="../media/image11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8.jpeg"/><Relationship Id="rId4" Type="http://schemas.openxmlformats.org/officeDocument/2006/relationships/image" Target="../media/image117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eg"/><Relationship Id="rId2" Type="http://schemas.openxmlformats.org/officeDocument/2006/relationships/image" Target="../media/image1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357554" y="0"/>
            <a:ext cx="3429024" cy="84124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8000" dirty="0" smtClean="0"/>
              <a:t>Балет</a:t>
            </a:r>
            <a:endParaRPr lang="ru-RU" sz="8000" dirty="0"/>
          </a:p>
        </p:txBody>
      </p:sp>
      <p:pic>
        <p:nvPicPr>
          <p:cNvPr id="8" name="Рисунок 7" descr="j0289424.jpg"/>
          <p:cNvPicPr>
            <a:picLocks noChangeAspect="1" noChangeArrowheads="1"/>
          </p:cNvPicPr>
          <p:nvPr/>
        </p:nvPicPr>
        <p:blipFill>
          <a:blip r:embed="rId2" cstate="print"/>
          <a:srcRect r="-113" b="47121"/>
          <a:stretch>
            <a:fillRect/>
          </a:stretch>
        </p:blipFill>
        <p:spPr bwMode="auto">
          <a:xfrm>
            <a:off x="323850" y="1262063"/>
            <a:ext cx="4248150" cy="2959100"/>
          </a:xfrm>
          <a:prstGeom prst="rect">
            <a:avLst/>
          </a:prstGeom>
          <a:noFill/>
        </p:spPr>
      </p:pic>
      <p:pic>
        <p:nvPicPr>
          <p:cNvPr id="9" name="Рисунок 8" descr="Балерина3.jpg"/>
          <p:cNvPicPr>
            <a:picLocks noChangeAspect="1" noChangeArrowheads="1"/>
          </p:cNvPicPr>
          <p:nvPr/>
        </p:nvPicPr>
        <p:blipFill>
          <a:blip r:embed="rId3" cstate="print"/>
          <a:srcRect r="-266" b="41573"/>
          <a:stretch>
            <a:fillRect/>
          </a:stretch>
        </p:blipFill>
        <p:spPr bwMode="auto">
          <a:xfrm>
            <a:off x="5786446" y="1680714"/>
            <a:ext cx="3171822" cy="5177286"/>
          </a:xfrm>
          <a:prstGeom prst="rect">
            <a:avLst/>
          </a:prstGeom>
          <a:noFill/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303213" y="4430713"/>
            <a:ext cx="42132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 b="1"/>
              <a:t>Никушина Надежда Викторовна</a:t>
            </a:r>
          </a:p>
          <a:p>
            <a:pPr algn="ctr"/>
            <a:r>
              <a:rPr lang="ru-RU" sz="2000"/>
              <a:t>МОУ СОШ №3 г.Петровск, </a:t>
            </a:r>
          </a:p>
          <a:p>
            <a:pPr algn="ctr"/>
            <a:r>
              <a:rPr lang="ru-RU" sz="2000"/>
              <a:t>Саратовская область</a:t>
            </a: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3929058" y="6429375"/>
            <a:ext cx="2214562" cy="4286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</a:rPr>
              <a:t>Prezentacii.com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686800" cy="84124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Pas-de-</a:t>
            </a:r>
            <a:r>
              <a:rPr lang="en-US" dirty="0" err="1" smtClean="0"/>
              <a:t>deux</a:t>
            </a:r>
            <a:r>
              <a:rPr lang="ru-RU" dirty="0" smtClean="0"/>
              <a:t>  (па-де-де)</a:t>
            </a:r>
            <a:endParaRPr lang="ru-RU" dirty="0"/>
          </a:p>
        </p:txBody>
      </p:sp>
      <p:pic>
        <p:nvPicPr>
          <p:cNvPr id="4" name="Рисунок 3" descr="t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1214422"/>
            <a:ext cx="3462358" cy="22159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t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1214422"/>
            <a:ext cx="3357586" cy="22543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Балет Сакта 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7522" y="3643314"/>
            <a:ext cx="2511403" cy="2972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балет Шурале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43240" y="3714752"/>
            <a:ext cx="2258537" cy="27543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Пробуждение Флоры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72132" y="3571876"/>
            <a:ext cx="3280433" cy="2928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2698612" cy="84124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Вариации</a:t>
            </a:r>
            <a:endParaRPr lang="ru-RU" dirty="0"/>
          </a:p>
        </p:txBody>
      </p:sp>
      <p:pic>
        <p:nvPicPr>
          <p:cNvPr id="4" name="Рисунок 3" descr="Балерина1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2" y="2143116"/>
            <a:ext cx="2857507" cy="42862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Балерина лети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4678" y="4521100"/>
            <a:ext cx="3357586" cy="21612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Жизель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643306" y="1357298"/>
            <a:ext cx="2357454" cy="29394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Вацлав Нижинский Шехразада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643702" y="1714488"/>
            <a:ext cx="2297038" cy="33037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2912926" cy="841248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Кордебалет</a:t>
            </a:r>
            <a:endParaRPr lang="ru-RU" dirty="0"/>
          </a:p>
        </p:txBody>
      </p:sp>
      <p:pic>
        <p:nvPicPr>
          <p:cNvPr id="3" name="Рисунок 2" descr="Балерина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72066" y="1285860"/>
            <a:ext cx="3500430" cy="25903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Балет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7158" y="1214422"/>
            <a:ext cx="4214810" cy="28098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Баядерка или Лебединое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929190" y="4000504"/>
            <a:ext cx="4000528" cy="27136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Лебединое озеро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4214818"/>
            <a:ext cx="4429156" cy="23828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5500726" cy="841248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Батман и гранд-батман</a:t>
            </a:r>
            <a:endParaRPr lang="ru-RU" dirty="0"/>
          </a:p>
        </p:txBody>
      </p:sp>
      <p:pic>
        <p:nvPicPr>
          <p:cNvPr id="3" name="Рисунок 2" descr="Балерина10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6000760" y="1285860"/>
            <a:ext cx="2638104" cy="3143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Балерина в пачке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071802" y="1285860"/>
            <a:ext cx="2696681" cy="31825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Великие балеты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3286116" y="4714884"/>
            <a:ext cx="4665212" cy="1571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Гоанд-батман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28596" y="1285860"/>
            <a:ext cx="2214578" cy="47149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4500562" cy="714356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/>
              <a:t>Характерный танец </a:t>
            </a:r>
            <a:br>
              <a:rPr lang="ru-RU" sz="3200" dirty="0" smtClean="0"/>
            </a:br>
            <a:r>
              <a:rPr lang="ru-RU" sz="3200" dirty="0" smtClean="0"/>
              <a:t>и пантомима</a:t>
            </a:r>
            <a:endParaRPr lang="ru-RU" sz="3200" dirty="0"/>
          </a:p>
        </p:txBody>
      </p:sp>
      <p:pic>
        <p:nvPicPr>
          <p:cNvPr id="3" name="Рисунок 2" descr="Адольф Больм карнавал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500826" y="357166"/>
            <a:ext cx="2071702" cy="26981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Петрушка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357950" y="3143248"/>
            <a:ext cx="2143140" cy="3304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Нижинский петрушка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3428992" y="1571612"/>
            <a:ext cx="2714644" cy="458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Пьеро и коломбин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1785926"/>
            <a:ext cx="2981394" cy="40195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Батман, плие.</a:t>
            </a:r>
            <a:endParaRPr lang="ru-RU" dirty="0"/>
          </a:p>
        </p:txBody>
      </p:sp>
      <p:pic>
        <p:nvPicPr>
          <p:cNvPr id="3" name="Рисунок 2" descr="Батман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715008" y="1071546"/>
            <a:ext cx="2500330" cy="28409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Батман-тандю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285984" y="3903062"/>
            <a:ext cx="3357586" cy="27464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Большой Батман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1285860"/>
            <a:ext cx="1854208" cy="32004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плие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6072198" y="4275842"/>
            <a:ext cx="2143140" cy="2247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Плие2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00034" y="4714884"/>
            <a:ext cx="1435047" cy="1928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плие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00298" y="1500174"/>
            <a:ext cx="2803839" cy="18637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1841356" cy="84124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Фуэте</a:t>
            </a:r>
            <a:endParaRPr lang="ru-RU" dirty="0"/>
          </a:p>
        </p:txBody>
      </p:sp>
      <p:pic>
        <p:nvPicPr>
          <p:cNvPr id="3" name="Рисунок 2" descr="Фуэте.jpg"/>
          <p:cNvPicPr>
            <a:picLocks noChangeAspect="1"/>
          </p:cNvPicPr>
          <p:nvPr/>
        </p:nvPicPr>
        <p:blipFill>
          <a:blip r:embed="rId2" cstate="print"/>
          <a:srcRect t="12656"/>
          <a:stretch>
            <a:fillRect/>
          </a:stretch>
        </p:blipFill>
        <p:spPr>
          <a:xfrm>
            <a:off x="571472" y="1285860"/>
            <a:ext cx="3786214" cy="49543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32_fuete.jpg"/>
          <p:cNvPicPr>
            <a:picLocks noChangeAspect="1"/>
          </p:cNvPicPr>
          <p:nvPr/>
        </p:nvPicPr>
        <p:blipFill>
          <a:blip r:embed="rId3" cstate="print"/>
          <a:srcRect l="26250" r="27499"/>
          <a:stretch>
            <a:fillRect/>
          </a:stretch>
        </p:blipFill>
        <p:spPr>
          <a:xfrm>
            <a:off x="5130979" y="1357298"/>
            <a:ext cx="3370111" cy="48577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Пачка балетная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err="1" smtClean="0"/>
              <a:t>Па́чка</a:t>
            </a:r>
            <a:r>
              <a:rPr lang="ru-RU" dirty="0" smtClean="0"/>
              <a:t> — жёсткая юбка, используемая в балете для танцовщиц.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Первая пачка была сделана в 1839 для Марии Тальони по рисунку художника </a:t>
            </a:r>
            <a:r>
              <a:rPr lang="ru-RU" dirty="0" err="1" smtClean="0"/>
              <a:t>Эжен</a:t>
            </a:r>
            <a:r>
              <a:rPr lang="ru-RU" dirty="0" smtClean="0"/>
              <a:t> </a:t>
            </a:r>
            <a:r>
              <a:rPr lang="ru-RU" dirty="0" err="1" smtClean="0"/>
              <a:t>Лами</a:t>
            </a:r>
            <a:r>
              <a:rPr lang="ru-RU" dirty="0" smtClean="0"/>
              <a:t>.</a:t>
            </a:r>
          </a:p>
          <a:p>
            <a:pPr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Стиль и форма пачки со временем менялись. В конце XIX века пачка Анны Павловой сильно отличалась от современной, она была длиннее и тоньше. В начале 20 века пришла мода на пачки, украшенные перьями и драгоценными камнями. В советское время пачка стала короткой и широкой.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686800" cy="84124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Пачка – специальная одежда для балета</a:t>
            </a:r>
            <a:endParaRPr lang="ru-RU" dirty="0"/>
          </a:p>
        </p:txBody>
      </p:sp>
      <p:pic>
        <p:nvPicPr>
          <p:cNvPr id="4" name="Рисунок 3" descr="Пачка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14281" y="2071678"/>
            <a:ext cx="3811243" cy="42148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Балерина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429124" y="2000240"/>
            <a:ext cx="4357678" cy="43576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Рисунок 3" descr="Пачка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8" y="2428875"/>
            <a:ext cx="492442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Рисунок 4" descr="Пачка балерины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285750"/>
            <a:ext cx="3375025" cy="404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0"/>
            <a:ext cx="6767530" cy="8382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Балет – музыкальный жанр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04800" y="1214438"/>
            <a:ext cx="8686800" cy="5500687"/>
          </a:xfrm>
        </p:spPr>
        <p:txBody>
          <a:bodyPr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Балет (от итальянского «</a:t>
            </a:r>
            <a:r>
              <a:rPr lang="en-US" dirty="0" err="1" smtClean="0"/>
              <a:t>ballo</a:t>
            </a:r>
            <a:r>
              <a:rPr lang="ru-RU" dirty="0" smtClean="0"/>
              <a:t>» танцую) – это определенная академическая форма танцевальной техники и музыки.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Он обычно включает в себя танец, пантомиму, действие и музыку (обычно оркестровую, но иногда и вокальную)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В основе балета лежит какой-то сюжет, драматургический замысел, либретто, но бывают и бессюжетные балеты. Основными видами танца в балете являются классический танец и характерный танец. Немаловажную роль играет пантомима, с помощью которой актёры передают чувства героев, их «разговор» между собой, суть происходящего. В современном балете широко используются также элементы гимнастики и акробатики.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42976" y="0"/>
            <a:ext cx="1857388" cy="838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Пуанты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04800" y="1214438"/>
            <a:ext cx="8686800" cy="5500687"/>
          </a:xfrm>
        </p:spPr>
        <p:txBody>
          <a:bodyPr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Слово пуанты происходит от французского «кончик». Французские балерины могли похвастаться тем, что умели становиться на кончики пальцев и выполнять при этом сложные элементы. Для облегчения такого танца и стали использоваться пуанты, которые закрепляли ногу и позволяли балерине сохранять равновесие.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Современные пуанты изготавливаются из атласной материи, чаще всего пуанты заказываются мастеру для определенной балерины. Это необходимо для того, чтобы они надежно закрепили стопу. В носке балетной туфельки укладывается уплотненный материал, а ленты перехватывают ногу у щиколотки.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Танец на пуантах отличается особой грациозностью и виртуозностью исполнения.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770710" cy="84124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/>
              <a:t>Пуанты - специальная обувь балерины, которая позволяет встать на </a:t>
            </a:r>
            <a:r>
              <a:rPr lang="ru-RU" sz="2400" dirty="0" err="1" smtClean="0"/>
              <a:t>полупальцы</a:t>
            </a:r>
            <a:endParaRPr lang="ru-RU" sz="2400" dirty="0"/>
          </a:p>
        </p:txBody>
      </p:sp>
      <p:pic>
        <p:nvPicPr>
          <p:cNvPr id="5" name="Рисунок 4" descr="Пуанты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3500430" y="3357562"/>
            <a:ext cx="3000396" cy="30718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Пуанты.jpe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929454" y="714356"/>
            <a:ext cx="1768091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Пуанты2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285720" y="1643050"/>
            <a:ext cx="2937921" cy="4286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Содержимое 4" descr="Пуанты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869" y="1142985"/>
            <a:ext cx="2714644" cy="20266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Пуанты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17726" y="3286124"/>
            <a:ext cx="2192954" cy="33194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28794" y="0"/>
            <a:ext cx="5770446" cy="685784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Через тернии к звездам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42875" y="1071563"/>
            <a:ext cx="4786313" cy="5572125"/>
          </a:xfrm>
        </p:spPr>
        <p:txBody>
          <a:bodyPr>
            <a:normAutofit lnSpcReduction="10000"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Балет красивый и сложный вид искусства, который требует от артистов огромного титанического и упорного труда. Заниматься балетом начинают с детства. Ежедневные репетиции, упражнения на растяжку отнимают много времени. Те, кто обрекает себя на такой труд посвящают этому  делу всю свою жизнь.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5505450" y="1143000"/>
            <a:ext cx="3638550" cy="2500313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pic>
        <p:nvPicPr>
          <p:cNvPr id="5" name="Рисунок 4" descr="j020223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143504" y="1285860"/>
            <a:ext cx="3657600" cy="2414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4124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Звезды мировой величины. Анна Павлова</a:t>
            </a:r>
            <a:endParaRPr lang="ru-RU" dirty="0"/>
          </a:p>
        </p:txBody>
      </p:sp>
      <p:pic>
        <p:nvPicPr>
          <p:cNvPr id="1026" name="Picture 2" descr="C:\Users\я\Pictures\Балет\А.Павло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1643050"/>
            <a:ext cx="1357322" cy="26529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Users\я\Pictures\Балет\А.Павлова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4500570"/>
            <a:ext cx="2639399" cy="19907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C:\Users\я\Pictures\Балет\А.Павлова4"/>
          <p:cNvPicPr>
            <a:picLocks noChangeAspect="1" noChangeArrowheads="1"/>
          </p:cNvPicPr>
          <p:nvPr/>
        </p:nvPicPr>
        <p:blipFill>
          <a:blip r:embed="rId4" cstate="print"/>
          <a:srcRect l="22199" r="20295"/>
          <a:stretch>
            <a:fillRect/>
          </a:stretch>
        </p:blipFill>
        <p:spPr bwMode="auto">
          <a:xfrm>
            <a:off x="7786710" y="4000504"/>
            <a:ext cx="1133657" cy="26431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9" name="Picture 5" descr="C:\Users\я\Pictures\Балет\А.Павлова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358082" y="1142984"/>
            <a:ext cx="1561430" cy="2428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0" name="Picture 6" descr="C:\Users\я\Pictures\Балет\А Павлова портрет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285860"/>
            <a:ext cx="1824976" cy="22145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31" name="Picture 7" descr="C:\Users\я\Pictures\Балет\А Павлова-лебедь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3108" y="1142984"/>
            <a:ext cx="3524884" cy="24815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2" name="Picture 8" descr="C:\Users\я\Pictures\Балет\А.Павлова с лебедем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214546" y="3786190"/>
            <a:ext cx="2298393" cy="2857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3" name="Picture 9" descr="C:\Users\я\Pictures\Балет\А.Павловна Павлова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5720" y="3857628"/>
            <a:ext cx="1643074" cy="25890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3698744" cy="58409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Галина Уланова</a:t>
            </a:r>
            <a:endParaRPr lang="ru-RU" dirty="0"/>
          </a:p>
        </p:txBody>
      </p:sp>
      <p:pic>
        <p:nvPicPr>
          <p:cNvPr id="2050" name="Picture 2" descr="C:\Users\я\Pictures\Балет\Г.Уланов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57950" y="1214422"/>
            <a:ext cx="2552700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C:\Users\я\Pictures\Балет\Г.Уланова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86182" y="1219453"/>
            <a:ext cx="2500330" cy="29581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C:\Users\я\Pictures\Балет\г.Уланова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43570" y="4357694"/>
            <a:ext cx="3286148" cy="21886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3" name="Picture 5" descr="C:\Users\я\Pictures\Балет\Г.Уланова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1785926"/>
            <a:ext cx="3345389" cy="4286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4" name="Picture 6" descr="C:\Users\я\Pictures\Балет\ГУланова в работе В Мухиной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7620" y="4429132"/>
            <a:ext cx="1571636" cy="20907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4627438" cy="75722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Тамара Карсавина</a:t>
            </a:r>
            <a:endParaRPr lang="ru-RU" dirty="0"/>
          </a:p>
        </p:txBody>
      </p:sp>
      <p:pic>
        <p:nvPicPr>
          <p:cNvPr id="3074" name="Picture 2" descr="C:\Users\я\Pictures\Балет\Т.Карсавин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43636" y="1571612"/>
            <a:ext cx="2836328" cy="40326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 descr="C:\Users\я\Pictures\Балет\Тамара Карсавина в роли Зобейды _Шехеразада_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1571612"/>
            <a:ext cx="2167757" cy="43108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8" name="Picture 6" descr="C:\Users\я\Pictures\Балет\Карсавина павильон армиды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00298" y="1571612"/>
            <a:ext cx="3515042" cy="45839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5484694" cy="47147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Матильда </a:t>
            </a:r>
            <a:r>
              <a:rPr lang="ru-RU" dirty="0" err="1" smtClean="0"/>
              <a:t>Ксешинская</a:t>
            </a:r>
            <a:endParaRPr lang="ru-RU" dirty="0"/>
          </a:p>
        </p:txBody>
      </p:sp>
      <p:pic>
        <p:nvPicPr>
          <p:cNvPr id="3" name="Рисунок 2" descr="Ксешинска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6734" y="3000373"/>
            <a:ext cx="2217231" cy="3643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Матильда Ксешинска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72264" y="285728"/>
            <a:ext cx="2071702" cy="2428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Ксешинская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86116" y="1428736"/>
            <a:ext cx="2674639" cy="4000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М Ксешинская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214282" y="1511392"/>
            <a:ext cx="2786082" cy="38559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5341818" cy="614346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Наталья Бессмертнова </a:t>
            </a:r>
            <a:endParaRPr lang="ru-RU" dirty="0"/>
          </a:p>
        </p:txBody>
      </p:sp>
      <p:pic>
        <p:nvPicPr>
          <p:cNvPr id="3" name="Рисунок 2" descr="Бессмертнов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2" y="3571876"/>
            <a:ext cx="1978965" cy="30797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Бессмертнова на репетиции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214678" y="1214422"/>
            <a:ext cx="2071702" cy="25896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Н Бессмертнова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85720" y="1142984"/>
            <a:ext cx="2214578" cy="19685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Наталия Бессмертнова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16" y="214290"/>
            <a:ext cx="1714512" cy="2286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НБессмертнова1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286248" y="4071942"/>
            <a:ext cx="1600869" cy="24178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нБессмертнова4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6072198" y="2714620"/>
            <a:ext cx="2876852" cy="38576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 descr="НБессмертнова5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2500298" y="4071942"/>
            <a:ext cx="1571636" cy="2454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4198810" cy="685784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Майя Плисецкая</a:t>
            </a:r>
            <a:endParaRPr lang="ru-RU" dirty="0"/>
          </a:p>
        </p:txBody>
      </p:sp>
      <p:pic>
        <p:nvPicPr>
          <p:cNvPr id="3" name="Рисунок 2" descr="Майя Плисецкая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150840" y="1142984"/>
            <a:ext cx="2850316" cy="20851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Майя-умирающий лебедь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357950" y="3429000"/>
            <a:ext cx="2643206" cy="31255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Майя-Кармен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643306" y="1285860"/>
            <a:ext cx="2428892" cy="5143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Майя Лебедь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14480" y="3857628"/>
            <a:ext cx="1785950" cy="2830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Майя в Большом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357158" y="1000108"/>
            <a:ext cx="3143272" cy="2786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Майя-Айседора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214282" y="3929066"/>
            <a:ext cx="1357322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5341818" cy="685784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Екатерина Максимова</a:t>
            </a:r>
            <a:endParaRPr lang="ru-RU" dirty="0"/>
          </a:p>
        </p:txBody>
      </p:sp>
      <p:pic>
        <p:nvPicPr>
          <p:cNvPr id="3" name="Рисунок 2" descr="ЕМаксимова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524501" y="1017942"/>
            <a:ext cx="3405217" cy="25539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Е Максимова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643702" y="3929066"/>
            <a:ext cx="2040679" cy="260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ЕМаксимова2.jpe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214678" y="1500174"/>
            <a:ext cx="1944624" cy="256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ЕМаксимова4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214282" y="1714488"/>
            <a:ext cx="2643206" cy="47863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еМаксимоваи В Васильев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357554" y="4429132"/>
            <a:ext cx="2762259" cy="20716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Техника балета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Балет является самым известным танцевальным действием из-за его уникальных особенностей и методов: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dirty="0" smtClean="0"/>
              <a:t>работа на пуантах,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dirty="0" smtClean="0"/>
              <a:t> повороты ног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dirty="0" smtClean="0"/>
              <a:t> большие растяжки,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dirty="0" smtClean="0"/>
              <a:t>Изящные, плавные, точные движения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dirty="0" smtClean="0"/>
              <a:t>воздушность.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3055802" cy="64294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 smtClean="0"/>
              <a:t>Марис</a:t>
            </a:r>
            <a:r>
              <a:rPr lang="ru-RU" dirty="0" smtClean="0"/>
              <a:t> </a:t>
            </a:r>
            <a:r>
              <a:rPr lang="ru-RU" dirty="0" err="1" smtClean="0"/>
              <a:t>Лиепа</a:t>
            </a:r>
            <a:endParaRPr lang="ru-RU" dirty="0"/>
          </a:p>
        </p:txBody>
      </p:sp>
      <p:pic>
        <p:nvPicPr>
          <p:cNvPr id="3" name="Рисунок 2" descr="Марис Лиеп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4000504"/>
            <a:ext cx="2591425" cy="26860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Марис Лиепа2.jpg"/>
          <p:cNvPicPr>
            <a:picLocks noChangeAspect="1"/>
          </p:cNvPicPr>
          <p:nvPr/>
        </p:nvPicPr>
        <p:blipFill>
          <a:blip r:embed="rId3" cstate="print"/>
          <a:srcRect l="10431" t="22119" r="6834"/>
          <a:stretch>
            <a:fillRect/>
          </a:stretch>
        </p:blipFill>
        <p:spPr>
          <a:xfrm>
            <a:off x="5429256" y="1928802"/>
            <a:ext cx="3521434" cy="42767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Марис Лиепа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86116" y="1428736"/>
            <a:ext cx="1900345" cy="16906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Мариес Лиепа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357158" y="785794"/>
            <a:ext cx="2571768" cy="2786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Марис Лиепа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86116" y="3500438"/>
            <a:ext cx="2009775" cy="2990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2627174" cy="685784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 smtClean="0"/>
              <a:t>Илзе</a:t>
            </a:r>
            <a:r>
              <a:rPr lang="ru-RU" dirty="0" smtClean="0"/>
              <a:t> </a:t>
            </a:r>
            <a:r>
              <a:rPr lang="ru-RU" dirty="0" err="1" smtClean="0"/>
              <a:t>Лиепа</a:t>
            </a:r>
            <a:endParaRPr lang="ru-RU" dirty="0"/>
          </a:p>
        </p:txBody>
      </p:sp>
      <p:pic>
        <p:nvPicPr>
          <p:cNvPr id="3" name="Рисунок 2" descr="Илзе Лиепа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500826" y="214290"/>
            <a:ext cx="1922176" cy="2286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Илзе и Цискаридзе1.jpe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4282" y="2428868"/>
            <a:ext cx="2794005" cy="4191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Илзе и Цискаридзе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86182" y="214290"/>
            <a:ext cx="2000264" cy="32471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Илзе Лиепа2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6143636" y="2643182"/>
            <a:ext cx="2750363" cy="4000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Илзе Лиепа и Цискаридзе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357554" y="3786190"/>
            <a:ext cx="2381250" cy="2771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3555868" cy="685784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 smtClean="0"/>
              <a:t>Андрис</a:t>
            </a:r>
            <a:r>
              <a:rPr lang="ru-RU" dirty="0" smtClean="0"/>
              <a:t> </a:t>
            </a:r>
            <a:r>
              <a:rPr lang="ru-RU" dirty="0" err="1" smtClean="0"/>
              <a:t>Лиепа</a:t>
            </a:r>
            <a:endParaRPr lang="ru-RU" dirty="0"/>
          </a:p>
        </p:txBody>
      </p:sp>
      <p:pic>
        <p:nvPicPr>
          <p:cNvPr id="3" name="Рисунок 2" descr="Андрис Лиепа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286380" y="357166"/>
            <a:ext cx="2786082" cy="35051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Андрис Лиепа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715125" y="4071942"/>
            <a:ext cx="2428875" cy="23145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Андрис Лиепа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572000" y="4143380"/>
            <a:ext cx="1820969" cy="2214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Андрис Лиепа3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357158" y="1357298"/>
            <a:ext cx="4078063" cy="52864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4413124" cy="75722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 smtClean="0"/>
              <a:t>Ульяна</a:t>
            </a:r>
            <a:r>
              <a:rPr lang="ru-RU" dirty="0" smtClean="0"/>
              <a:t> Лопаткина</a:t>
            </a:r>
            <a:endParaRPr lang="ru-RU" dirty="0"/>
          </a:p>
        </p:txBody>
      </p:sp>
      <p:pic>
        <p:nvPicPr>
          <p:cNvPr id="3" name="Рисунок 2" descr="Лопаткина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6143636" y="214290"/>
            <a:ext cx="2786082" cy="22832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Лопаткина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4282" y="714356"/>
            <a:ext cx="2857500" cy="1895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Лопаткина- лебедь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857620" y="1285860"/>
            <a:ext cx="1828800" cy="1371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Лопаткина3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3643306" y="2786058"/>
            <a:ext cx="2214578" cy="38576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У Лопаткина2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6713376" y="2714620"/>
            <a:ext cx="2231335" cy="39290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Бенефис Лопаткиной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285720" y="2857496"/>
            <a:ext cx="2593955" cy="38576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4698876" cy="685784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Анастасия Волочкова</a:t>
            </a:r>
            <a:endParaRPr lang="ru-RU" dirty="0"/>
          </a:p>
        </p:txBody>
      </p:sp>
      <p:pic>
        <p:nvPicPr>
          <p:cNvPr id="3" name="Рисунок 2" descr="Волочкова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928926" y="857232"/>
            <a:ext cx="2714644" cy="257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Волочкова1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715008" y="785794"/>
            <a:ext cx="3219410" cy="20288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Волочкова в балете Кармен-Сюита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929322" y="3000372"/>
            <a:ext cx="3000396" cy="36195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Волочкова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214282" y="1500174"/>
            <a:ext cx="2694233" cy="5143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Плисецкая и Волочкова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2928926" y="3712370"/>
            <a:ext cx="2958519" cy="28599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4413124" cy="685784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Светлана Захарова</a:t>
            </a:r>
            <a:endParaRPr lang="ru-RU" dirty="0"/>
          </a:p>
        </p:txBody>
      </p:sp>
      <p:pic>
        <p:nvPicPr>
          <p:cNvPr id="3" name="Рисунок 2" descr="Захарова2.jpe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14678" y="714356"/>
            <a:ext cx="2238380" cy="16787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Захарова в полете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714744" y="3000372"/>
            <a:ext cx="5164401" cy="36718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Захарова-балерина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14348" y="714356"/>
            <a:ext cx="1905000" cy="1504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Захарова-прима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624939" y="285727"/>
            <a:ext cx="3328843" cy="25003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Захарова в Корсаре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214282" y="2357430"/>
            <a:ext cx="3105156" cy="4286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4984628" cy="614346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Николай Цискаридзе</a:t>
            </a:r>
            <a:endParaRPr lang="ru-RU" dirty="0"/>
          </a:p>
        </p:txBody>
      </p:sp>
      <p:pic>
        <p:nvPicPr>
          <p:cNvPr id="3" name="Рисунок 2" descr="Цискаридзе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6643702" y="642918"/>
            <a:ext cx="2243118" cy="2857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Цискаридзе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3306" y="928670"/>
            <a:ext cx="2857500" cy="2647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Цискаридзе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57158" y="1500174"/>
            <a:ext cx="3000396" cy="45720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Цискаридзе2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071934" y="3714752"/>
            <a:ext cx="4476750" cy="2876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2910" y="214290"/>
            <a:ext cx="6429420" cy="614346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Балет - Движение под музыку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04800" y="1071563"/>
            <a:ext cx="8686800" cy="5786437"/>
          </a:xfrm>
        </p:spPr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Если сначала балет представлял собой придворные танцы, где каждый мог похвастаться своим умением исполнять причудливые па, то позднее балет превратился в особый вид искусства, ставший прерогативой профессионалов.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«Музыка - душа танца» - говорил французский балетмейстер </a:t>
            </a:r>
            <a:r>
              <a:rPr lang="en-US" dirty="0" smtClean="0"/>
              <a:t>XVIII</a:t>
            </a:r>
            <a:r>
              <a:rPr lang="ru-RU" dirty="0" smtClean="0"/>
              <a:t> века </a:t>
            </a:r>
            <a:r>
              <a:rPr lang="ru-RU" dirty="0" err="1" smtClean="0"/>
              <a:t>Новер</a:t>
            </a:r>
            <a:r>
              <a:rPr lang="ru-RU" dirty="0" smtClean="0"/>
              <a:t>. «Хорошо написанная музыка, должна живописать, должна говорить. Танец, изображающий мелодию, является эхом, повторяющим то, что говорит музыка». Музыка определяет характер танца, создает эмоциональную атмосферу балета. 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Михаил Лавровский   Щелкунчик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0034" y="1214422"/>
            <a:ext cx="3354544" cy="52263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Балет-балет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929190" y="714356"/>
            <a:ext cx="3786214" cy="28195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Балерины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500562" y="3786190"/>
            <a:ext cx="4214806" cy="28098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14282" y="214290"/>
            <a:ext cx="6413388" cy="54290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До Новых встреч с балетом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3767134" cy="75722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Истоки балета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14438"/>
            <a:ext cx="8686800" cy="5357812"/>
          </a:xfrm>
        </p:spPr>
        <p:txBody>
          <a:bodyPr>
            <a:normAutofit lnSpcReduction="10000"/>
          </a:bodyPr>
          <a:lstStyle/>
          <a:p>
            <a:pPr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Танец проходит через историю. Традиции </a:t>
            </a:r>
            <a:r>
              <a:rPr lang="ru-RU" b="1" u="sng" dirty="0" smtClean="0"/>
              <a:t>танца -рассказа </a:t>
            </a:r>
            <a:r>
              <a:rPr lang="ru-RU" dirty="0" smtClean="0"/>
              <a:t>развились в Китае, Индии, Индонезии и Древней Греции. Театральный танец был известен на более широкой арене древнегреческого театра. Когда Римская империя завоевала Грецию, они переняли греческий танец и театр со своим искусством и культурой. Танец  оставался важным  и в Средневековье, несмотря на подавление Церковью. Искусство балета не появлялось до конца 1400-х годов.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Где родился классический балет?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5018087"/>
          </a:xfrm>
        </p:spPr>
        <p:txBody>
          <a:bodyPr>
            <a:normAutofit lnSpcReduction="10000"/>
          </a:bodyPr>
          <a:lstStyle/>
          <a:p>
            <a:pPr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Основным придворным жанром в 17 веке был балет. Он был развит в Италии и Франции. Эти две страны сделали очень много для хореографии, особенно Франция. Впервые во Франции стали ставиться танцевальные спектакли и танцоры встали на </a:t>
            </a:r>
            <a:r>
              <a:rPr lang="ru-RU" b="1" dirty="0" smtClean="0"/>
              <a:t>полупальцы</a:t>
            </a:r>
            <a:r>
              <a:rPr lang="ru-RU" dirty="0" smtClean="0"/>
              <a:t>, исполняли </a:t>
            </a:r>
            <a:r>
              <a:rPr lang="ru-RU" b="1" dirty="0" smtClean="0"/>
              <a:t>прыжки, вращения, быстрые перебежки.</a:t>
            </a:r>
            <a:r>
              <a:rPr lang="ru-RU" dirty="0" smtClean="0"/>
              <a:t> Балет был популярен в придворной среде и даже король Людовик </a:t>
            </a:r>
            <a:r>
              <a:rPr lang="en-US" dirty="0" smtClean="0"/>
              <a:t>XIV </a:t>
            </a:r>
            <a:r>
              <a:rPr lang="ru-RU" dirty="0" smtClean="0"/>
              <a:t> танцевал главные партии балета и был центральной фигурой в танце.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Кто сочиняет балет</a:t>
            </a:r>
            <a:endParaRPr lang="ru-RU" dirty="0"/>
          </a:p>
        </p:txBody>
      </p:sp>
      <p:sp>
        <p:nvSpPr>
          <p:cNvPr id="2048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smtClean="0"/>
              <a:t>Композитор – музыка.</a:t>
            </a:r>
          </a:p>
          <a:p>
            <a:pPr>
              <a:buFont typeface="Wingdings" pitchFamily="2" charset="2"/>
              <a:buChar char="q"/>
            </a:pPr>
            <a:r>
              <a:rPr lang="ru-RU" smtClean="0"/>
              <a:t>Либреттист – содержание.</a:t>
            </a:r>
          </a:p>
          <a:p>
            <a:pPr algn="just">
              <a:buFont typeface="Wingdings" pitchFamily="2" charset="2"/>
              <a:buChar char="q"/>
            </a:pPr>
            <a:r>
              <a:rPr lang="ru-RU" smtClean="0"/>
              <a:t>Балетмейстер – хореография.</a:t>
            </a:r>
          </a:p>
        </p:txBody>
      </p:sp>
      <p:pic>
        <p:nvPicPr>
          <p:cNvPr id="5" name="Рисунок 4" descr="Балерина9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071670" y="3429000"/>
            <a:ext cx="5429288" cy="3143272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514" y="0"/>
            <a:ext cx="8472486" cy="8382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000" dirty="0" smtClean="0"/>
              <a:t>Связь балета с другими видами искусств</a:t>
            </a:r>
            <a:endParaRPr lang="ru-RU" sz="3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63"/>
            <a:ext cx="8686800" cy="557212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800" dirty="0" smtClean="0"/>
              <a:t>Музыку  сочиняет композитор и  под музыку танцоры исполняют свои партии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800" dirty="0" smtClean="0"/>
              <a:t>Литература – пишет либреттист содержание спектакля или ставится балетный спектакль по известным произведениям писателей, например: Шекспир «Ромео и Джульетта», Гофман «Щелкунчик», Шарль Перро «Спящая красавица», «Золушка»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800" dirty="0" smtClean="0"/>
              <a:t>Балетмейстер ставит танцевальные номера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endParaRPr lang="ru-RU" sz="2800" dirty="0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sz="2800" dirty="0" smtClean="0"/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Балет – синтетический вид искусства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endParaRPr lang="ru-RU" dirty="0"/>
          </a:p>
        </p:txBody>
      </p:sp>
      <p:sp>
        <p:nvSpPr>
          <p:cNvPr id="9" name="Стрелка вниз 8"/>
          <p:cNvSpPr/>
          <p:nvPr/>
        </p:nvSpPr>
        <p:spPr>
          <a:xfrm>
            <a:off x="3929058" y="4857760"/>
            <a:ext cx="1000132" cy="978408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Кто исполняет балет.</a:t>
            </a:r>
            <a:endParaRPr lang="ru-RU" dirty="0"/>
          </a:p>
        </p:txBody>
      </p:sp>
      <p:sp>
        <p:nvSpPr>
          <p:cNvPr id="2253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endParaRPr lang="ru-RU" smtClean="0"/>
          </a:p>
          <a:p>
            <a:pPr>
              <a:buFont typeface="Wingdings" pitchFamily="2" charset="2"/>
              <a:buChar char="q"/>
            </a:pPr>
            <a:r>
              <a:rPr lang="ru-RU" smtClean="0"/>
              <a:t>Балерины – солисты.</a:t>
            </a:r>
          </a:p>
          <a:p>
            <a:pPr>
              <a:buFont typeface="Wingdings" pitchFamily="2" charset="2"/>
              <a:buChar char="q"/>
            </a:pPr>
            <a:r>
              <a:rPr lang="ru-RU" smtClean="0"/>
              <a:t>Танцоры – солисты.</a:t>
            </a:r>
          </a:p>
          <a:p>
            <a:pPr>
              <a:buFont typeface="Wingdings" pitchFamily="2" charset="2"/>
              <a:buChar char="q"/>
            </a:pPr>
            <a:r>
              <a:rPr lang="ru-RU" smtClean="0"/>
              <a:t>Кордебалет.</a:t>
            </a:r>
          </a:p>
          <a:p>
            <a:pPr>
              <a:buFont typeface="Wingdings" pitchFamily="2" charset="2"/>
              <a:buChar char="q"/>
            </a:pPr>
            <a:r>
              <a:rPr lang="ru-RU" smtClean="0"/>
              <a:t>Дирижер.</a:t>
            </a:r>
          </a:p>
          <a:p>
            <a:pPr>
              <a:buFont typeface="Wingdings" pitchFamily="2" charset="2"/>
              <a:buChar char="q"/>
            </a:pPr>
            <a:r>
              <a:rPr lang="ru-RU" smtClean="0"/>
              <a:t>Симфонический оркестр.</a:t>
            </a:r>
          </a:p>
        </p:txBody>
      </p:sp>
      <p:pic>
        <p:nvPicPr>
          <p:cNvPr id="6" name="Рисунок 5" descr="t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76" y="1357298"/>
            <a:ext cx="4105806" cy="3000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Балетные термины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5018087"/>
          </a:xfrm>
        </p:spPr>
        <p:txBody>
          <a:bodyPr>
            <a:normAutofit fontScale="92500" lnSpcReduction="10000"/>
          </a:bodyPr>
          <a:lstStyle/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Вариации – сольный танец героя.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Pas-de-</a:t>
            </a:r>
            <a:r>
              <a:rPr lang="en-US" dirty="0" err="1" smtClean="0"/>
              <a:t>deux</a:t>
            </a:r>
            <a:r>
              <a:rPr lang="en-US" dirty="0" smtClean="0"/>
              <a:t> – </a:t>
            </a:r>
            <a:r>
              <a:rPr lang="ru-RU" dirty="0" smtClean="0"/>
              <a:t> танец двух героев.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Pas-de-</a:t>
            </a:r>
            <a:r>
              <a:rPr lang="en-US" dirty="0" err="1" smtClean="0"/>
              <a:t>trois</a:t>
            </a:r>
            <a:r>
              <a:rPr lang="ru-RU" dirty="0" smtClean="0"/>
              <a:t>– танец трех героев.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Кордебалет – большой общий танец .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Характерный танец – отличается пантомимой и необычной хореографией.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Батман – поднятие ноги на 90 градусов.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Гранд-батман – поднятие ноги на180 градусов.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Фуэте – вращение на месте на одной ноге.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Плие – приседание на выворотных стопах.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2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3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584</TotalTime>
  <Words>851</Words>
  <Application>Microsoft Office PowerPoint</Application>
  <PresentationFormat>Экран (4:3)</PresentationFormat>
  <Paragraphs>87</Paragraphs>
  <Slides>38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Трек</vt:lpstr>
      <vt:lpstr>Балет</vt:lpstr>
      <vt:lpstr>Балет – музыкальный жанр</vt:lpstr>
      <vt:lpstr>Техника балета</vt:lpstr>
      <vt:lpstr>Истоки балета</vt:lpstr>
      <vt:lpstr>Где родился классический балет?</vt:lpstr>
      <vt:lpstr>Кто сочиняет балет</vt:lpstr>
      <vt:lpstr>Связь балета с другими видами искусств</vt:lpstr>
      <vt:lpstr>Кто исполняет балет.</vt:lpstr>
      <vt:lpstr>Балетные термины</vt:lpstr>
      <vt:lpstr>Pas-de-deux  (па-де-де)</vt:lpstr>
      <vt:lpstr>Вариации</vt:lpstr>
      <vt:lpstr>Кордебалет</vt:lpstr>
      <vt:lpstr>Батман и гранд-батман</vt:lpstr>
      <vt:lpstr>Характерный танец  и пантомима</vt:lpstr>
      <vt:lpstr>Батман, плие.</vt:lpstr>
      <vt:lpstr>Фуэте</vt:lpstr>
      <vt:lpstr>Пачка балетная</vt:lpstr>
      <vt:lpstr>Пачка – специальная одежда для балета</vt:lpstr>
      <vt:lpstr>Презентация PowerPoint</vt:lpstr>
      <vt:lpstr>Пуанты</vt:lpstr>
      <vt:lpstr>Пуанты - специальная обувь балерины, которая позволяет встать на полупальцы</vt:lpstr>
      <vt:lpstr>Через тернии к звездам</vt:lpstr>
      <vt:lpstr>Звезды мировой величины. Анна Павлова</vt:lpstr>
      <vt:lpstr>Галина Уланова</vt:lpstr>
      <vt:lpstr>Тамара Карсавина</vt:lpstr>
      <vt:lpstr>Матильда Ксешинская</vt:lpstr>
      <vt:lpstr>Наталья Бессмертнова </vt:lpstr>
      <vt:lpstr>Майя Плисецкая</vt:lpstr>
      <vt:lpstr>Екатерина Максимова</vt:lpstr>
      <vt:lpstr>Марис Лиепа</vt:lpstr>
      <vt:lpstr>Илзе Лиепа</vt:lpstr>
      <vt:lpstr>Андрис Лиепа</vt:lpstr>
      <vt:lpstr>Ульяна Лопаткина</vt:lpstr>
      <vt:lpstr>Анастасия Волочкова</vt:lpstr>
      <vt:lpstr>Светлана Захарова</vt:lpstr>
      <vt:lpstr>Николай Цискаридзе</vt:lpstr>
      <vt:lpstr>Балет - Движение под музыку</vt:lpstr>
      <vt:lpstr>До Новых встреч с балетом</vt:lpstr>
    </vt:vector>
  </TitlesOfParts>
  <Company>СГК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Искусство терпсихоры</dc:title>
  <dc:creator>Никушина Мария</dc:creator>
  <cp:lastModifiedBy>xXx</cp:lastModifiedBy>
  <cp:revision>69</cp:revision>
  <dcterms:created xsi:type="dcterms:W3CDTF">2009-08-07T18:04:59Z</dcterms:created>
  <dcterms:modified xsi:type="dcterms:W3CDTF">2014-05-04T10:36:48Z</dcterms:modified>
</cp:coreProperties>
</file>