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2.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32" r:id="rId2"/>
  </p:sldMasterIdLst>
  <p:sldIdLst>
    <p:sldId id="256" r:id="rId3"/>
    <p:sldId id="257" r:id="rId4"/>
    <p:sldId id="258" r:id="rId5"/>
    <p:sldId id="269" r:id="rId6"/>
    <p:sldId id="282" r:id="rId7"/>
    <p:sldId id="266" r:id="rId8"/>
    <p:sldId id="276" r:id="rId9"/>
    <p:sldId id="281" r:id="rId10"/>
    <p:sldId id="260" r:id="rId11"/>
    <p:sldId id="277" r:id="rId12"/>
    <p:sldId id="261" r:id="rId13"/>
    <p:sldId id="262" r:id="rId14"/>
    <p:sldId id="278" r:id="rId15"/>
    <p:sldId id="267" r:id="rId16"/>
    <p:sldId id="279" r:id="rId17"/>
    <p:sldId id="270" r:id="rId18"/>
    <p:sldId id="271" r:id="rId19"/>
    <p:sldId id="273" r:id="rId20"/>
    <p:sldId id="272" r:id="rId21"/>
    <p:sldId id="280" r:id="rId22"/>
    <p:sldId id="274" r:id="rId23"/>
    <p:sldId id="275" r:id="rId24"/>
    <p:sldId id="268" r:id="rId2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fld id="{3DAC32F7-B141-47B0-B032-B9A77DBB2BFC}" type="datetimeFigureOut">
              <a:rPr lang="ru-RU" smtClean="0"/>
              <a:pPr/>
              <a:t>24.06.2014</a:t>
            </a:fld>
            <a:endParaRPr lang="ru-RU"/>
          </a:p>
        </p:txBody>
      </p:sp>
      <p:sp>
        <p:nvSpPr>
          <p:cNvPr id="2" name="Нижний колонтитул 1"/>
          <p:cNvSpPr>
            <a:spLocks noGrp="1"/>
          </p:cNvSpPr>
          <p:nvPr>
            <p:ph type="ftr" sz="quarter" idx="11"/>
          </p:nvPr>
        </p:nvSpPr>
        <p:spPr/>
        <p:txBody>
          <a:bodyPr/>
          <a:lstStyle/>
          <a:p>
            <a:endParaRPr lang="ru-RU"/>
          </a:p>
        </p:txBody>
      </p:sp>
      <p:sp>
        <p:nvSpPr>
          <p:cNvPr id="15" name="Номер слайда 14"/>
          <p:cNvSpPr>
            <a:spLocks noGrp="1"/>
          </p:cNvSpPr>
          <p:nvPr>
            <p:ph type="sldNum" sz="quarter" idx="12"/>
          </p:nvPr>
        </p:nvSpPr>
        <p:spPr>
          <a:xfrm>
            <a:off x="8229600" y="6473952"/>
            <a:ext cx="758952" cy="246888"/>
          </a:xfrm>
        </p:spPr>
        <p:txBody>
          <a:bodyPr/>
          <a:lstStyle/>
          <a:p>
            <a:fld id="{6D908366-3058-4134-8347-57B7BCE5B746}"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3DAC32F7-B141-47B0-B032-B9A77DBB2BFC}" type="datetimeFigureOut">
              <a:rPr lang="ru-RU" smtClean="0"/>
              <a:pPr/>
              <a:t>24.06.2014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D908366-3058-4134-8347-57B7BCE5B746}"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3DAC32F7-B141-47B0-B032-B9A77DBB2BFC}" type="datetimeFigureOut">
              <a:rPr lang="ru-RU" smtClean="0"/>
              <a:pPr/>
              <a:t>24.06.2014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D908366-3058-4134-8347-57B7BCE5B746}" type="slidenum">
              <a:rPr lang="ru-RU" smtClean="0"/>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3DAC32F7-B141-47B0-B032-B9A77DBB2BFC}" type="datetimeFigureOut">
              <a:rPr lang="ru-RU" smtClean="0"/>
              <a:pPr/>
              <a:t>24.06.2014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D908366-3058-4134-8347-57B7BCE5B746}" type="slidenum">
              <a:rPr lang="ru-RU" smtClean="0"/>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DAC32F7-B141-47B0-B032-B9A77DBB2BFC}" type="datetimeFigureOut">
              <a:rPr lang="ru-RU" smtClean="0"/>
              <a:pPr/>
              <a:t>24.06.2014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D908366-3058-4134-8347-57B7BCE5B746}" type="slidenum">
              <a:rPr lang="ru-RU" smtClean="0"/>
              <a:pPr/>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3DAC32F7-B141-47B0-B032-B9A77DBB2BFC}" type="datetimeFigureOut">
              <a:rPr lang="ru-RU" smtClean="0"/>
              <a:pPr/>
              <a:t>24.06.2014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D908366-3058-4134-8347-57B7BCE5B746}" type="slidenum">
              <a:rPr lang="ru-RU" smtClean="0"/>
              <a:pPr/>
              <a:t>‹#›</a:t>
            </a:fld>
            <a:endParaRPr lang="ru-R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3DAC32F7-B141-47B0-B032-B9A77DBB2BFC}" type="datetimeFigureOut">
              <a:rPr lang="ru-RU" smtClean="0"/>
              <a:pPr/>
              <a:t>24.06.2014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D908366-3058-4134-8347-57B7BCE5B746}" type="slidenum">
              <a:rPr lang="ru-RU" smtClean="0"/>
              <a:pPr/>
              <a:t>‹#›</a:t>
            </a:fld>
            <a:endParaRPr lang="ru-R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3DAC32F7-B141-47B0-B032-B9A77DBB2BFC}" type="datetimeFigureOut">
              <a:rPr lang="ru-RU" smtClean="0"/>
              <a:pPr/>
              <a:t>24.06.2014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6D908366-3058-4134-8347-57B7BCE5B746}" type="slidenum">
              <a:rPr lang="ru-RU" smtClean="0"/>
              <a:pPr/>
              <a:t>‹#›</a:t>
            </a:fld>
            <a:endParaRPr lang="ru-RU"/>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3DAC32F7-B141-47B0-B032-B9A77DBB2BFC}" type="datetimeFigureOut">
              <a:rPr lang="ru-RU" smtClean="0"/>
              <a:pPr/>
              <a:t>24.06.2014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6D908366-3058-4134-8347-57B7BCE5B746}" type="slidenum">
              <a:rPr lang="ru-RU" smtClean="0"/>
              <a:pPr/>
              <a:t>‹#›</a:t>
            </a:fld>
            <a:endParaRPr lang="ru-RU"/>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DAC32F7-B141-47B0-B032-B9A77DBB2BFC}" type="datetimeFigureOut">
              <a:rPr lang="ru-RU" smtClean="0"/>
              <a:pPr/>
              <a:t>24.06.2014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6D908366-3058-4134-8347-57B7BCE5B746}" type="slidenum">
              <a:rPr lang="ru-RU" smtClean="0"/>
              <a:pPr/>
              <a:t>‹#›</a:t>
            </a:fld>
            <a:endParaRPr lang="ru-RU"/>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3DAC32F7-B141-47B0-B032-B9A77DBB2BFC}" type="datetimeFigureOut">
              <a:rPr lang="ru-RU" smtClean="0"/>
              <a:pPr/>
              <a:t>24.06.2014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D908366-3058-4134-8347-57B7BCE5B746}"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Содержимое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3DAC32F7-B141-47B0-B032-B9A77DBB2BFC}" type="datetimeFigureOut">
              <a:rPr lang="ru-RU" smtClean="0"/>
              <a:pPr/>
              <a:t>24.06.2014</a:t>
            </a:fld>
            <a:endParaRPr lang="ru-RU"/>
          </a:p>
        </p:txBody>
      </p:sp>
      <p:sp>
        <p:nvSpPr>
          <p:cNvPr id="19" name="Нижний колонтитул 18"/>
          <p:cNvSpPr>
            <a:spLocks noGrp="1"/>
          </p:cNvSpPr>
          <p:nvPr>
            <p:ph type="ftr" sz="quarter" idx="11"/>
          </p:nvPr>
        </p:nvSpPr>
        <p:spPr>
          <a:xfrm>
            <a:off x="3581400" y="76200"/>
            <a:ext cx="2895600" cy="288925"/>
          </a:xfrm>
        </p:spPr>
        <p:txBody>
          <a:bodyPr/>
          <a:lstStyle/>
          <a:p>
            <a:endParaRPr lang="ru-RU"/>
          </a:p>
        </p:txBody>
      </p:sp>
      <p:sp>
        <p:nvSpPr>
          <p:cNvPr id="16" name="Номер слайда 15"/>
          <p:cNvSpPr>
            <a:spLocks noGrp="1"/>
          </p:cNvSpPr>
          <p:nvPr>
            <p:ph type="sldNum" sz="quarter" idx="12"/>
          </p:nvPr>
        </p:nvSpPr>
        <p:spPr>
          <a:xfrm>
            <a:off x="8229600" y="6473952"/>
            <a:ext cx="758952" cy="246888"/>
          </a:xfrm>
        </p:spPr>
        <p:txBody>
          <a:bodyPr/>
          <a:lstStyle/>
          <a:p>
            <a:fld id="{6D908366-3058-4134-8347-57B7BCE5B746}" type="slidenum">
              <a:rPr lang="ru-RU" smtClean="0"/>
              <a:pPr/>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3DAC32F7-B141-47B0-B032-B9A77DBB2BFC}" type="datetimeFigureOut">
              <a:rPr lang="ru-RU" smtClean="0"/>
              <a:pPr/>
              <a:t>24.06.2014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D908366-3058-4134-8347-57B7BCE5B746}" type="slidenum">
              <a:rPr lang="ru-RU" smtClean="0"/>
              <a:pPr/>
              <a:t>‹#›</a:t>
            </a:fld>
            <a:endParaRPr lang="ru-RU"/>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DAC32F7-B141-47B0-B032-B9A77DBB2BFC}" type="datetimeFigureOut">
              <a:rPr lang="ru-RU" smtClean="0"/>
              <a:pPr/>
              <a:t>24.06.2014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D908366-3058-4134-8347-57B7BCE5B746}" type="slidenum">
              <a:rPr lang="ru-RU" smtClean="0"/>
              <a:pPr/>
              <a:t>‹#›</a:t>
            </a:fld>
            <a:endParaRPr lang="ru-RU"/>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DAC32F7-B141-47B0-B032-B9A77DBB2BFC}" type="datetimeFigureOut">
              <a:rPr lang="ru-RU" smtClean="0"/>
              <a:pPr/>
              <a:t>24.06.2014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D908366-3058-4134-8347-57B7BCE5B746}"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fld id="{3DAC32F7-B141-47B0-B032-B9A77DBB2BFC}" type="datetimeFigureOut">
              <a:rPr lang="ru-RU" smtClean="0"/>
              <a:pPr/>
              <a:t>24.06.2014</a:t>
            </a:fld>
            <a:endParaRPr lang="ru-RU"/>
          </a:p>
        </p:txBody>
      </p:sp>
      <p:sp>
        <p:nvSpPr>
          <p:cNvPr id="11" name="Нижний колонтитул 10"/>
          <p:cNvSpPr>
            <a:spLocks noGrp="1"/>
          </p:cNvSpPr>
          <p:nvPr>
            <p:ph type="ftr" sz="quarter" idx="11"/>
          </p:nvPr>
        </p:nvSpPr>
        <p:spPr/>
        <p:txBody>
          <a:bodyPr/>
          <a:lstStyle/>
          <a:p>
            <a:endParaRPr lang="ru-RU"/>
          </a:p>
        </p:txBody>
      </p:sp>
      <p:sp>
        <p:nvSpPr>
          <p:cNvPr id="16" name="Номер слайда 15"/>
          <p:cNvSpPr>
            <a:spLocks noGrp="1"/>
          </p:cNvSpPr>
          <p:nvPr>
            <p:ph type="sldNum" sz="quarter" idx="12"/>
          </p:nvPr>
        </p:nvSpPr>
        <p:spPr/>
        <p:txBody>
          <a:bodyPr/>
          <a:lstStyle/>
          <a:p>
            <a:fld id="{6D908366-3058-4134-8347-57B7BCE5B746}" type="slidenum">
              <a:rPr lang="ru-RU" smtClean="0"/>
              <a:pPr/>
              <a:t>‹#›</a:t>
            </a:fld>
            <a:endParaRPr lang="ru-RU"/>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Содержимое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fld id="{3DAC32F7-B141-47B0-B032-B9A77DBB2BFC}" type="datetimeFigureOut">
              <a:rPr lang="ru-RU" smtClean="0"/>
              <a:pPr/>
              <a:t>24.06.2014</a:t>
            </a:fld>
            <a:endParaRPr lang="ru-RU"/>
          </a:p>
        </p:txBody>
      </p:sp>
      <p:sp>
        <p:nvSpPr>
          <p:cNvPr id="10" name="Нижний колонтитул 9"/>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6D908366-3058-4134-8347-57B7BCE5B746}"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Содержимое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Содержимое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fld id="{3DAC32F7-B141-47B0-B032-B9A77DBB2BFC}" type="datetimeFigureOut">
              <a:rPr lang="ru-RU" smtClean="0"/>
              <a:pPr/>
              <a:t>24.06.2014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229600" y="6477000"/>
            <a:ext cx="762000" cy="246888"/>
          </a:xfrm>
        </p:spPr>
        <p:txBody>
          <a:bodyPr/>
          <a:lstStyle/>
          <a:p>
            <a:fld id="{6D908366-3058-4134-8347-57B7BCE5B746}" type="slidenum">
              <a:rPr lang="ru-RU" smtClean="0"/>
              <a:pPr/>
              <a:t>‹#›</a:t>
            </a:fld>
            <a:endParaRPr lang="ru-RU"/>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fld id="{3DAC32F7-B141-47B0-B032-B9A77DBB2BFC}" type="datetimeFigureOut">
              <a:rPr lang="ru-RU" smtClean="0"/>
              <a:pPr/>
              <a:t>24.06.2014</a:t>
            </a:fld>
            <a:endParaRPr lang="ru-RU"/>
          </a:p>
        </p:txBody>
      </p:sp>
      <p:sp>
        <p:nvSpPr>
          <p:cNvPr id="21" name="Нижний колонтитул 20"/>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D908366-3058-4134-8347-57B7BCE5B746}"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3DAC32F7-B141-47B0-B032-B9A77DBB2BFC}" type="datetimeFigureOut">
              <a:rPr lang="ru-RU" smtClean="0"/>
              <a:pPr/>
              <a:t>24.06.2014</a:t>
            </a:fld>
            <a:endParaRPr lang="ru-RU"/>
          </a:p>
        </p:txBody>
      </p:sp>
      <p:sp>
        <p:nvSpPr>
          <p:cNvPr id="24" name="Нижний колонтитул 23"/>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D908366-3058-4134-8347-57B7BCE5B746}"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Содержимое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3DAC32F7-B141-47B0-B032-B9A77DBB2BFC}" type="datetimeFigureOut">
              <a:rPr lang="ru-RU" smtClean="0"/>
              <a:pPr/>
              <a:t>24.06.2014</a:t>
            </a:fld>
            <a:endParaRPr lang="ru-RU"/>
          </a:p>
        </p:txBody>
      </p:sp>
      <p:sp>
        <p:nvSpPr>
          <p:cNvPr id="29" name="Нижний колонтитул 28"/>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D908366-3058-4134-8347-57B7BCE5B746}"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fld id="{3DAC32F7-B141-47B0-B032-B9A77DBB2BFC}" type="datetimeFigureOut">
              <a:rPr lang="ru-RU" smtClean="0"/>
              <a:pPr/>
              <a:t>24.06.2014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6D908366-3058-4134-8347-57B7BCE5B746}" type="slidenum">
              <a:rPr lang="ru-RU" smtClean="0"/>
              <a:pPr/>
              <a:t>‹#›</a:t>
            </a:fld>
            <a:endParaRPr lang="ru-RU"/>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3DAC32F7-B141-47B0-B032-B9A77DBB2BFC}" type="datetimeFigureOut">
              <a:rPr lang="ru-RU" smtClean="0"/>
              <a:pPr/>
              <a:t>24.06.2014</a:t>
            </a:fld>
            <a:endParaRPr lang="ru-RU"/>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ru-RU"/>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6D908366-3058-4134-8347-57B7BCE5B746}" type="slidenum">
              <a:rPr lang="ru-RU" smtClean="0"/>
              <a:pPr/>
              <a:t>‹#›</a:t>
            </a:fld>
            <a:endParaRPr lang="ru-RU"/>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AC32F7-B141-47B0-B032-B9A77DBB2BFC}" type="datetimeFigureOut">
              <a:rPr lang="ru-RU" smtClean="0"/>
              <a:pPr/>
              <a:t>24.06.2014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908366-3058-4134-8347-57B7BCE5B746}"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3.xml"/><Relationship Id="rId5" Type="http://schemas.openxmlformats.org/officeDocument/2006/relationships/image" Target="../media/image27.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3.xml"/><Relationship Id="rId5" Type="http://schemas.openxmlformats.org/officeDocument/2006/relationships/image" Target="../media/image44.jpeg"/><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3.xml"/><Relationship Id="rId5" Type="http://schemas.openxmlformats.org/officeDocument/2006/relationships/image" Target="../media/image48.jpeg"/><Relationship Id="rId4" Type="http://schemas.openxmlformats.org/officeDocument/2006/relationships/image" Target="../media/image47.jpeg"/></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3.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1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3.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1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4.jpeg"/><Relationship Id="rId1" Type="http://schemas.openxmlformats.org/officeDocument/2006/relationships/slideLayout" Target="../slideLayouts/slideLayout13.xml"/><Relationship Id="rId5" Type="http://schemas.openxmlformats.org/officeDocument/2006/relationships/image" Target="../media/image63.jpeg"/><Relationship Id="rId4" Type="http://schemas.openxmlformats.org/officeDocument/2006/relationships/image" Target="../media/image62.jpeg"/></Relationships>
</file>

<file path=ppt/slides/_rels/slide19.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image" Target="../media/image64.jpeg"/><Relationship Id="rId1" Type="http://schemas.openxmlformats.org/officeDocument/2006/relationships/slideLayout" Target="../slideLayouts/slideLayout13.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3.xml"/><Relationship Id="rId5" Type="http://schemas.openxmlformats.org/officeDocument/2006/relationships/image" Target="../media/image74.jpeg"/><Relationship Id="rId4" Type="http://schemas.openxmlformats.org/officeDocument/2006/relationships/image" Target="../media/image73.jpeg"/></Relationships>
</file>

<file path=ppt/slides/_rels/slide2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13.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2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13.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2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3.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3.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3.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7" name="Рисунок 6" descr="red_flower_2_01.jpg"/>
          <p:cNvPicPr>
            <a:picLocks noChangeAspect="1"/>
          </p:cNvPicPr>
          <p:nvPr/>
        </p:nvPicPr>
        <p:blipFill>
          <a:blip r:embed="rId2"/>
          <a:stretch>
            <a:fillRect/>
          </a:stretch>
        </p:blipFill>
        <p:spPr>
          <a:xfrm>
            <a:off x="0" y="0"/>
            <a:ext cx="9144000" cy="6858000"/>
          </a:xfrm>
          <a:prstGeom prst="rect">
            <a:avLst/>
          </a:prstGeom>
        </p:spPr>
      </p:pic>
      <p:sp>
        <p:nvSpPr>
          <p:cNvPr id="8" name="Прямоугольник 7"/>
          <p:cNvSpPr/>
          <p:nvPr/>
        </p:nvSpPr>
        <p:spPr>
          <a:xfrm>
            <a:off x="2214546" y="1643050"/>
            <a:ext cx="4929222" cy="2308324"/>
          </a:xfrm>
          <a:prstGeom prst="rect">
            <a:avLst/>
          </a:prstGeom>
          <a:noFill/>
        </p:spPr>
        <p:txBody>
          <a:bodyPr wrap="square" lIns="91440" tIns="45720" rIns="91440" bIns="45720">
            <a:spAutoFit/>
          </a:bodyPr>
          <a:lstStyle/>
          <a:p>
            <a:pPr algn="ctr"/>
            <a:r>
              <a:rPr lang="ru-RU" sz="72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Здоровим</a:t>
            </a:r>
            <a:r>
              <a:rPr lang="ru-RU" sz="7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p>
          <a:p>
            <a:pPr algn="ctr"/>
            <a:r>
              <a:rPr lang="ru-RU" sz="7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бути модно</a:t>
            </a:r>
            <a:endParaRPr lang="ru-RU" sz="7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set>
                                      <p:cBhvr>
                                        <p:cTn id="7" dur="455" fill="hold">
                                          <p:stCondLst>
                                            <p:cond delay="0"/>
                                          </p:stCondLst>
                                        </p:cTn>
                                        <p:tgtEl>
                                          <p:spTgt spid="8"/>
                                        </p:tgtEl>
                                        <p:attrNameLst>
                                          <p:attrName>style.rotation</p:attrName>
                                        </p:attrNameLst>
                                      </p:cBhvr>
                                      <p:to>
                                        <p:strVal val="-45.0"/>
                                      </p:to>
                                    </p:set>
                                    <p:anim calcmode="lin" valueType="num">
                                      <p:cBhvr>
                                        <p:cTn id="8" dur="455" fill="hold">
                                          <p:stCondLst>
                                            <p:cond delay="455"/>
                                          </p:stCondLst>
                                        </p:cTn>
                                        <p:tgtEl>
                                          <p:spTgt spid="8"/>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8"/>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8"/>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8"/>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descr="25892.JPG"/>
          <p:cNvPicPr>
            <a:picLocks noGrp="1" noChangeAspect="1"/>
          </p:cNvPicPr>
          <p:nvPr>
            <p:ph idx="1"/>
          </p:nvPr>
        </p:nvPicPr>
        <p:blipFill>
          <a:blip r:embed="rId2"/>
          <a:stretch>
            <a:fillRect/>
          </a:stretch>
        </p:blipFill>
        <p:spPr>
          <a:xfrm>
            <a:off x="0" y="0"/>
            <a:ext cx="9144000" cy="6858000"/>
          </a:xfrm>
        </p:spPr>
      </p:pic>
      <p:pic>
        <p:nvPicPr>
          <p:cNvPr id="6" name="Рисунок 5" descr="P6091829.JPG"/>
          <p:cNvPicPr>
            <a:picLocks noChangeAspect="1"/>
          </p:cNvPicPr>
          <p:nvPr/>
        </p:nvPicPr>
        <p:blipFill>
          <a:blip r:embed="rId3" cstate="print"/>
          <a:stretch>
            <a:fillRect/>
          </a:stretch>
        </p:blipFill>
        <p:spPr>
          <a:xfrm rot="4283615">
            <a:off x="72716" y="778306"/>
            <a:ext cx="4869586" cy="3652190"/>
          </a:xfrm>
          <a:prstGeom prst="rect">
            <a:avLst/>
          </a:prstGeom>
        </p:spPr>
        <p:style>
          <a:lnRef idx="2">
            <a:schemeClr val="accent6"/>
          </a:lnRef>
          <a:fillRef idx="1">
            <a:schemeClr val="lt1"/>
          </a:fillRef>
          <a:effectRef idx="0">
            <a:schemeClr val="accent6"/>
          </a:effectRef>
          <a:fontRef idx="minor">
            <a:schemeClr val="dk1"/>
          </a:fontRef>
        </p:style>
      </p:pic>
      <p:pic>
        <p:nvPicPr>
          <p:cNvPr id="8" name="Рисунок 7" descr="P6091834.JPG"/>
          <p:cNvPicPr>
            <a:picLocks noChangeAspect="1"/>
          </p:cNvPicPr>
          <p:nvPr/>
        </p:nvPicPr>
        <p:blipFill>
          <a:blip r:embed="rId4" cstate="print"/>
          <a:stretch>
            <a:fillRect/>
          </a:stretch>
        </p:blipFill>
        <p:spPr>
          <a:xfrm rot="5812535">
            <a:off x="4814635" y="806161"/>
            <a:ext cx="4847726" cy="3635795"/>
          </a:xfrm>
          <a:prstGeom prst="rect">
            <a:avLst/>
          </a:prstGeom>
        </p:spPr>
        <p:style>
          <a:lnRef idx="2">
            <a:schemeClr val="accent6"/>
          </a:lnRef>
          <a:fillRef idx="1">
            <a:schemeClr val="lt1"/>
          </a:fillRef>
          <a:effectRef idx="0">
            <a:schemeClr val="accent6"/>
          </a:effectRef>
          <a:fontRef idx="minor">
            <a:schemeClr val="dk1"/>
          </a:fontRef>
        </p:style>
      </p:pic>
      <p:pic>
        <p:nvPicPr>
          <p:cNvPr id="12" name="Рисунок 11" descr="P6091801.JPG"/>
          <p:cNvPicPr>
            <a:picLocks noChangeAspect="1"/>
          </p:cNvPicPr>
          <p:nvPr/>
        </p:nvPicPr>
        <p:blipFill>
          <a:blip r:embed="rId5" cstate="print"/>
          <a:srcRect l="7595" t="24051" r="12658"/>
          <a:stretch>
            <a:fillRect/>
          </a:stretch>
        </p:blipFill>
        <p:spPr>
          <a:xfrm>
            <a:off x="2571736" y="3643314"/>
            <a:ext cx="4500594" cy="3214686"/>
          </a:xfrm>
          <a:prstGeom prst="rect">
            <a:avLst/>
          </a:prstGeom>
        </p:spPr>
        <p:style>
          <a:lnRef idx="2">
            <a:schemeClr val="accent6"/>
          </a:lnRef>
          <a:fillRef idx="1">
            <a:schemeClr val="lt1"/>
          </a:fillRef>
          <a:effectRef idx="0">
            <a:schemeClr val="accent6"/>
          </a:effectRef>
          <a:fontRef idx="minor">
            <a:schemeClr val="dk1"/>
          </a:fontRef>
        </p:style>
      </p:pic>
    </p:spTree>
  </p:cSld>
  <p:clrMapOvr>
    <a:masterClrMapping/>
  </p:clrMapOvr>
  <p:transition advClick="0" advTm="16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1538" y="3143248"/>
            <a:ext cx="6572296" cy="1071570"/>
          </a:xfrm>
        </p:spPr>
        <p:txBody>
          <a:bodyPr>
            <a:noAutofit/>
          </a:bodyPr>
          <a:lstStyle/>
          <a:p>
            <a:pPr algn="ctr"/>
            <a:r>
              <a:rPr lang="uk-UA" sz="4000" dirty="0" smtClean="0">
                <a:solidFill>
                  <a:srgbClr val="FF0000"/>
                </a:solidFill>
              </a:rPr>
              <a:t>Будь здоровим </a:t>
            </a:r>
            <a:br>
              <a:rPr lang="uk-UA" sz="4000" dirty="0" smtClean="0">
                <a:solidFill>
                  <a:srgbClr val="FF0000"/>
                </a:solidFill>
              </a:rPr>
            </a:br>
            <a:r>
              <a:rPr lang="uk-UA" sz="4000" dirty="0" smtClean="0">
                <a:solidFill>
                  <a:srgbClr val="FF0000"/>
                </a:solidFill>
              </a:rPr>
              <a:t>та привабливим</a:t>
            </a:r>
            <a:endParaRPr lang="ru-RU" sz="4000" dirty="0">
              <a:solidFill>
                <a:srgbClr val="FF0000"/>
              </a:solidFill>
            </a:endParaRPr>
          </a:p>
        </p:txBody>
      </p:sp>
      <p:pic>
        <p:nvPicPr>
          <p:cNvPr id="9" name="Рисунок 8" descr="P6091846.JPG"/>
          <p:cNvPicPr>
            <a:picLocks noChangeAspect="1"/>
          </p:cNvPicPr>
          <p:nvPr/>
        </p:nvPicPr>
        <p:blipFill>
          <a:blip r:embed="rId2" cstate="print"/>
          <a:srcRect r="9482"/>
          <a:stretch>
            <a:fillRect/>
          </a:stretch>
        </p:blipFill>
        <p:spPr>
          <a:xfrm rot="5656708">
            <a:off x="2590667" y="4498203"/>
            <a:ext cx="2500330" cy="2071678"/>
          </a:xfrm>
          <a:prstGeom prst="rect">
            <a:avLst/>
          </a:prstGeom>
        </p:spPr>
        <p:style>
          <a:lnRef idx="2">
            <a:schemeClr val="accent6"/>
          </a:lnRef>
          <a:fillRef idx="1">
            <a:schemeClr val="lt1"/>
          </a:fillRef>
          <a:effectRef idx="0">
            <a:schemeClr val="accent6"/>
          </a:effectRef>
          <a:fontRef idx="minor">
            <a:schemeClr val="dk1"/>
          </a:fontRef>
        </p:style>
      </p:pic>
      <p:pic>
        <p:nvPicPr>
          <p:cNvPr id="10" name="Рисунок 9" descr="P6091823.JPG"/>
          <p:cNvPicPr>
            <a:picLocks noChangeAspect="1"/>
          </p:cNvPicPr>
          <p:nvPr/>
        </p:nvPicPr>
        <p:blipFill>
          <a:blip r:embed="rId3" cstate="print"/>
          <a:srcRect r="9178"/>
          <a:stretch>
            <a:fillRect/>
          </a:stretch>
        </p:blipFill>
        <p:spPr>
          <a:xfrm rot="6846214">
            <a:off x="1875143" y="517105"/>
            <a:ext cx="2521997" cy="2143109"/>
          </a:xfrm>
          <a:prstGeom prst="rect">
            <a:avLst/>
          </a:prstGeom>
        </p:spPr>
        <p:style>
          <a:lnRef idx="2">
            <a:schemeClr val="accent6"/>
          </a:lnRef>
          <a:fillRef idx="1">
            <a:schemeClr val="lt1"/>
          </a:fillRef>
          <a:effectRef idx="0">
            <a:schemeClr val="accent6"/>
          </a:effectRef>
          <a:fontRef idx="minor">
            <a:schemeClr val="dk1"/>
          </a:fontRef>
        </p:style>
      </p:pic>
      <p:pic>
        <p:nvPicPr>
          <p:cNvPr id="13" name="Рисунок 12" descr="P6091763.JPG"/>
          <p:cNvPicPr>
            <a:picLocks noChangeAspect="1"/>
          </p:cNvPicPr>
          <p:nvPr/>
        </p:nvPicPr>
        <p:blipFill>
          <a:blip r:embed="rId4" cstate="print"/>
          <a:srcRect l="23148" r="9746" b="8451"/>
          <a:stretch>
            <a:fillRect/>
          </a:stretch>
        </p:blipFill>
        <p:spPr>
          <a:xfrm rot="6246726">
            <a:off x="6453196" y="969737"/>
            <a:ext cx="2500328" cy="2342340"/>
          </a:xfrm>
          <a:prstGeom prst="rect">
            <a:avLst/>
          </a:prstGeom>
        </p:spPr>
        <p:style>
          <a:lnRef idx="2">
            <a:schemeClr val="accent6"/>
          </a:lnRef>
          <a:fillRef idx="1">
            <a:schemeClr val="lt1"/>
          </a:fillRef>
          <a:effectRef idx="0">
            <a:schemeClr val="accent6"/>
          </a:effectRef>
          <a:fontRef idx="minor">
            <a:schemeClr val="dk1"/>
          </a:fontRef>
        </p:style>
      </p:pic>
      <p:pic>
        <p:nvPicPr>
          <p:cNvPr id="14" name="Рисунок 13" descr="P6091742.JPG"/>
          <p:cNvPicPr>
            <a:picLocks noChangeAspect="1"/>
          </p:cNvPicPr>
          <p:nvPr/>
        </p:nvPicPr>
        <p:blipFill>
          <a:blip r:embed="rId5" cstate="print"/>
          <a:srcRect t="13516" r="53947" b="16841"/>
          <a:stretch>
            <a:fillRect/>
          </a:stretch>
        </p:blipFill>
        <p:spPr>
          <a:xfrm rot="4819194">
            <a:off x="5070665" y="4387198"/>
            <a:ext cx="2325716" cy="2398124"/>
          </a:xfrm>
          <a:prstGeom prst="rect">
            <a:avLst/>
          </a:prstGeom>
        </p:spPr>
        <p:style>
          <a:lnRef idx="2">
            <a:schemeClr val="accent6"/>
          </a:lnRef>
          <a:fillRef idx="1">
            <a:schemeClr val="lt1"/>
          </a:fillRef>
          <a:effectRef idx="0">
            <a:schemeClr val="accent6"/>
          </a:effectRef>
          <a:fontRef idx="minor">
            <a:schemeClr val="dk1"/>
          </a:fontRef>
        </p:style>
      </p:pic>
      <p:pic>
        <p:nvPicPr>
          <p:cNvPr id="15" name="Рисунок 14" descr="P6091747.JPG"/>
          <p:cNvPicPr>
            <a:picLocks noChangeAspect="1"/>
          </p:cNvPicPr>
          <p:nvPr/>
        </p:nvPicPr>
        <p:blipFill>
          <a:blip r:embed="rId6" cstate="print"/>
          <a:srcRect l="10770" t="18024" r="18641" b="9635"/>
          <a:stretch>
            <a:fillRect/>
          </a:stretch>
        </p:blipFill>
        <p:spPr>
          <a:xfrm rot="5400000">
            <a:off x="4071930" y="285756"/>
            <a:ext cx="2786058" cy="2214546"/>
          </a:xfrm>
          <a:prstGeom prst="rect">
            <a:avLst/>
          </a:prstGeom>
        </p:spPr>
        <p:style>
          <a:lnRef idx="2">
            <a:schemeClr val="accent6"/>
          </a:lnRef>
          <a:fillRef idx="1">
            <a:schemeClr val="lt1"/>
          </a:fillRef>
          <a:effectRef idx="0">
            <a:schemeClr val="accent6"/>
          </a:effectRef>
          <a:fontRef idx="minor">
            <a:schemeClr val="dk1"/>
          </a:fontRef>
        </p:style>
      </p:pic>
      <p:pic>
        <p:nvPicPr>
          <p:cNvPr id="17" name="Рисунок 16" descr="P6091764.JPG"/>
          <p:cNvPicPr>
            <a:picLocks noChangeAspect="1"/>
          </p:cNvPicPr>
          <p:nvPr/>
        </p:nvPicPr>
        <p:blipFill>
          <a:blip r:embed="rId7" cstate="print"/>
          <a:srcRect l="29348" t="6522" r="28260" b="17391"/>
          <a:stretch>
            <a:fillRect/>
          </a:stretch>
        </p:blipFill>
        <p:spPr>
          <a:xfrm>
            <a:off x="0" y="714356"/>
            <a:ext cx="2214578" cy="2928934"/>
          </a:xfrm>
          <a:prstGeom prst="rect">
            <a:avLst/>
          </a:prstGeom>
        </p:spPr>
        <p:style>
          <a:lnRef idx="2">
            <a:schemeClr val="accent6"/>
          </a:lnRef>
          <a:fillRef idx="1">
            <a:schemeClr val="lt1"/>
          </a:fillRef>
          <a:effectRef idx="0">
            <a:schemeClr val="accent6"/>
          </a:effectRef>
          <a:fontRef idx="minor">
            <a:schemeClr val="dk1"/>
          </a:fontRef>
        </p:style>
      </p:pic>
      <p:pic>
        <p:nvPicPr>
          <p:cNvPr id="18" name="Рисунок 17" descr="P6091761.JPG"/>
          <p:cNvPicPr>
            <a:picLocks noChangeAspect="1"/>
          </p:cNvPicPr>
          <p:nvPr/>
        </p:nvPicPr>
        <p:blipFill>
          <a:blip r:embed="rId8" cstate="print"/>
          <a:srcRect l="11765" t="30434" r="20588" b="8696"/>
          <a:stretch>
            <a:fillRect/>
          </a:stretch>
        </p:blipFill>
        <p:spPr>
          <a:xfrm rot="5400000">
            <a:off x="7000861" y="4286255"/>
            <a:ext cx="2571765" cy="1714512"/>
          </a:xfrm>
          <a:prstGeom prst="rect">
            <a:avLst/>
          </a:prstGeom>
        </p:spPr>
        <p:style>
          <a:lnRef idx="2">
            <a:schemeClr val="accent6"/>
          </a:lnRef>
          <a:fillRef idx="1">
            <a:schemeClr val="lt1"/>
          </a:fillRef>
          <a:effectRef idx="0">
            <a:schemeClr val="accent6"/>
          </a:effectRef>
          <a:fontRef idx="minor">
            <a:schemeClr val="dk1"/>
          </a:fontRef>
        </p:style>
      </p:pic>
      <p:pic>
        <p:nvPicPr>
          <p:cNvPr id="20" name="Рисунок 19" descr="P6091750.JPG"/>
          <p:cNvPicPr>
            <a:picLocks noChangeAspect="1"/>
          </p:cNvPicPr>
          <p:nvPr/>
        </p:nvPicPr>
        <p:blipFill>
          <a:blip r:embed="rId9" cstate="print"/>
          <a:srcRect l="7896" t="5263" r="23025" b="18421"/>
          <a:stretch>
            <a:fillRect/>
          </a:stretch>
        </p:blipFill>
        <p:spPr>
          <a:xfrm rot="4294008">
            <a:off x="-211121" y="4189261"/>
            <a:ext cx="2857497" cy="2367639"/>
          </a:xfrm>
          <a:prstGeom prst="rect">
            <a:avLst/>
          </a:prstGeom>
        </p:spPr>
        <p:style>
          <a:lnRef idx="2">
            <a:schemeClr val="accent6"/>
          </a:lnRef>
          <a:fillRef idx="1">
            <a:schemeClr val="lt1"/>
          </a:fillRef>
          <a:effectRef idx="0">
            <a:schemeClr val="accent6"/>
          </a:effectRef>
          <a:fontRef idx="minor">
            <a:schemeClr val="dk1"/>
          </a:fontRef>
        </p:style>
      </p:pic>
    </p:spTree>
  </p:cSld>
  <p:clrMapOvr>
    <a:masterClrMapping/>
  </p:clrMapOvr>
  <p:transition advClick="0" advTm="2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10"/>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10"/>
                                        </p:tgtEl>
                                        <p:attrNameLst>
                                          <p:attrName>ppt_y</p:attrName>
                                        </p:attrNameLst>
                                      </p:cBhvr>
                                      <p:tavLst>
                                        <p:tav tm="0">
                                          <p:val>
                                            <p:strVal val="#ppt_y"/>
                                          </p:val>
                                        </p:tav>
                                        <p:tav tm="100000">
                                          <p:val>
                                            <p:strVal val="#ppt_y"/>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48" presetClass="entr" presetSubtype="0" accel="5000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000" fill="hold"/>
                                        <p:tgtEl>
                                          <p:spTgt spid="1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6" dur="1000" fill="hold"/>
                                        <p:tgtEl>
                                          <p:spTgt spid="14"/>
                                        </p:tgtEl>
                                        <p:attrNameLst>
                                          <p:attrName>ppt_x</p:attrName>
                                        </p:attrNameLst>
                                      </p:cBhvr>
                                      <p:tavLst>
                                        <p:tav tm="0">
                                          <p:val>
                                            <p:fltVal val="-1"/>
                                          </p:val>
                                        </p:tav>
                                        <p:tav tm="50000">
                                          <p:val>
                                            <p:fltVal val="0.95"/>
                                          </p:val>
                                        </p:tav>
                                        <p:tav tm="100000">
                                          <p:val>
                                            <p:strVal val="#ppt_x"/>
                                          </p:val>
                                        </p:tav>
                                      </p:tavLst>
                                    </p:anim>
                                    <p:anim calcmode="lin" valueType="num">
                                      <p:cBhvr>
                                        <p:cTn id="17" dur="1000" fill="hold"/>
                                        <p:tgtEl>
                                          <p:spTgt spid="14"/>
                                        </p:tgtEl>
                                        <p:attrNameLst>
                                          <p:attrName>ppt_y</p:attrName>
                                        </p:attrNameLst>
                                      </p:cBhvr>
                                      <p:tavLst>
                                        <p:tav tm="0">
                                          <p:val>
                                            <p:strVal val="#ppt_y"/>
                                          </p:val>
                                        </p:tav>
                                        <p:tav tm="100000">
                                          <p:val>
                                            <p:strVal val="#ppt_y"/>
                                          </p:val>
                                        </p:tav>
                                      </p:tavLst>
                                    </p:anim>
                                    <p:animEffect transition="in" filter="fade">
                                      <p:cBhvr>
                                        <p:cTn id="18" dur="1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48" presetClass="entr" presetSubtype="0" accel="5000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1000" fill="hold"/>
                                        <p:tgtEl>
                                          <p:spTgt spid="2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4" dur="1000" fill="hold"/>
                                        <p:tgtEl>
                                          <p:spTgt spid="20"/>
                                        </p:tgtEl>
                                        <p:attrNameLst>
                                          <p:attrName>ppt_x</p:attrName>
                                        </p:attrNameLst>
                                      </p:cBhvr>
                                      <p:tavLst>
                                        <p:tav tm="0">
                                          <p:val>
                                            <p:fltVal val="-1"/>
                                          </p:val>
                                        </p:tav>
                                        <p:tav tm="50000">
                                          <p:val>
                                            <p:fltVal val="0.95"/>
                                          </p:val>
                                        </p:tav>
                                        <p:tav tm="100000">
                                          <p:val>
                                            <p:strVal val="#ppt_x"/>
                                          </p:val>
                                        </p:tav>
                                      </p:tavLst>
                                    </p:anim>
                                    <p:anim calcmode="lin" valueType="num">
                                      <p:cBhvr>
                                        <p:cTn id="25" dur="1000" fill="hold"/>
                                        <p:tgtEl>
                                          <p:spTgt spid="20"/>
                                        </p:tgtEl>
                                        <p:attrNameLst>
                                          <p:attrName>ppt_y</p:attrName>
                                        </p:attrNameLst>
                                      </p:cBhvr>
                                      <p:tavLst>
                                        <p:tav tm="0">
                                          <p:val>
                                            <p:strVal val="#ppt_y"/>
                                          </p:val>
                                        </p:tav>
                                        <p:tav tm="100000">
                                          <p:val>
                                            <p:strVal val="#ppt_y"/>
                                          </p:val>
                                        </p:tav>
                                      </p:tavLst>
                                    </p:anim>
                                    <p:animEffect transition="in" filter="fade">
                                      <p:cBhvr>
                                        <p:cTn id="26" dur="10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48" presetClass="entr" presetSubtype="0" accel="5000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1000" fill="hold"/>
                                        <p:tgtEl>
                                          <p:spTgt spid="13"/>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2" dur="1000" fill="hold"/>
                                        <p:tgtEl>
                                          <p:spTgt spid="13"/>
                                        </p:tgtEl>
                                        <p:attrNameLst>
                                          <p:attrName>ppt_x</p:attrName>
                                        </p:attrNameLst>
                                      </p:cBhvr>
                                      <p:tavLst>
                                        <p:tav tm="0">
                                          <p:val>
                                            <p:fltVal val="-1"/>
                                          </p:val>
                                        </p:tav>
                                        <p:tav tm="50000">
                                          <p:val>
                                            <p:fltVal val="0.95"/>
                                          </p:val>
                                        </p:tav>
                                        <p:tav tm="100000">
                                          <p:val>
                                            <p:strVal val="#ppt_x"/>
                                          </p:val>
                                        </p:tav>
                                      </p:tavLst>
                                    </p:anim>
                                    <p:anim calcmode="lin" valueType="num">
                                      <p:cBhvr>
                                        <p:cTn id="33" dur="1000" fill="hold"/>
                                        <p:tgtEl>
                                          <p:spTgt spid="13"/>
                                        </p:tgtEl>
                                        <p:attrNameLst>
                                          <p:attrName>ppt_y</p:attrName>
                                        </p:attrNameLst>
                                      </p:cBhvr>
                                      <p:tavLst>
                                        <p:tav tm="0">
                                          <p:val>
                                            <p:strVal val="#ppt_y"/>
                                          </p:val>
                                        </p:tav>
                                        <p:tav tm="100000">
                                          <p:val>
                                            <p:strVal val="#ppt_y"/>
                                          </p:val>
                                        </p:tav>
                                      </p:tavLst>
                                    </p:anim>
                                    <p:animEffect transition="in" filter="fade">
                                      <p:cBhvr>
                                        <p:cTn id="34" dur="10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48" presetClass="entr" presetSubtype="0" accel="5000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1000" fill="hold"/>
                                        <p:tgtEl>
                                          <p:spTgt spid="17"/>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0" dur="1000" fill="hold"/>
                                        <p:tgtEl>
                                          <p:spTgt spid="17"/>
                                        </p:tgtEl>
                                        <p:attrNameLst>
                                          <p:attrName>ppt_x</p:attrName>
                                        </p:attrNameLst>
                                      </p:cBhvr>
                                      <p:tavLst>
                                        <p:tav tm="0">
                                          <p:val>
                                            <p:fltVal val="-1"/>
                                          </p:val>
                                        </p:tav>
                                        <p:tav tm="50000">
                                          <p:val>
                                            <p:fltVal val="0.95"/>
                                          </p:val>
                                        </p:tav>
                                        <p:tav tm="100000">
                                          <p:val>
                                            <p:strVal val="#ppt_x"/>
                                          </p:val>
                                        </p:tav>
                                      </p:tavLst>
                                    </p:anim>
                                    <p:anim calcmode="lin" valueType="num">
                                      <p:cBhvr>
                                        <p:cTn id="41" dur="1000" fill="hold"/>
                                        <p:tgtEl>
                                          <p:spTgt spid="17"/>
                                        </p:tgtEl>
                                        <p:attrNameLst>
                                          <p:attrName>ppt_y</p:attrName>
                                        </p:attrNameLst>
                                      </p:cBhvr>
                                      <p:tavLst>
                                        <p:tav tm="0">
                                          <p:val>
                                            <p:strVal val="#ppt_y"/>
                                          </p:val>
                                        </p:tav>
                                        <p:tav tm="100000">
                                          <p:val>
                                            <p:strVal val="#ppt_y"/>
                                          </p:val>
                                        </p:tav>
                                      </p:tavLst>
                                    </p:anim>
                                    <p:animEffect transition="in" filter="fade">
                                      <p:cBhvr>
                                        <p:cTn id="42" dur="10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48" presetClass="entr" presetSubtype="0" accel="5000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1000" fill="hold"/>
                                        <p:tgtEl>
                                          <p:spTgt spid="18"/>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8" dur="1000" fill="hold"/>
                                        <p:tgtEl>
                                          <p:spTgt spid="18"/>
                                        </p:tgtEl>
                                        <p:attrNameLst>
                                          <p:attrName>ppt_x</p:attrName>
                                        </p:attrNameLst>
                                      </p:cBhvr>
                                      <p:tavLst>
                                        <p:tav tm="0">
                                          <p:val>
                                            <p:fltVal val="-1"/>
                                          </p:val>
                                        </p:tav>
                                        <p:tav tm="50000">
                                          <p:val>
                                            <p:fltVal val="0.95"/>
                                          </p:val>
                                        </p:tav>
                                        <p:tav tm="100000">
                                          <p:val>
                                            <p:strVal val="#ppt_x"/>
                                          </p:val>
                                        </p:tav>
                                      </p:tavLst>
                                    </p:anim>
                                    <p:anim calcmode="lin" valueType="num">
                                      <p:cBhvr>
                                        <p:cTn id="49" dur="1000" fill="hold"/>
                                        <p:tgtEl>
                                          <p:spTgt spid="18"/>
                                        </p:tgtEl>
                                        <p:attrNameLst>
                                          <p:attrName>ppt_y</p:attrName>
                                        </p:attrNameLst>
                                      </p:cBhvr>
                                      <p:tavLst>
                                        <p:tav tm="0">
                                          <p:val>
                                            <p:strVal val="#ppt_y"/>
                                          </p:val>
                                        </p:tav>
                                        <p:tav tm="100000">
                                          <p:val>
                                            <p:strVal val="#ppt_y"/>
                                          </p:val>
                                        </p:tav>
                                      </p:tavLst>
                                    </p:anim>
                                    <p:animEffect transition="in" filter="fade">
                                      <p:cBhvr>
                                        <p:cTn id="50" dur="10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48" presetClass="entr" presetSubtype="0" accel="50000"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p:cTn id="55" dur="1000" fill="hold"/>
                                        <p:tgtEl>
                                          <p:spTgt spid="15"/>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56" dur="1000" fill="hold"/>
                                        <p:tgtEl>
                                          <p:spTgt spid="15"/>
                                        </p:tgtEl>
                                        <p:attrNameLst>
                                          <p:attrName>ppt_x</p:attrName>
                                        </p:attrNameLst>
                                      </p:cBhvr>
                                      <p:tavLst>
                                        <p:tav tm="0">
                                          <p:val>
                                            <p:fltVal val="-1"/>
                                          </p:val>
                                        </p:tav>
                                        <p:tav tm="50000">
                                          <p:val>
                                            <p:fltVal val="0.95"/>
                                          </p:val>
                                        </p:tav>
                                        <p:tav tm="100000">
                                          <p:val>
                                            <p:strVal val="#ppt_x"/>
                                          </p:val>
                                        </p:tav>
                                      </p:tavLst>
                                    </p:anim>
                                    <p:anim calcmode="lin" valueType="num">
                                      <p:cBhvr>
                                        <p:cTn id="57" dur="1000" fill="hold"/>
                                        <p:tgtEl>
                                          <p:spTgt spid="15"/>
                                        </p:tgtEl>
                                        <p:attrNameLst>
                                          <p:attrName>ppt_y</p:attrName>
                                        </p:attrNameLst>
                                      </p:cBhvr>
                                      <p:tavLst>
                                        <p:tav tm="0">
                                          <p:val>
                                            <p:strVal val="#ppt_y"/>
                                          </p:val>
                                        </p:tav>
                                        <p:tav tm="100000">
                                          <p:val>
                                            <p:strVal val="#ppt_y"/>
                                          </p:val>
                                        </p:tav>
                                      </p:tavLst>
                                    </p:anim>
                                    <p:animEffect transition="in" filter="fade">
                                      <p:cBhvr>
                                        <p:cTn id="58" dur="1000"/>
                                        <p:tgtEl>
                                          <p:spTgt spid="15"/>
                                        </p:tgtEl>
                                      </p:cBhvr>
                                    </p:animEffect>
                                  </p:childTnLst>
                                </p:cTn>
                              </p:par>
                            </p:childTnLst>
                          </p:cTn>
                        </p:par>
                      </p:childTnLst>
                    </p:cTn>
                  </p:par>
                  <p:par>
                    <p:cTn id="59" fill="hold">
                      <p:stCondLst>
                        <p:cond delay="indefinite"/>
                      </p:stCondLst>
                      <p:childTnLst>
                        <p:par>
                          <p:cTn id="60" fill="hold">
                            <p:stCondLst>
                              <p:cond delay="0"/>
                            </p:stCondLst>
                            <p:childTnLst>
                              <p:par>
                                <p:cTn id="61" presetID="48" presetClass="entr" presetSubtype="0" accel="50000" fill="hold" nodeType="clickEffect">
                                  <p:stCondLst>
                                    <p:cond delay="0"/>
                                  </p:stCondLst>
                                  <p:childTnLst>
                                    <p:set>
                                      <p:cBhvr>
                                        <p:cTn id="62" dur="1" fill="hold">
                                          <p:stCondLst>
                                            <p:cond delay="0"/>
                                          </p:stCondLst>
                                        </p:cTn>
                                        <p:tgtEl>
                                          <p:spTgt spid="9"/>
                                        </p:tgtEl>
                                        <p:attrNameLst>
                                          <p:attrName>style.visibility</p:attrName>
                                        </p:attrNameLst>
                                      </p:cBhvr>
                                      <p:to>
                                        <p:strVal val="visible"/>
                                      </p:to>
                                    </p:set>
                                    <p:anim calcmode="lin" valueType="num">
                                      <p:cBhvr>
                                        <p:cTn id="63" dur="1000" fill="hold"/>
                                        <p:tgtEl>
                                          <p:spTgt spid="9"/>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64" dur="1000" fill="hold"/>
                                        <p:tgtEl>
                                          <p:spTgt spid="9"/>
                                        </p:tgtEl>
                                        <p:attrNameLst>
                                          <p:attrName>ppt_x</p:attrName>
                                        </p:attrNameLst>
                                      </p:cBhvr>
                                      <p:tavLst>
                                        <p:tav tm="0">
                                          <p:val>
                                            <p:fltVal val="-1"/>
                                          </p:val>
                                        </p:tav>
                                        <p:tav tm="50000">
                                          <p:val>
                                            <p:fltVal val="0.95"/>
                                          </p:val>
                                        </p:tav>
                                        <p:tav tm="100000">
                                          <p:val>
                                            <p:strVal val="#ppt_x"/>
                                          </p:val>
                                        </p:tav>
                                      </p:tavLst>
                                    </p:anim>
                                    <p:anim calcmode="lin" valueType="num">
                                      <p:cBhvr>
                                        <p:cTn id="65" dur="1000" fill="hold"/>
                                        <p:tgtEl>
                                          <p:spTgt spid="9"/>
                                        </p:tgtEl>
                                        <p:attrNameLst>
                                          <p:attrName>ppt_y</p:attrName>
                                        </p:attrNameLst>
                                      </p:cBhvr>
                                      <p:tavLst>
                                        <p:tav tm="0">
                                          <p:val>
                                            <p:strVal val="#ppt_y"/>
                                          </p:val>
                                        </p:tav>
                                        <p:tav tm="100000">
                                          <p:val>
                                            <p:strVal val="#ppt_y"/>
                                          </p:val>
                                        </p:tav>
                                      </p:tavLst>
                                    </p:anim>
                                    <p:animEffect transition="in" filter="fade">
                                      <p:cBhvr>
                                        <p:cTn id="6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descr="blue_flower_3.jpg"/>
          <p:cNvPicPr>
            <a:picLocks noGrp="1" noChangeAspect="1"/>
          </p:cNvPicPr>
          <p:nvPr>
            <p:ph idx="1"/>
          </p:nvPr>
        </p:nvPicPr>
        <p:blipFill>
          <a:blip r:embed="rId2"/>
          <a:stretch>
            <a:fillRect/>
          </a:stretch>
        </p:blipFill>
        <p:spPr>
          <a:xfrm>
            <a:off x="0" y="0"/>
            <a:ext cx="9143999" cy="6858000"/>
          </a:xfrm>
        </p:spPr>
      </p:pic>
      <p:pic>
        <p:nvPicPr>
          <p:cNvPr id="7" name="Рисунок 6" descr="P6081629.JPG"/>
          <p:cNvPicPr>
            <a:picLocks noChangeAspect="1"/>
          </p:cNvPicPr>
          <p:nvPr/>
        </p:nvPicPr>
        <p:blipFill>
          <a:blip r:embed="rId3" cstate="print"/>
          <a:srcRect l="17924" b="16120"/>
          <a:stretch>
            <a:fillRect/>
          </a:stretch>
        </p:blipFill>
        <p:spPr>
          <a:xfrm rot="6494687">
            <a:off x="5314494" y="794052"/>
            <a:ext cx="3752519" cy="2876260"/>
          </a:xfrm>
          <a:prstGeom prst="rect">
            <a:avLst/>
          </a:prstGeom>
        </p:spPr>
        <p:style>
          <a:lnRef idx="3">
            <a:schemeClr val="lt1"/>
          </a:lnRef>
          <a:fillRef idx="1">
            <a:schemeClr val="accent5"/>
          </a:fillRef>
          <a:effectRef idx="1">
            <a:schemeClr val="accent5"/>
          </a:effectRef>
          <a:fontRef idx="minor">
            <a:schemeClr val="lt1"/>
          </a:fontRef>
        </p:style>
      </p:pic>
      <p:pic>
        <p:nvPicPr>
          <p:cNvPr id="8" name="Рисунок 7" descr="P6081585.JPG"/>
          <p:cNvPicPr>
            <a:picLocks noChangeAspect="1"/>
          </p:cNvPicPr>
          <p:nvPr/>
        </p:nvPicPr>
        <p:blipFill>
          <a:blip r:embed="rId4" cstate="print"/>
          <a:stretch>
            <a:fillRect/>
          </a:stretch>
        </p:blipFill>
        <p:spPr>
          <a:xfrm rot="4855317">
            <a:off x="-181865" y="641542"/>
            <a:ext cx="3614669" cy="2714620"/>
          </a:xfrm>
          <a:prstGeom prst="rect">
            <a:avLst/>
          </a:prstGeom>
          <a:ln/>
        </p:spPr>
        <p:style>
          <a:lnRef idx="3">
            <a:schemeClr val="lt1"/>
          </a:lnRef>
          <a:fillRef idx="1">
            <a:schemeClr val="accent5"/>
          </a:fillRef>
          <a:effectRef idx="1">
            <a:schemeClr val="accent5"/>
          </a:effectRef>
          <a:fontRef idx="minor">
            <a:schemeClr val="lt1"/>
          </a:fontRef>
        </p:style>
      </p:pic>
      <p:pic>
        <p:nvPicPr>
          <p:cNvPr id="9" name="Рисунок 8" descr="P6081653.JPG"/>
          <p:cNvPicPr>
            <a:picLocks noChangeAspect="1"/>
          </p:cNvPicPr>
          <p:nvPr/>
        </p:nvPicPr>
        <p:blipFill>
          <a:blip r:embed="rId5" cstate="print"/>
          <a:srcRect l="16666" t="17778" b="4444"/>
          <a:stretch>
            <a:fillRect/>
          </a:stretch>
        </p:blipFill>
        <p:spPr>
          <a:xfrm>
            <a:off x="4786314" y="4214794"/>
            <a:ext cx="4143372" cy="2643206"/>
          </a:xfrm>
          <a:prstGeom prst="rect">
            <a:avLst/>
          </a:prstGeom>
        </p:spPr>
        <p:style>
          <a:lnRef idx="3">
            <a:schemeClr val="lt1"/>
          </a:lnRef>
          <a:fillRef idx="1">
            <a:schemeClr val="accent6"/>
          </a:fillRef>
          <a:effectRef idx="1">
            <a:schemeClr val="accent6"/>
          </a:effectRef>
          <a:fontRef idx="minor">
            <a:schemeClr val="lt1"/>
          </a:fontRef>
        </p:style>
      </p:pic>
      <p:pic>
        <p:nvPicPr>
          <p:cNvPr id="10" name="Рисунок 9" descr="спорт.JPG"/>
          <p:cNvPicPr>
            <a:picLocks noChangeAspect="1"/>
          </p:cNvPicPr>
          <p:nvPr/>
        </p:nvPicPr>
        <p:blipFill>
          <a:blip r:embed="rId6" cstate="print"/>
          <a:srcRect l="4330" r="7622" b="28868"/>
          <a:stretch>
            <a:fillRect/>
          </a:stretch>
        </p:blipFill>
        <p:spPr>
          <a:xfrm>
            <a:off x="285720" y="4217614"/>
            <a:ext cx="4357718" cy="2640386"/>
          </a:xfrm>
          <a:prstGeom prst="rect">
            <a:avLst/>
          </a:prstGeom>
        </p:spPr>
        <p:style>
          <a:lnRef idx="3">
            <a:schemeClr val="lt1"/>
          </a:lnRef>
          <a:fillRef idx="1">
            <a:schemeClr val="accent6"/>
          </a:fillRef>
          <a:effectRef idx="1">
            <a:schemeClr val="accent6"/>
          </a:effectRef>
          <a:fontRef idx="minor">
            <a:schemeClr val="lt1"/>
          </a:fontRef>
        </p:style>
      </p:pic>
      <p:sp>
        <p:nvSpPr>
          <p:cNvPr id="11" name="Прямоугольник 10"/>
          <p:cNvSpPr/>
          <p:nvPr/>
        </p:nvSpPr>
        <p:spPr>
          <a:xfrm>
            <a:off x="2337574" y="357166"/>
            <a:ext cx="4468852" cy="313932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uk-UA" sz="6600" b="1" spc="50" dirty="0" smtClean="0">
                <a:ln w="11430"/>
                <a:solidFill>
                  <a:srgbClr val="C00000"/>
                </a:solidFill>
                <a:effectLst>
                  <a:outerShdw blurRad="76200" dist="50800" dir="5400000" algn="tl" rotWithShape="0">
                    <a:srgbClr val="000000">
                      <a:alpha val="65000"/>
                    </a:srgbClr>
                  </a:outerShdw>
                </a:effectLst>
              </a:rPr>
              <a:t>Рух </a:t>
            </a:r>
          </a:p>
          <a:p>
            <a:pPr algn="ctr"/>
            <a:r>
              <a:rPr lang="uk-UA" sz="6600" b="1" spc="50" dirty="0" smtClean="0">
                <a:ln w="11430"/>
                <a:solidFill>
                  <a:srgbClr val="C00000"/>
                </a:solidFill>
                <a:effectLst>
                  <a:outerShdw blurRad="76200" dist="50800" dir="5400000" algn="tl" rotWithShape="0">
                    <a:srgbClr val="000000">
                      <a:alpha val="65000"/>
                    </a:srgbClr>
                  </a:outerShdw>
                </a:effectLst>
              </a:rPr>
              <a:t>заради здоров'я</a:t>
            </a:r>
            <a:endParaRPr lang="ru-RU" sz="6600" b="1" cap="none" spc="50" dirty="0">
              <a:ln w="11430"/>
              <a:solidFill>
                <a:srgbClr val="C00000"/>
              </a:solidFill>
              <a:effectLst>
                <a:outerShdw blurRad="76200" dist="50800" dir="5400000" algn="tl" rotWithShape="0">
                  <a:srgbClr val="000000">
                    <a:alpha val="65000"/>
                  </a:srgbClr>
                </a:outerShdw>
              </a:effectLst>
            </a:endParaRPr>
          </a:p>
        </p:txBody>
      </p:sp>
    </p:spTree>
  </p:cSld>
  <p:clrMapOvr>
    <a:masterClrMapping/>
  </p:clrMapOvr>
  <p:transition advClick="0" advTm="1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 name="Содержимое 5" descr="Plus! Nature.jpg"/>
          <p:cNvPicPr>
            <a:picLocks noGrp="1" noChangeAspect="1"/>
          </p:cNvPicPr>
          <p:nvPr>
            <p:ph idx="1"/>
          </p:nvPr>
        </p:nvPicPr>
        <p:blipFill>
          <a:blip r:embed="rId2"/>
          <a:stretch>
            <a:fillRect/>
          </a:stretch>
        </p:blipFill>
        <p:spPr>
          <a:xfrm>
            <a:off x="0" y="0"/>
            <a:ext cx="9144000" cy="6858000"/>
          </a:xfrm>
        </p:spPr>
      </p:pic>
      <p:pic>
        <p:nvPicPr>
          <p:cNvPr id="14" name="Рисунок 13" descr="P6081704.JPG"/>
          <p:cNvPicPr>
            <a:picLocks noChangeAspect="1"/>
          </p:cNvPicPr>
          <p:nvPr/>
        </p:nvPicPr>
        <p:blipFill>
          <a:blip r:embed="rId3" cstate="print"/>
          <a:srcRect l="17949" r="17203" b="17331"/>
          <a:stretch>
            <a:fillRect/>
          </a:stretch>
        </p:blipFill>
        <p:spPr>
          <a:xfrm rot="21131627">
            <a:off x="450054" y="415809"/>
            <a:ext cx="3219219" cy="3691397"/>
          </a:xfrm>
          <a:prstGeom prst="rect">
            <a:avLst/>
          </a:prstGeom>
        </p:spPr>
        <p:style>
          <a:lnRef idx="2">
            <a:schemeClr val="accent3"/>
          </a:lnRef>
          <a:fillRef idx="1">
            <a:schemeClr val="lt1"/>
          </a:fillRef>
          <a:effectRef idx="0">
            <a:schemeClr val="accent3"/>
          </a:effectRef>
          <a:fontRef idx="minor">
            <a:schemeClr val="dk1"/>
          </a:fontRef>
        </p:style>
      </p:pic>
      <p:pic>
        <p:nvPicPr>
          <p:cNvPr id="21" name="Рисунок 20" descr="P6081654.JPG"/>
          <p:cNvPicPr>
            <a:picLocks noChangeAspect="1"/>
          </p:cNvPicPr>
          <p:nvPr/>
        </p:nvPicPr>
        <p:blipFill>
          <a:blip r:embed="rId4" cstate="print"/>
          <a:srcRect l="28830" t="24025" r="19951" b="23924"/>
          <a:stretch>
            <a:fillRect/>
          </a:stretch>
        </p:blipFill>
        <p:spPr>
          <a:xfrm rot="6040769">
            <a:off x="5218783" y="643811"/>
            <a:ext cx="3587448" cy="3272761"/>
          </a:xfrm>
          <a:prstGeom prst="rect">
            <a:avLst/>
          </a:prstGeom>
        </p:spPr>
        <p:style>
          <a:lnRef idx="2">
            <a:schemeClr val="accent3"/>
          </a:lnRef>
          <a:fillRef idx="1">
            <a:schemeClr val="lt1"/>
          </a:fillRef>
          <a:effectRef idx="0">
            <a:schemeClr val="accent3"/>
          </a:effectRef>
          <a:fontRef idx="minor">
            <a:schemeClr val="dk1"/>
          </a:fontRef>
        </p:style>
      </p:pic>
      <p:pic>
        <p:nvPicPr>
          <p:cNvPr id="22" name="Рисунок 21" descr="P6081682.JPG"/>
          <p:cNvPicPr>
            <a:picLocks noChangeAspect="1"/>
          </p:cNvPicPr>
          <p:nvPr/>
        </p:nvPicPr>
        <p:blipFill>
          <a:blip r:embed="rId5" cstate="print"/>
          <a:srcRect l="7407" t="11602"/>
          <a:stretch>
            <a:fillRect/>
          </a:stretch>
        </p:blipFill>
        <p:spPr>
          <a:xfrm rot="5400000">
            <a:off x="2797623" y="3060237"/>
            <a:ext cx="3840220" cy="3148987"/>
          </a:xfrm>
          <a:prstGeom prst="rect">
            <a:avLst/>
          </a:prstGeom>
        </p:spPr>
        <p:style>
          <a:lnRef idx="2">
            <a:schemeClr val="accent3"/>
          </a:lnRef>
          <a:fillRef idx="1">
            <a:schemeClr val="lt1"/>
          </a:fillRef>
          <a:effectRef idx="0">
            <a:schemeClr val="accent3"/>
          </a:effectRef>
          <a:fontRef idx="minor">
            <a:schemeClr val="dk1"/>
          </a:fontRef>
        </p:style>
      </p:pic>
    </p:spTree>
  </p:cSld>
  <p:clrMapOvr>
    <a:masterClrMapping/>
  </p:clrMapOvr>
  <p:transition advClick="0" advTm="12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from="(-#ppt_w/2)" to="(#ppt_x)" calcmode="lin" valueType="num">
                                      <p:cBhvr>
                                        <p:cTn id="7" dur="600" fill="hold">
                                          <p:stCondLst>
                                            <p:cond delay="0"/>
                                          </p:stCondLst>
                                        </p:cTn>
                                        <p:tgtEl>
                                          <p:spTgt spid="14"/>
                                        </p:tgtEl>
                                        <p:attrNameLst>
                                          <p:attrName>ppt_x</p:attrName>
                                        </p:attrNameLst>
                                      </p:cBhvr>
                                    </p:anim>
                                    <p:anim from="0" to="-1.0" calcmode="lin" valueType="num">
                                      <p:cBhvr>
                                        <p:cTn id="8" dur="200" decel="50000" autoRev="1" fill="hold">
                                          <p:stCondLst>
                                            <p:cond delay="600"/>
                                          </p:stCondLst>
                                        </p:cTn>
                                        <p:tgtEl>
                                          <p:spTgt spid="14"/>
                                        </p:tgtEl>
                                        <p:attrNameLst>
                                          <p:attrName>xshear</p:attrName>
                                        </p:attrNameLst>
                                      </p:cBhvr>
                                    </p:anim>
                                    <p:animScale>
                                      <p:cBhvr>
                                        <p:cTn id="9" dur="200" decel="100000" autoRev="1" fill="hold">
                                          <p:stCondLst>
                                            <p:cond delay="600"/>
                                          </p:stCondLst>
                                        </p:cTn>
                                        <p:tgtEl>
                                          <p:spTgt spid="14"/>
                                        </p:tgtEl>
                                      </p:cBhvr>
                                      <p:from x="100000" y="100000"/>
                                      <p:to x="80000" y="100000"/>
                                    </p:animScale>
                                    <p:anim by="(#ppt_h/3+#ppt_w*0.1)" calcmode="lin" valueType="num">
                                      <p:cBhvr additive="sum">
                                        <p:cTn id="10" dur="200" decel="100000" autoRev="1" fill="hold">
                                          <p:stCondLst>
                                            <p:cond delay="600"/>
                                          </p:stCondLst>
                                        </p:cTn>
                                        <p:tgtEl>
                                          <p:spTgt spid="14"/>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 from="(-#ppt_w/2)" to="(#ppt_x)" calcmode="lin" valueType="num">
                                      <p:cBhvr>
                                        <p:cTn id="15" dur="600" fill="hold">
                                          <p:stCondLst>
                                            <p:cond delay="0"/>
                                          </p:stCondLst>
                                        </p:cTn>
                                        <p:tgtEl>
                                          <p:spTgt spid="21"/>
                                        </p:tgtEl>
                                        <p:attrNameLst>
                                          <p:attrName>ppt_x</p:attrName>
                                        </p:attrNameLst>
                                      </p:cBhvr>
                                    </p:anim>
                                    <p:anim from="0" to="-1.0" calcmode="lin" valueType="num">
                                      <p:cBhvr>
                                        <p:cTn id="16" dur="200" decel="50000" autoRev="1" fill="hold">
                                          <p:stCondLst>
                                            <p:cond delay="600"/>
                                          </p:stCondLst>
                                        </p:cTn>
                                        <p:tgtEl>
                                          <p:spTgt spid="21"/>
                                        </p:tgtEl>
                                        <p:attrNameLst>
                                          <p:attrName>xshear</p:attrName>
                                        </p:attrNameLst>
                                      </p:cBhvr>
                                    </p:anim>
                                    <p:animScale>
                                      <p:cBhvr>
                                        <p:cTn id="17" dur="200" decel="100000" autoRev="1" fill="hold">
                                          <p:stCondLst>
                                            <p:cond delay="600"/>
                                          </p:stCondLst>
                                        </p:cTn>
                                        <p:tgtEl>
                                          <p:spTgt spid="21"/>
                                        </p:tgtEl>
                                      </p:cBhvr>
                                      <p:from x="100000" y="100000"/>
                                      <p:to x="80000" y="100000"/>
                                    </p:animScale>
                                    <p:anim by="(#ppt_h/3+#ppt_w*0.1)" calcmode="lin" valueType="num">
                                      <p:cBhvr additive="sum">
                                        <p:cTn id="18" dur="200" decel="100000" autoRev="1" fill="hold">
                                          <p:stCondLst>
                                            <p:cond delay="600"/>
                                          </p:stCondLst>
                                        </p:cTn>
                                        <p:tgtEl>
                                          <p:spTgt spid="21"/>
                                        </p:tgtEl>
                                        <p:attrNameLst>
                                          <p:attrName>ppt_x</p:attrName>
                                        </p:attrNameLst>
                                      </p:cBhvr>
                                    </p:anim>
                                  </p:childTnLst>
                                </p:cTn>
                              </p:par>
                            </p:childTnLst>
                          </p:cTn>
                        </p:par>
                      </p:childTnLst>
                    </p:cTn>
                  </p:par>
                  <p:par>
                    <p:cTn id="19" fill="hold">
                      <p:stCondLst>
                        <p:cond delay="indefinite"/>
                      </p:stCondLst>
                      <p:childTnLst>
                        <p:par>
                          <p:cTn id="20" fill="hold">
                            <p:stCondLst>
                              <p:cond delay="0"/>
                            </p:stCondLst>
                            <p:childTnLst>
                              <p:par>
                                <p:cTn id="21" presetID="34"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 from="(-#ppt_w/2)" to="(#ppt_x)" calcmode="lin" valueType="num">
                                      <p:cBhvr>
                                        <p:cTn id="23" dur="600" fill="hold">
                                          <p:stCondLst>
                                            <p:cond delay="0"/>
                                          </p:stCondLst>
                                        </p:cTn>
                                        <p:tgtEl>
                                          <p:spTgt spid="22"/>
                                        </p:tgtEl>
                                        <p:attrNameLst>
                                          <p:attrName>ppt_x</p:attrName>
                                        </p:attrNameLst>
                                      </p:cBhvr>
                                    </p:anim>
                                    <p:anim from="0" to="-1.0" calcmode="lin" valueType="num">
                                      <p:cBhvr>
                                        <p:cTn id="24" dur="200" decel="50000" autoRev="1" fill="hold">
                                          <p:stCondLst>
                                            <p:cond delay="600"/>
                                          </p:stCondLst>
                                        </p:cTn>
                                        <p:tgtEl>
                                          <p:spTgt spid="22"/>
                                        </p:tgtEl>
                                        <p:attrNameLst>
                                          <p:attrName>xshear</p:attrName>
                                        </p:attrNameLst>
                                      </p:cBhvr>
                                    </p:anim>
                                    <p:animScale>
                                      <p:cBhvr>
                                        <p:cTn id="25" dur="200" decel="100000" autoRev="1" fill="hold">
                                          <p:stCondLst>
                                            <p:cond delay="600"/>
                                          </p:stCondLst>
                                        </p:cTn>
                                        <p:tgtEl>
                                          <p:spTgt spid="22"/>
                                        </p:tgtEl>
                                      </p:cBhvr>
                                      <p:from x="100000" y="100000"/>
                                      <p:to x="80000" y="100000"/>
                                    </p:animScale>
                                    <p:anim by="(#ppt_h/3+#ppt_w*0.1)" calcmode="lin" valueType="num">
                                      <p:cBhvr additive="sum">
                                        <p:cTn id="26" dur="200" decel="100000" autoRev="1" fill="hold">
                                          <p:stCondLst>
                                            <p:cond delay="600"/>
                                          </p:stCondLst>
                                        </p:cTn>
                                        <p:tgtEl>
                                          <p:spTgt spid="22"/>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descr="poppies.jpg"/>
          <p:cNvPicPr>
            <a:picLocks noGrp="1" noChangeAspect="1"/>
          </p:cNvPicPr>
          <p:nvPr>
            <p:ph idx="1"/>
          </p:nvPr>
        </p:nvPicPr>
        <p:blipFill>
          <a:blip r:embed="rId2"/>
          <a:stretch>
            <a:fillRect/>
          </a:stretch>
        </p:blipFill>
        <p:spPr>
          <a:xfrm>
            <a:off x="0" y="0"/>
            <a:ext cx="9144000" cy="6858000"/>
          </a:xfrm>
        </p:spPr>
      </p:pic>
      <p:pic>
        <p:nvPicPr>
          <p:cNvPr id="6" name="Рисунок 5" descr="P6091855.JPG"/>
          <p:cNvPicPr>
            <a:picLocks noChangeAspect="1"/>
          </p:cNvPicPr>
          <p:nvPr/>
        </p:nvPicPr>
        <p:blipFill>
          <a:blip r:embed="rId3" cstate="print"/>
          <a:srcRect l="15218" t="13043" b="23913"/>
          <a:stretch>
            <a:fillRect/>
          </a:stretch>
        </p:blipFill>
        <p:spPr>
          <a:xfrm>
            <a:off x="5072067" y="0"/>
            <a:ext cx="4071933" cy="3000372"/>
          </a:xfrm>
          <a:prstGeom prst="rect">
            <a:avLst/>
          </a:prstGeom>
        </p:spPr>
        <p:style>
          <a:lnRef idx="2">
            <a:schemeClr val="accent2"/>
          </a:lnRef>
          <a:fillRef idx="1">
            <a:schemeClr val="lt1"/>
          </a:fillRef>
          <a:effectRef idx="0">
            <a:schemeClr val="accent2"/>
          </a:effectRef>
          <a:fontRef idx="minor">
            <a:schemeClr val="dk1"/>
          </a:fontRef>
        </p:style>
      </p:pic>
      <p:pic>
        <p:nvPicPr>
          <p:cNvPr id="7" name="Рисунок 6" descr="P6091838.JPG"/>
          <p:cNvPicPr>
            <a:picLocks noChangeAspect="1"/>
          </p:cNvPicPr>
          <p:nvPr/>
        </p:nvPicPr>
        <p:blipFill>
          <a:blip r:embed="rId4" cstate="print"/>
          <a:stretch>
            <a:fillRect/>
          </a:stretch>
        </p:blipFill>
        <p:spPr>
          <a:xfrm>
            <a:off x="5143504" y="3857628"/>
            <a:ext cx="4000496" cy="3000372"/>
          </a:xfrm>
          <a:prstGeom prst="rect">
            <a:avLst/>
          </a:prstGeom>
        </p:spPr>
        <p:style>
          <a:lnRef idx="2">
            <a:schemeClr val="accent2"/>
          </a:lnRef>
          <a:fillRef idx="1">
            <a:schemeClr val="lt1"/>
          </a:fillRef>
          <a:effectRef idx="0">
            <a:schemeClr val="accent2"/>
          </a:effectRef>
          <a:fontRef idx="minor">
            <a:schemeClr val="dk1"/>
          </a:fontRef>
        </p:style>
      </p:pic>
      <p:pic>
        <p:nvPicPr>
          <p:cNvPr id="8" name="Рисунок 7" descr="P6081603.JPG"/>
          <p:cNvPicPr>
            <a:picLocks noChangeAspect="1"/>
          </p:cNvPicPr>
          <p:nvPr/>
        </p:nvPicPr>
        <p:blipFill>
          <a:blip r:embed="rId5" cstate="print"/>
          <a:stretch>
            <a:fillRect/>
          </a:stretch>
        </p:blipFill>
        <p:spPr>
          <a:xfrm>
            <a:off x="0" y="3857628"/>
            <a:ext cx="4095747" cy="3000372"/>
          </a:xfrm>
          <a:prstGeom prst="rect">
            <a:avLst/>
          </a:prstGeom>
        </p:spPr>
        <p:style>
          <a:lnRef idx="2">
            <a:schemeClr val="accent2"/>
          </a:lnRef>
          <a:fillRef idx="1">
            <a:schemeClr val="lt1"/>
          </a:fillRef>
          <a:effectRef idx="0">
            <a:schemeClr val="accent2"/>
          </a:effectRef>
          <a:fontRef idx="minor">
            <a:schemeClr val="dk1"/>
          </a:fontRef>
        </p:style>
      </p:pic>
      <p:sp>
        <p:nvSpPr>
          <p:cNvPr id="10" name="Прямоугольник 9"/>
          <p:cNvSpPr/>
          <p:nvPr/>
        </p:nvSpPr>
        <p:spPr>
          <a:xfrm>
            <a:off x="142845" y="928670"/>
            <a:ext cx="4572032" cy="2554545"/>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uk-UA" sz="8000" b="1" spc="50" dirty="0" smtClean="0">
                <a:ln w="11430"/>
                <a:solidFill>
                  <a:srgbClr val="FFFF00"/>
                </a:solidFill>
                <a:effectLst>
                  <a:outerShdw blurRad="76200" dist="50800" dir="5400000" algn="tl" rotWithShape="0">
                    <a:srgbClr val="000000">
                      <a:alpha val="65000"/>
                    </a:srgbClr>
                  </a:outerShdw>
                </a:effectLst>
              </a:rPr>
              <a:t>Веселі </a:t>
            </a:r>
          </a:p>
          <a:p>
            <a:pPr algn="ctr"/>
            <a:r>
              <a:rPr lang="uk-UA" sz="8000" b="1" spc="50" dirty="0" smtClean="0">
                <a:ln w="11430"/>
                <a:solidFill>
                  <a:srgbClr val="FFFF00"/>
                </a:solidFill>
                <a:effectLst>
                  <a:outerShdw blurRad="76200" dist="50800" dir="5400000" algn="tl" rotWithShape="0">
                    <a:srgbClr val="000000">
                      <a:alpha val="65000"/>
                    </a:srgbClr>
                  </a:outerShdw>
                </a:effectLst>
              </a:rPr>
              <a:t>старти</a:t>
            </a:r>
            <a:endParaRPr lang="ru-RU" sz="8000" b="1" cap="none" spc="50" dirty="0">
              <a:ln w="11430"/>
              <a:solidFill>
                <a:srgbClr val="FFFF00"/>
              </a:solidFill>
              <a:effectLst>
                <a:outerShdw blurRad="76200" dist="50800" dir="5400000" algn="tl" rotWithShape="0">
                  <a:srgbClr val="000000">
                    <a:alpha val="65000"/>
                  </a:srgbClr>
                </a:outerShdw>
              </a:effectLst>
            </a:endParaRPr>
          </a:p>
        </p:txBody>
      </p:sp>
    </p:spTree>
  </p:cSld>
  <p:clrMapOvr>
    <a:masterClrMapping/>
  </p:clrMapOvr>
  <p:transition advClick="0" advTm="16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
                                        </p:tgtEl>
                                        <p:attrNameLst>
                                          <p:attrName>style.visibility</p:attrName>
                                        </p:attrNameLst>
                                      </p:cBhvr>
                                      <p:to>
                                        <p:strVal val="visible"/>
                                      </p:to>
                                    </p:set>
                                    <p:anim calcmode="discrete" valueType="clr">
                                      <p:cBhvr override="childStyle">
                                        <p:cTn id="7"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
                                        </p:tgtEl>
                                        <p:attrNameLst>
                                          <p:attrName>fillcolor</p:attrName>
                                        </p:attrNameLst>
                                      </p:cBhvr>
                                      <p:tavLst>
                                        <p:tav tm="0">
                                          <p:val>
                                            <p:clrVal>
                                              <a:schemeClr val="accent2"/>
                                            </p:clrVal>
                                          </p:val>
                                        </p:tav>
                                        <p:tav tm="50000">
                                          <p:val>
                                            <p:clrVal>
                                              <a:schemeClr val="hlink"/>
                                            </p:clrVal>
                                          </p:val>
                                        </p:tav>
                                      </p:tavLst>
                                    </p:anim>
                                    <p:set>
                                      <p:cBhvr>
                                        <p:cTn id="9" dur="80"/>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descr="flowers_034.jpg"/>
          <p:cNvPicPr>
            <a:picLocks noGrp="1" noChangeAspect="1"/>
          </p:cNvPicPr>
          <p:nvPr>
            <p:ph idx="1"/>
          </p:nvPr>
        </p:nvPicPr>
        <p:blipFill>
          <a:blip r:embed="rId2"/>
          <a:stretch>
            <a:fillRect/>
          </a:stretch>
        </p:blipFill>
        <p:spPr>
          <a:xfrm>
            <a:off x="0" y="0"/>
            <a:ext cx="9144000" cy="6858000"/>
          </a:xfrm>
        </p:spPr>
      </p:pic>
      <p:pic>
        <p:nvPicPr>
          <p:cNvPr id="16" name="Рисунок 15" descr="P6101898.JPG"/>
          <p:cNvPicPr>
            <a:picLocks noChangeAspect="1"/>
          </p:cNvPicPr>
          <p:nvPr/>
        </p:nvPicPr>
        <p:blipFill>
          <a:blip r:embed="rId3" cstate="print"/>
          <a:srcRect t="12499" r="7812"/>
          <a:stretch>
            <a:fillRect/>
          </a:stretch>
        </p:blipFill>
        <p:spPr>
          <a:xfrm>
            <a:off x="4071934" y="357166"/>
            <a:ext cx="4786346" cy="3143272"/>
          </a:xfrm>
          <a:prstGeom prst="rect">
            <a:avLst/>
          </a:prstGeom>
        </p:spPr>
        <p:style>
          <a:lnRef idx="3">
            <a:schemeClr val="lt1"/>
          </a:lnRef>
          <a:fillRef idx="1">
            <a:schemeClr val="accent3"/>
          </a:fillRef>
          <a:effectRef idx="1">
            <a:schemeClr val="accent3"/>
          </a:effectRef>
          <a:fontRef idx="minor">
            <a:schemeClr val="lt1"/>
          </a:fontRef>
        </p:style>
      </p:pic>
      <p:pic>
        <p:nvPicPr>
          <p:cNvPr id="17" name="Рисунок 16" descr="P6101948.JPG"/>
          <p:cNvPicPr>
            <a:picLocks noChangeAspect="1"/>
          </p:cNvPicPr>
          <p:nvPr/>
        </p:nvPicPr>
        <p:blipFill>
          <a:blip r:embed="rId4" cstate="print"/>
          <a:srcRect t="12765" r="6154" b="6382"/>
          <a:stretch>
            <a:fillRect/>
          </a:stretch>
        </p:blipFill>
        <p:spPr>
          <a:xfrm>
            <a:off x="285720" y="3929066"/>
            <a:ext cx="4357686" cy="2714644"/>
          </a:xfrm>
          <a:prstGeom prst="rect">
            <a:avLst/>
          </a:prstGeom>
        </p:spPr>
        <p:style>
          <a:lnRef idx="3">
            <a:schemeClr val="lt1"/>
          </a:lnRef>
          <a:fillRef idx="1">
            <a:schemeClr val="accent3"/>
          </a:fillRef>
          <a:effectRef idx="1">
            <a:schemeClr val="accent3"/>
          </a:effectRef>
          <a:fontRef idx="minor">
            <a:schemeClr val="lt1"/>
          </a:fontRef>
        </p:style>
      </p:pic>
      <p:pic>
        <p:nvPicPr>
          <p:cNvPr id="20" name="Рисунок 19" descr="P6081651.JPG"/>
          <p:cNvPicPr>
            <a:picLocks noChangeAspect="1"/>
          </p:cNvPicPr>
          <p:nvPr/>
        </p:nvPicPr>
        <p:blipFill>
          <a:blip r:embed="rId5" cstate="print"/>
          <a:srcRect l="16210"/>
          <a:stretch>
            <a:fillRect/>
          </a:stretch>
        </p:blipFill>
        <p:spPr>
          <a:xfrm rot="4663556">
            <a:off x="353502" y="577556"/>
            <a:ext cx="3192407" cy="2857496"/>
          </a:xfrm>
          <a:prstGeom prst="rect">
            <a:avLst/>
          </a:prstGeom>
        </p:spPr>
        <p:style>
          <a:lnRef idx="3">
            <a:schemeClr val="lt1"/>
          </a:lnRef>
          <a:fillRef idx="1">
            <a:schemeClr val="accent3"/>
          </a:fillRef>
          <a:effectRef idx="1">
            <a:schemeClr val="accent3"/>
          </a:effectRef>
          <a:fontRef idx="minor">
            <a:schemeClr val="lt1"/>
          </a:fontRef>
        </p:style>
      </p:pic>
      <p:pic>
        <p:nvPicPr>
          <p:cNvPr id="21" name="Рисунок 20" descr="P6081665.JPG"/>
          <p:cNvPicPr>
            <a:picLocks noChangeAspect="1"/>
          </p:cNvPicPr>
          <p:nvPr/>
        </p:nvPicPr>
        <p:blipFill>
          <a:blip r:embed="rId6" cstate="print"/>
          <a:srcRect l="7500" t="10000" r="6249"/>
          <a:stretch>
            <a:fillRect/>
          </a:stretch>
        </p:blipFill>
        <p:spPr>
          <a:xfrm rot="21244277">
            <a:off x="5143504" y="3857628"/>
            <a:ext cx="3761179" cy="2786058"/>
          </a:xfrm>
          <a:prstGeom prst="rect">
            <a:avLst/>
          </a:prstGeom>
        </p:spPr>
        <p:style>
          <a:lnRef idx="3">
            <a:schemeClr val="lt1"/>
          </a:lnRef>
          <a:fillRef idx="1">
            <a:schemeClr val="accent3"/>
          </a:fillRef>
          <a:effectRef idx="1">
            <a:schemeClr val="accent3"/>
          </a:effectRef>
          <a:fontRef idx="minor">
            <a:schemeClr val="lt1"/>
          </a:fontRef>
        </p:style>
      </p:pic>
    </p:spTree>
  </p:cSld>
  <p:clrMapOvr>
    <a:masterClrMapping/>
  </p:clrMapOvr>
  <p:transition advClick="0" advTm="16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800" decel="100000"/>
                                        <p:tgtEl>
                                          <p:spTgt spid="20"/>
                                        </p:tgtEl>
                                      </p:cBhvr>
                                    </p:animEffect>
                                    <p:anim calcmode="lin" valueType="num">
                                      <p:cBhvr>
                                        <p:cTn id="8" dur="800" decel="100000" fill="hold"/>
                                        <p:tgtEl>
                                          <p:spTgt spid="20"/>
                                        </p:tgtEl>
                                        <p:attrNameLst>
                                          <p:attrName>style.rotation</p:attrName>
                                        </p:attrNameLst>
                                      </p:cBhvr>
                                      <p:tavLst>
                                        <p:tav tm="0">
                                          <p:val>
                                            <p:fltVal val="-90"/>
                                          </p:val>
                                        </p:tav>
                                        <p:tav tm="100000">
                                          <p:val>
                                            <p:fltVal val="0"/>
                                          </p:val>
                                        </p:tav>
                                      </p:tavLst>
                                    </p:anim>
                                    <p:anim calcmode="lin" valueType="num">
                                      <p:cBhvr>
                                        <p:cTn id="9" dur="800" decel="100000" fill="hold"/>
                                        <p:tgtEl>
                                          <p:spTgt spid="20"/>
                                        </p:tgtEl>
                                        <p:attrNameLst>
                                          <p:attrName>ppt_x</p:attrName>
                                        </p:attrNameLst>
                                      </p:cBhvr>
                                      <p:tavLst>
                                        <p:tav tm="0">
                                          <p:val>
                                            <p:strVal val="#ppt_x+0.4"/>
                                          </p:val>
                                        </p:tav>
                                        <p:tav tm="100000">
                                          <p:val>
                                            <p:strVal val="#ppt_x-0.05"/>
                                          </p:val>
                                        </p:tav>
                                      </p:tavLst>
                                    </p:anim>
                                    <p:anim calcmode="lin" valueType="num">
                                      <p:cBhvr>
                                        <p:cTn id="10" dur="800" decel="100000" fill="hold"/>
                                        <p:tgtEl>
                                          <p:spTgt spid="2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800" decel="100000"/>
                                        <p:tgtEl>
                                          <p:spTgt spid="21"/>
                                        </p:tgtEl>
                                      </p:cBhvr>
                                    </p:animEffect>
                                    <p:anim calcmode="lin" valueType="num">
                                      <p:cBhvr>
                                        <p:cTn id="18" dur="800" decel="100000" fill="hold"/>
                                        <p:tgtEl>
                                          <p:spTgt spid="21"/>
                                        </p:tgtEl>
                                        <p:attrNameLst>
                                          <p:attrName>style.rotation</p:attrName>
                                        </p:attrNameLst>
                                      </p:cBhvr>
                                      <p:tavLst>
                                        <p:tav tm="0">
                                          <p:val>
                                            <p:fltVal val="-90"/>
                                          </p:val>
                                        </p:tav>
                                        <p:tav tm="100000">
                                          <p:val>
                                            <p:fltVal val="0"/>
                                          </p:val>
                                        </p:tav>
                                      </p:tavLst>
                                    </p:anim>
                                    <p:anim calcmode="lin" valueType="num">
                                      <p:cBhvr>
                                        <p:cTn id="19" dur="800" decel="100000" fill="hold"/>
                                        <p:tgtEl>
                                          <p:spTgt spid="21"/>
                                        </p:tgtEl>
                                        <p:attrNameLst>
                                          <p:attrName>ppt_x</p:attrName>
                                        </p:attrNameLst>
                                      </p:cBhvr>
                                      <p:tavLst>
                                        <p:tav tm="0">
                                          <p:val>
                                            <p:strVal val="#ppt_x+0.4"/>
                                          </p:val>
                                        </p:tav>
                                        <p:tav tm="100000">
                                          <p:val>
                                            <p:strVal val="#ppt_x-0.05"/>
                                          </p:val>
                                        </p:tav>
                                      </p:tavLst>
                                    </p:anim>
                                    <p:anim calcmode="lin" valueType="num">
                                      <p:cBhvr>
                                        <p:cTn id="20" dur="800" decel="100000" fill="hold"/>
                                        <p:tgtEl>
                                          <p:spTgt spid="21"/>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21"/>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21"/>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800" decel="100000"/>
                                        <p:tgtEl>
                                          <p:spTgt spid="17"/>
                                        </p:tgtEl>
                                      </p:cBhvr>
                                    </p:animEffect>
                                    <p:anim calcmode="lin" valueType="num">
                                      <p:cBhvr>
                                        <p:cTn id="28" dur="800" decel="100000" fill="hold"/>
                                        <p:tgtEl>
                                          <p:spTgt spid="17"/>
                                        </p:tgtEl>
                                        <p:attrNameLst>
                                          <p:attrName>style.rotation</p:attrName>
                                        </p:attrNameLst>
                                      </p:cBhvr>
                                      <p:tavLst>
                                        <p:tav tm="0">
                                          <p:val>
                                            <p:fltVal val="-90"/>
                                          </p:val>
                                        </p:tav>
                                        <p:tav tm="100000">
                                          <p:val>
                                            <p:fltVal val="0"/>
                                          </p:val>
                                        </p:tav>
                                      </p:tavLst>
                                    </p:anim>
                                    <p:anim calcmode="lin" valueType="num">
                                      <p:cBhvr>
                                        <p:cTn id="29" dur="800" decel="100000" fill="hold"/>
                                        <p:tgtEl>
                                          <p:spTgt spid="17"/>
                                        </p:tgtEl>
                                        <p:attrNameLst>
                                          <p:attrName>ppt_x</p:attrName>
                                        </p:attrNameLst>
                                      </p:cBhvr>
                                      <p:tavLst>
                                        <p:tav tm="0">
                                          <p:val>
                                            <p:strVal val="#ppt_x+0.4"/>
                                          </p:val>
                                        </p:tav>
                                        <p:tav tm="100000">
                                          <p:val>
                                            <p:strVal val="#ppt_x-0.05"/>
                                          </p:val>
                                        </p:tav>
                                      </p:tavLst>
                                    </p:anim>
                                    <p:anim calcmode="lin" valueType="num">
                                      <p:cBhvr>
                                        <p:cTn id="30" dur="800" decel="100000" fill="hold"/>
                                        <p:tgtEl>
                                          <p:spTgt spid="17"/>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800" decel="100000"/>
                                        <p:tgtEl>
                                          <p:spTgt spid="16"/>
                                        </p:tgtEl>
                                      </p:cBhvr>
                                    </p:animEffect>
                                    <p:anim calcmode="lin" valueType="num">
                                      <p:cBhvr>
                                        <p:cTn id="38" dur="800" decel="100000" fill="hold"/>
                                        <p:tgtEl>
                                          <p:spTgt spid="16"/>
                                        </p:tgtEl>
                                        <p:attrNameLst>
                                          <p:attrName>style.rotation</p:attrName>
                                        </p:attrNameLst>
                                      </p:cBhvr>
                                      <p:tavLst>
                                        <p:tav tm="0">
                                          <p:val>
                                            <p:fltVal val="-90"/>
                                          </p:val>
                                        </p:tav>
                                        <p:tav tm="100000">
                                          <p:val>
                                            <p:fltVal val="0"/>
                                          </p:val>
                                        </p:tav>
                                      </p:tavLst>
                                    </p:anim>
                                    <p:anim calcmode="lin" valueType="num">
                                      <p:cBhvr>
                                        <p:cTn id="39" dur="800" decel="100000" fill="hold"/>
                                        <p:tgtEl>
                                          <p:spTgt spid="16"/>
                                        </p:tgtEl>
                                        <p:attrNameLst>
                                          <p:attrName>ppt_x</p:attrName>
                                        </p:attrNameLst>
                                      </p:cBhvr>
                                      <p:tavLst>
                                        <p:tav tm="0">
                                          <p:val>
                                            <p:strVal val="#ppt_x+0.4"/>
                                          </p:val>
                                        </p:tav>
                                        <p:tav tm="100000">
                                          <p:val>
                                            <p:strVal val="#ppt_x-0.05"/>
                                          </p:val>
                                        </p:tav>
                                      </p:tavLst>
                                    </p:anim>
                                    <p:anim calcmode="lin" valueType="num">
                                      <p:cBhvr>
                                        <p:cTn id="40" dur="800" decel="100000" fill="hold"/>
                                        <p:tgtEl>
                                          <p:spTgt spid="16"/>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descr="CLOUDS~1.JPE"/>
          <p:cNvPicPr>
            <a:picLocks noGrp="1" noChangeAspect="1"/>
          </p:cNvPicPr>
          <p:nvPr>
            <p:ph idx="1"/>
          </p:nvPr>
        </p:nvPicPr>
        <p:blipFill>
          <a:blip r:embed="rId2"/>
          <a:stretch>
            <a:fillRect/>
          </a:stretch>
        </p:blipFill>
        <p:spPr>
          <a:xfrm>
            <a:off x="0" y="0"/>
            <a:ext cx="9144000" cy="6858000"/>
          </a:xfrm>
        </p:spPr>
      </p:pic>
      <p:pic>
        <p:nvPicPr>
          <p:cNvPr id="5" name="Рисунок 4" descr="P9142146.JPG"/>
          <p:cNvPicPr>
            <a:picLocks noChangeAspect="1"/>
          </p:cNvPicPr>
          <p:nvPr/>
        </p:nvPicPr>
        <p:blipFill>
          <a:blip r:embed="rId3"/>
          <a:srcRect t="31250" r="19531" b="32292"/>
          <a:stretch>
            <a:fillRect/>
          </a:stretch>
        </p:blipFill>
        <p:spPr>
          <a:xfrm>
            <a:off x="214282" y="3357562"/>
            <a:ext cx="8715436" cy="3000396"/>
          </a:xfrm>
          <a:prstGeom prst="rect">
            <a:avLst/>
          </a:prstGeom>
        </p:spPr>
        <p:style>
          <a:lnRef idx="2">
            <a:schemeClr val="accent4">
              <a:shade val="50000"/>
            </a:schemeClr>
          </a:lnRef>
          <a:fillRef idx="1">
            <a:schemeClr val="accent4"/>
          </a:fillRef>
          <a:effectRef idx="0">
            <a:schemeClr val="accent4"/>
          </a:effectRef>
          <a:fontRef idx="minor">
            <a:schemeClr val="lt1"/>
          </a:fontRef>
        </p:style>
      </p:pic>
      <p:sp>
        <p:nvSpPr>
          <p:cNvPr id="6" name="Прямоугольник 5"/>
          <p:cNvSpPr/>
          <p:nvPr/>
        </p:nvSpPr>
        <p:spPr>
          <a:xfrm>
            <a:off x="500034" y="285729"/>
            <a:ext cx="8143931" cy="280076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uk-UA" sz="8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Ні дня без спорту</a:t>
            </a:r>
            <a:endParaRPr lang="ru-RU" sz="8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ransition advClick="0" advTm="1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500" autoRev="1" fill="hold">
                                          <p:stCondLst>
                                            <p:cond delay="0"/>
                                          </p:stCondLst>
                                        </p:cTn>
                                        <p:tgtEl>
                                          <p:spTgt spid="6"/>
                                        </p:tgtEl>
                                        <p:attrNameLst>
                                          <p:attrName>ppt_w</p:attrName>
                                        </p:attrNameLst>
                                      </p:cBhvr>
                                    </p:anim>
                                    <p:anim by="(#ppt_w*0.50)" calcmode="lin" valueType="num">
                                      <p:cBhvr>
                                        <p:cTn id="8" dur="500" decel="50000" autoRev="1" fill="hold">
                                          <p:stCondLst>
                                            <p:cond delay="0"/>
                                          </p:stCondLst>
                                        </p:cTn>
                                        <p:tgtEl>
                                          <p:spTgt spid="6"/>
                                        </p:tgtEl>
                                        <p:attrNameLst>
                                          <p:attrName>ppt_x</p:attrName>
                                        </p:attrNameLst>
                                      </p:cBhvr>
                                    </p:anim>
                                    <p:anim from="(-#ppt_h/2)" to="(#ppt_y)" calcmode="lin" valueType="num">
                                      <p:cBhvr>
                                        <p:cTn id="9" dur="1000" fill="hold">
                                          <p:stCondLst>
                                            <p:cond delay="0"/>
                                          </p:stCondLst>
                                        </p:cTn>
                                        <p:tgtEl>
                                          <p:spTgt spid="6"/>
                                        </p:tgtEl>
                                        <p:attrNameLst>
                                          <p:attrName>ppt_y</p:attrName>
                                        </p:attrNameLst>
                                      </p:cBhvr>
                                    </p:anim>
                                    <p:animRot by="21600000">
                                      <p:cBhvr>
                                        <p:cTn id="10" dur="10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descr="7b.jpg"/>
          <p:cNvPicPr>
            <a:picLocks noGrp="1" noChangeAspect="1"/>
          </p:cNvPicPr>
          <p:nvPr>
            <p:ph idx="1"/>
          </p:nvPr>
        </p:nvPicPr>
        <p:blipFill>
          <a:blip r:embed="rId2"/>
          <a:stretch>
            <a:fillRect/>
          </a:stretch>
        </p:blipFill>
        <p:spPr>
          <a:xfrm>
            <a:off x="0" y="0"/>
            <a:ext cx="9144000" cy="6858000"/>
          </a:xfrm>
        </p:spPr>
      </p:pic>
      <p:pic>
        <p:nvPicPr>
          <p:cNvPr id="5" name="Рисунок 4" descr="P9152176.JPG"/>
          <p:cNvPicPr>
            <a:picLocks noChangeAspect="1"/>
          </p:cNvPicPr>
          <p:nvPr/>
        </p:nvPicPr>
        <p:blipFill>
          <a:blip r:embed="rId3" cstate="print"/>
          <a:srcRect l="6250" t="12499" r="7030" b="12500"/>
          <a:stretch>
            <a:fillRect/>
          </a:stretch>
        </p:blipFill>
        <p:spPr>
          <a:xfrm>
            <a:off x="285720" y="642918"/>
            <a:ext cx="4071966" cy="2571768"/>
          </a:xfrm>
          <a:prstGeom prst="rect">
            <a:avLst/>
          </a:prstGeom>
        </p:spPr>
        <p:style>
          <a:lnRef idx="2">
            <a:schemeClr val="accent4">
              <a:shade val="50000"/>
            </a:schemeClr>
          </a:lnRef>
          <a:fillRef idx="1">
            <a:schemeClr val="accent4"/>
          </a:fillRef>
          <a:effectRef idx="0">
            <a:schemeClr val="accent4"/>
          </a:effectRef>
          <a:fontRef idx="minor">
            <a:schemeClr val="lt1"/>
          </a:fontRef>
        </p:style>
      </p:pic>
      <p:pic>
        <p:nvPicPr>
          <p:cNvPr id="6" name="Рисунок 5" descr="P9152179.JPG"/>
          <p:cNvPicPr>
            <a:picLocks noChangeAspect="1"/>
          </p:cNvPicPr>
          <p:nvPr/>
        </p:nvPicPr>
        <p:blipFill>
          <a:blip r:embed="rId4" cstate="print"/>
          <a:srcRect l="28000" t="5556" r="19000" b="31481"/>
          <a:stretch>
            <a:fillRect/>
          </a:stretch>
        </p:blipFill>
        <p:spPr>
          <a:xfrm>
            <a:off x="4572000" y="3143248"/>
            <a:ext cx="4357718" cy="3000396"/>
          </a:xfrm>
          <a:prstGeom prst="rect">
            <a:avLst/>
          </a:prstGeom>
        </p:spPr>
        <p:style>
          <a:lnRef idx="2">
            <a:schemeClr val="accent4">
              <a:shade val="50000"/>
            </a:schemeClr>
          </a:lnRef>
          <a:fillRef idx="1">
            <a:schemeClr val="accent4"/>
          </a:fillRef>
          <a:effectRef idx="0">
            <a:schemeClr val="accent4"/>
          </a:effectRef>
          <a:fontRef idx="minor">
            <a:schemeClr val="lt1"/>
          </a:fontRef>
        </p:style>
      </p:pic>
      <p:pic>
        <p:nvPicPr>
          <p:cNvPr id="9" name="Рисунок 8" descr="P9142140.JPG"/>
          <p:cNvPicPr>
            <a:picLocks noChangeAspect="1"/>
          </p:cNvPicPr>
          <p:nvPr/>
        </p:nvPicPr>
        <p:blipFill>
          <a:blip r:embed="rId5" cstate="print"/>
          <a:srcRect l="6061" t="10256" b="5128"/>
          <a:stretch>
            <a:fillRect/>
          </a:stretch>
        </p:blipFill>
        <p:spPr>
          <a:xfrm>
            <a:off x="4500562" y="214290"/>
            <a:ext cx="4429156" cy="2571768"/>
          </a:xfrm>
          <a:prstGeom prst="rect">
            <a:avLst/>
          </a:prstGeom>
        </p:spPr>
        <p:style>
          <a:lnRef idx="2">
            <a:schemeClr val="accent4">
              <a:shade val="50000"/>
            </a:schemeClr>
          </a:lnRef>
          <a:fillRef idx="1">
            <a:schemeClr val="accent4"/>
          </a:fillRef>
          <a:effectRef idx="0">
            <a:schemeClr val="accent4"/>
          </a:effectRef>
          <a:fontRef idx="minor">
            <a:schemeClr val="lt1"/>
          </a:fontRef>
        </p:style>
      </p:pic>
      <p:pic>
        <p:nvPicPr>
          <p:cNvPr id="24" name="Рисунок 23" descr="DSC01248.JPG"/>
          <p:cNvPicPr>
            <a:picLocks noChangeAspect="1"/>
          </p:cNvPicPr>
          <p:nvPr/>
        </p:nvPicPr>
        <p:blipFill>
          <a:blip r:embed="rId6" cstate="print"/>
          <a:srcRect l="13412" t="10730" r="11481" b="24893"/>
          <a:stretch>
            <a:fillRect/>
          </a:stretch>
        </p:blipFill>
        <p:spPr>
          <a:xfrm>
            <a:off x="214282" y="3571876"/>
            <a:ext cx="4143436" cy="2928958"/>
          </a:xfrm>
          <a:prstGeom prst="rect">
            <a:avLst/>
          </a:prstGeom>
        </p:spPr>
        <p:style>
          <a:lnRef idx="2">
            <a:schemeClr val="accent4">
              <a:shade val="50000"/>
            </a:schemeClr>
          </a:lnRef>
          <a:fillRef idx="1">
            <a:schemeClr val="accent4"/>
          </a:fillRef>
          <a:effectRef idx="0">
            <a:schemeClr val="accent4"/>
          </a:effectRef>
          <a:fontRef idx="minor">
            <a:schemeClr val="lt1"/>
          </a:fontRef>
        </p:style>
      </p:pic>
    </p:spTree>
  </p:cSld>
  <p:clrMapOvr>
    <a:masterClrMapping/>
  </p:clrMapOvr>
  <p:transition advClick="0" advTm="14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Scale>
                                      <p:cBhvr>
                                        <p:cTn id="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
                                        </p:tgtEl>
                                        <p:attrNameLst>
                                          <p:attrName>ppt_x</p:attrName>
                                          <p:attrName>ppt_y</p:attrName>
                                        </p:attrNameLst>
                                      </p:cBhvr>
                                    </p:animMotion>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Scale>
                                      <p:cBhvr>
                                        <p:cTn id="14"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6"/>
                                        </p:tgtEl>
                                        <p:attrNameLst>
                                          <p:attrName>ppt_x</p:attrName>
                                          <p:attrName>ppt_y</p:attrName>
                                        </p:attrNameLst>
                                      </p:cBhvr>
                                    </p:animMotion>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Scale>
                                      <p:cBhvr>
                                        <p:cTn id="21" dur="1000" decel="50000" fill="hold">
                                          <p:stCondLst>
                                            <p:cond delay="0"/>
                                          </p:stCondLst>
                                        </p:cTn>
                                        <p:tgtEl>
                                          <p:spTgt spid="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24"/>
                                        </p:tgtEl>
                                        <p:attrNameLst>
                                          <p:attrName>ppt_x</p:attrName>
                                          <p:attrName>ppt_y</p:attrName>
                                        </p:attrNameLst>
                                      </p:cBhvr>
                                    </p:animMotion>
                                    <p:animEffect transition="in" filter="fade">
                                      <p:cBhvr>
                                        <p:cTn id="23" dur="10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5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Scale>
                                      <p:cBhvr>
                                        <p:cTn id="28"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9"/>
                                        </p:tgtEl>
                                        <p:attrNameLst>
                                          <p:attrName>ppt_x</p:attrName>
                                          <p:attrName>ppt_y</p:attrName>
                                        </p:attrNameLst>
                                      </p:cBhvr>
                                    </p:animMotion>
                                    <p:animEffect transition="in" filter="fade">
                                      <p:cBhvr>
                                        <p:cTn id="3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2" name="Содержимое 11" descr="CLOUDS~1.JPE"/>
          <p:cNvPicPr>
            <a:picLocks noGrp="1" noChangeAspect="1"/>
          </p:cNvPicPr>
          <p:nvPr>
            <p:ph idx="1"/>
          </p:nvPr>
        </p:nvPicPr>
        <p:blipFill>
          <a:blip r:embed="rId2"/>
          <a:stretch>
            <a:fillRect/>
          </a:stretch>
        </p:blipFill>
        <p:spPr>
          <a:xfrm>
            <a:off x="0" y="0"/>
            <a:ext cx="9144000" cy="6858000"/>
          </a:xfrm>
        </p:spPr>
      </p:pic>
      <p:pic>
        <p:nvPicPr>
          <p:cNvPr id="14" name="Рисунок 13" descr="PA070763.JPG"/>
          <p:cNvPicPr>
            <a:picLocks noChangeAspect="1"/>
          </p:cNvPicPr>
          <p:nvPr/>
        </p:nvPicPr>
        <p:blipFill>
          <a:blip r:embed="rId3"/>
          <a:stretch>
            <a:fillRect/>
          </a:stretch>
        </p:blipFill>
        <p:spPr>
          <a:xfrm>
            <a:off x="5429256" y="1285860"/>
            <a:ext cx="3286130" cy="4488400"/>
          </a:xfrm>
          <a:prstGeom prst="rect">
            <a:avLst/>
          </a:prstGeom>
        </p:spPr>
        <p:style>
          <a:lnRef idx="3">
            <a:schemeClr val="lt1"/>
          </a:lnRef>
          <a:fillRef idx="1">
            <a:schemeClr val="accent4"/>
          </a:fillRef>
          <a:effectRef idx="1">
            <a:schemeClr val="accent4"/>
          </a:effectRef>
          <a:fontRef idx="minor">
            <a:schemeClr val="lt1"/>
          </a:fontRef>
        </p:style>
      </p:pic>
      <p:pic>
        <p:nvPicPr>
          <p:cNvPr id="15" name="Рисунок 14" descr="P1200020.JPG"/>
          <p:cNvPicPr>
            <a:picLocks noChangeAspect="1"/>
          </p:cNvPicPr>
          <p:nvPr/>
        </p:nvPicPr>
        <p:blipFill>
          <a:blip r:embed="rId4" cstate="print"/>
          <a:stretch>
            <a:fillRect/>
          </a:stretch>
        </p:blipFill>
        <p:spPr>
          <a:xfrm>
            <a:off x="214282" y="3571876"/>
            <a:ext cx="5000660" cy="3040942"/>
          </a:xfrm>
          <a:prstGeom prst="rect">
            <a:avLst/>
          </a:prstGeom>
        </p:spPr>
        <p:style>
          <a:lnRef idx="3">
            <a:schemeClr val="lt1"/>
          </a:lnRef>
          <a:fillRef idx="1">
            <a:schemeClr val="accent4"/>
          </a:fillRef>
          <a:effectRef idx="1">
            <a:schemeClr val="accent4"/>
          </a:effectRef>
          <a:fontRef idx="minor">
            <a:schemeClr val="lt1"/>
          </a:fontRef>
        </p:style>
      </p:pic>
      <p:pic>
        <p:nvPicPr>
          <p:cNvPr id="16" name="Рисунок 15" descr="DSC01274.JPG"/>
          <p:cNvPicPr>
            <a:picLocks noChangeAspect="1"/>
          </p:cNvPicPr>
          <p:nvPr/>
        </p:nvPicPr>
        <p:blipFill>
          <a:blip r:embed="rId5" cstate="print"/>
          <a:srcRect r="22900" b="32648"/>
          <a:stretch>
            <a:fillRect/>
          </a:stretch>
        </p:blipFill>
        <p:spPr>
          <a:xfrm>
            <a:off x="214282" y="214290"/>
            <a:ext cx="5000660" cy="3226232"/>
          </a:xfrm>
          <a:prstGeom prst="rect">
            <a:avLst/>
          </a:prstGeom>
        </p:spPr>
        <p:style>
          <a:lnRef idx="3">
            <a:schemeClr val="lt1"/>
          </a:lnRef>
          <a:fillRef idx="1">
            <a:schemeClr val="accent4"/>
          </a:fillRef>
          <a:effectRef idx="1">
            <a:schemeClr val="accent4"/>
          </a:effectRef>
          <a:fontRef idx="minor">
            <a:schemeClr val="lt1"/>
          </a:fontRef>
        </p:style>
      </p:pic>
    </p:spTree>
  </p:cSld>
  <p:clrMapOvr>
    <a:masterClrMapping/>
  </p:clrMapOvr>
  <p:transition advClick="0" advTm="14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descr="SKY_010.JPG"/>
          <p:cNvPicPr>
            <a:picLocks noGrp="1" noChangeAspect="1"/>
          </p:cNvPicPr>
          <p:nvPr>
            <p:ph idx="1"/>
          </p:nvPr>
        </p:nvPicPr>
        <p:blipFill>
          <a:blip r:embed="rId2"/>
          <a:stretch>
            <a:fillRect/>
          </a:stretch>
        </p:blipFill>
        <p:spPr>
          <a:xfrm>
            <a:off x="0" y="0"/>
            <a:ext cx="9144000" cy="6858000"/>
          </a:xfrm>
        </p:spPr>
      </p:pic>
      <p:pic>
        <p:nvPicPr>
          <p:cNvPr id="5" name="Рисунок 4" descr="P6011078.JPG"/>
          <p:cNvPicPr>
            <a:picLocks noChangeAspect="1"/>
          </p:cNvPicPr>
          <p:nvPr/>
        </p:nvPicPr>
        <p:blipFill>
          <a:blip r:embed="rId3" cstate="print"/>
          <a:srcRect t="4878" r="24999" b="2438"/>
          <a:stretch>
            <a:fillRect/>
          </a:stretch>
        </p:blipFill>
        <p:spPr>
          <a:xfrm>
            <a:off x="3071802" y="357166"/>
            <a:ext cx="2928958" cy="2714644"/>
          </a:xfrm>
          <a:prstGeom prst="rect">
            <a:avLst/>
          </a:prstGeom>
        </p:spPr>
        <p:style>
          <a:lnRef idx="2">
            <a:schemeClr val="accent6">
              <a:shade val="50000"/>
            </a:schemeClr>
          </a:lnRef>
          <a:fillRef idx="1">
            <a:schemeClr val="accent6"/>
          </a:fillRef>
          <a:effectRef idx="0">
            <a:schemeClr val="accent6"/>
          </a:effectRef>
          <a:fontRef idx="minor">
            <a:schemeClr val="lt1"/>
          </a:fontRef>
        </p:style>
      </p:pic>
      <p:pic>
        <p:nvPicPr>
          <p:cNvPr id="6" name="Рисунок 5" descr="P6011097.JPG"/>
          <p:cNvPicPr>
            <a:picLocks noChangeAspect="1"/>
          </p:cNvPicPr>
          <p:nvPr/>
        </p:nvPicPr>
        <p:blipFill>
          <a:blip r:embed="rId4" cstate="print"/>
          <a:srcRect l="22297" r="16892" b="27028"/>
          <a:stretch>
            <a:fillRect/>
          </a:stretch>
        </p:blipFill>
        <p:spPr>
          <a:xfrm rot="5400000">
            <a:off x="-71470" y="3571876"/>
            <a:ext cx="3357586" cy="2786082"/>
          </a:xfrm>
          <a:prstGeom prst="rect">
            <a:avLst/>
          </a:prstGeom>
        </p:spPr>
        <p:style>
          <a:lnRef idx="2">
            <a:schemeClr val="accent6">
              <a:shade val="50000"/>
            </a:schemeClr>
          </a:lnRef>
          <a:fillRef idx="1">
            <a:schemeClr val="accent6"/>
          </a:fillRef>
          <a:effectRef idx="0">
            <a:schemeClr val="accent6"/>
          </a:effectRef>
          <a:fontRef idx="minor">
            <a:schemeClr val="lt1"/>
          </a:fontRef>
        </p:style>
      </p:pic>
      <p:pic>
        <p:nvPicPr>
          <p:cNvPr id="7" name="Рисунок 6" descr="P6031257.JPG"/>
          <p:cNvPicPr>
            <a:picLocks noChangeAspect="1"/>
          </p:cNvPicPr>
          <p:nvPr/>
        </p:nvPicPr>
        <p:blipFill>
          <a:blip r:embed="rId5" cstate="print"/>
          <a:srcRect l="42668" t="11539" b="19644"/>
          <a:stretch>
            <a:fillRect/>
          </a:stretch>
        </p:blipFill>
        <p:spPr>
          <a:xfrm rot="444023">
            <a:off x="6229002" y="525624"/>
            <a:ext cx="2771466" cy="2407951"/>
          </a:xfrm>
          <a:prstGeom prst="rect">
            <a:avLst/>
          </a:prstGeom>
        </p:spPr>
        <p:style>
          <a:lnRef idx="2">
            <a:schemeClr val="accent6">
              <a:shade val="50000"/>
            </a:schemeClr>
          </a:lnRef>
          <a:fillRef idx="1">
            <a:schemeClr val="accent6"/>
          </a:fillRef>
          <a:effectRef idx="0">
            <a:schemeClr val="accent6"/>
          </a:effectRef>
          <a:fontRef idx="minor">
            <a:schemeClr val="lt1"/>
          </a:fontRef>
        </p:style>
      </p:pic>
      <p:pic>
        <p:nvPicPr>
          <p:cNvPr id="8" name="Рисунок 7" descr="P6031303.JPG"/>
          <p:cNvPicPr>
            <a:picLocks noChangeAspect="1"/>
          </p:cNvPicPr>
          <p:nvPr/>
        </p:nvPicPr>
        <p:blipFill>
          <a:blip r:embed="rId6" cstate="print"/>
          <a:srcRect r="31651" b="27778"/>
          <a:stretch>
            <a:fillRect/>
          </a:stretch>
        </p:blipFill>
        <p:spPr>
          <a:xfrm rot="5400000">
            <a:off x="5857884" y="3571876"/>
            <a:ext cx="3214710" cy="2928958"/>
          </a:xfrm>
          <a:prstGeom prst="rect">
            <a:avLst/>
          </a:prstGeom>
        </p:spPr>
        <p:style>
          <a:lnRef idx="2">
            <a:schemeClr val="accent6">
              <a:shade val="50000"/>
            </a:schemeClr>
          </a:lnRef>
          <a:fillRef idx="1">
            <a:schemeClr val="accent6"/>
          </a:fillRef>
          <a:effectRef idx="0">
            <a:schemeClr val="accent6"/>
          </a:effectRef>
          <a:fontRef idx="minor">
            <a:schemeClr val="lt1"/>
          </a:fontRef>
        </p:style>
      </p:pic>
      <p:pic>
        <p:nvPicPr>
          <p:cNvPr id="11" name="Рисунок 10" descr="P6081640.JPG"/>
          <p:cNvPicPr>
            <a:picLocks noChangeAspect="1"/>
          </p:cNvPicPr>
          <p:nvPr/>
        </p:nvPicPr>
        <p:blipFill>
          <a:blip r:embed="rId7" cstate="print"/>
          <a:srcRect t="12665" r="12499" b="15334"/>
          <a:stretch>
            <a:fillRect/>
          </a:stretch>
        </p:blipFill>
        <p:spPr>
          <a:xfrm rot="5400000">
            <a:off x="3000364" y="4071942"/>
            <a:ext cx="2928958" cy="2214578"/>
          </a:xfrm>
          <a:prstGeom prst="rect">
            <a:avLst/>
          </a:prstGeom>
        </p:spPr>
        <p:style>
          <a:lnRef idx="2">
            <a:schemeClr val="accent6">
              <a:shade val="50000"/>
            </a:schemeClr>
          </a:lnRef>
          <a:fillRef idx="1">
            <a:schemeClr val="accent6"/>
          </a:fillRef>
          <a:effectRef idx="0">
            <a:schemeClr val="accent6"/>
          </a:effectRef>
          <a:fontRef idx="minor">
            <a:schemeClr val="lt1"/>
          </a:fontRef>
        </p:style>
      </p:pic>
      <p:pic>
        <p:nvPicPr>
          <p:cNvPr id="13" name="Рисунок 12" descr="P6031299.JPG"/>
          <p:cNvPicPr>
            <a:picLocks noChangeAspect="1"/>
          </p:cNvPicPr>
          <p:nvPr/>
        </p:nvPicPr>
        <p:blipFill>
          <a:blip r:embed="rId8" cstate="print"/>
          <a:srcRect l="15442" r="5146" b="5881"/>
          <a:stretch>
            <a:fillRect/>
          </a:stretch>
        </p:blipFill>
        <p:spPr>
          <a:xfrm rot="21235091">
            <a:off x="328144" y="558407"/>
            <a:ext cx="2571736" cy="2286016"/>
          </a:xfrm>
          <a:prstGeom prst="rect">
            <a:avLst/>
          </a:prstGeom>
        </p:spPr>
        <p:style>
          <a:lnRef idx="2">
            <a:schemeClr val="accent6">
              <a:shade val="50000"/>
            </a:schemeClr>
          </a:lnRef>
          <a:fillRef idx="1">
            <a:schemeClr val="accent6"/>
          </a:fillRef>
          <a:effectRef idx="0">
            <a:schemeClr val="accent6"/>
          </a:effectRef>
          <a:fontRef idx="minor">
            <a:schemeClr val="lt1"/>
          </a:fontRef>
        </p:style>
      </p:pic>
      <p:sp>
        <p:nvSpPr>
          <p:cNvPr id="17" name="Прямоугольник 16"/>
          <p:cNvSpPr/>
          <p:nvPr/>
        </p:nvSpPr>
        <p:spPr>
          <a:xfrm>
            <a:off x="1785919" y="2643182"/>
            <a:ext cx="6429419" cy="92333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Спортивне</a:t>
            </a:r>
            <a:r>
              <a:rPr lang="ru-RU"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ru-RU" sz="54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дозвілля</a:t>
            </a:r>
            <a:endParaRPr lang="ru-RU"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ransition advClick="0" advTm="18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7"/>
                                        </p:tgtEl>
                                        <p:attrNameLst>
                                          <p:attrName>ppt_y</p:attrName>
                                        </p:attrNameLst>
                                      </p:cBhvr>
                                      <p:tavLst>
                                        <p:tav tm="0">
                                          <p:val>
                                            <p:strVal val="#ppt_y"/>
                                          </p:val>
                                        </p:tav>
                                        <p:tav tm="100000">
                                          <p:val>
                                            <p:strVal val="#ppt_y"/>
                                          </p:val>
                                        </p:tav>
                                      </p:tavLst>
                                    </p:anim>
                                    <p:anim calcmode="lin" valueType="num">
                                      <p:cBhvr>
                                        <p:cTn id="9"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descr="abstract_flower_2.jpg"/>
          <p:cNvPicPr>
            <a:picLocks noGrp="1" noChangeAspect="1"/>
          </p:cNvPicPr>
          <p:nvPr>
            <p:ph idx="1"/>
          </p:nvPr>
        </p:nvPicPr>
        <p:blipFill>
          <a:blip r:embed="rId2"/>
          <a:stretch>
            <a:fillRect/>
          </a:stretch>
        </p:blipFill>
        <p:spPr>
          <a:xfrm>
            <a:off x="0" y="0"/>
            <a:ext cx="9143999" cy="6858000"/>
          </a:xfrm>
        </p:spPr>
      </p:pic>
      <p:sp>
        <p:nvSpPr>
          <p:cNvPr id="6" name="Прямоугольник 5"/>
          <p:cNvSpPr/>
          <p:nvPr/>
        </p:nvSpPr>
        <p:spPr>
          <a:xfrm>
            <a:off x="285720" y="500043"/>
            <a:ext cx="8703706" cy="5262979"/>
          </a:xfrm>
          <a:prstGeom prst="rect">
            <a:avLst/>
          </a:prstGeom>
          <a:noFill/>
        </p:spPr>
        <p:txBody>
          <a:bodyPr wrap="square" lIns="91440" tIns="45720" rIns="91440" bIns="45720">
            <a:spAutoFit/>
          </a:bodyPr>
          <a:lstStyle/>
          <a:p>
            <a:pPr algn="ctr"/>
            <a:r>
              <a:rPr lang="uk-UA" sz="4000" b="1" cap="all" spc="0" dirty="0" smtClean="0">
                <a:ln w="9000" cmpd="sng">
                  <a:solidFill>
                    <a:schemeClr val="accent4">
                      <a:shade val="50000"/>
                      <a:satMod val="120000"/>
                    </a:schemeClr>
                  </a:solidFill>
                  <a:prstDash val="solid"/>
                </a:ln>
                <a:solidFill>
                  <a:schemeClr val="bg2">
                    <a:lumMod val="10000"/>
                  </a:schemeClr>
                </a:solidFill>
                <a:effectLst>
                  <a:reflection blurRad="12700" stA="28000" endPos="45000" dist="1000" dir="5400000" sy="-100000" algn="bl" rotWithShape="0"/>
                </a:effectLst>
              </a:rPr>
              <a:t>Здоров'я – найдорожчий скарб</a:t>
            </a:r>
          </a:p>
          <a:p>
            <a:pPr algn="ctr"/>
            <a:r>
              <a:rPr lang="ru-RU" sz="4000" dirty="0">
                <a:solidFill>
                  <a:schemeClr val="tx2">
                    <a:lumMod val="75000"/>
                  </a:schemeClr>
                </a:solidFill>
              </a:rPr>
              <a:t>Т</a:t>
            </a:r>
            <a:r>
              <a:rPr lang="ru-RU" sz="4000" dirty="0" smtClean="0">
                <a:solidFill>
                  <a:schemeClr val="tx2">
                    <a:lumMod val="75000"/>
                  </a:schemeClr>
                </a:solidFill>
              </a:rPr>
              <a:t>акими словами </a:t>
            </a:r>
            <a:r>
              <a:rPr lang="ru-RU" sz="4000" dirty="0" err="1" smtClean="0">
                <a:solidFill>
                  <a:schemeClr val="tx2">
                    <a:lumMod val="75000"/>
                  </a:schemeClr>
                </a:solidFill>
              </a:rPr>
              <a:t>відкриємо</a:t>
            </a:r>
            <a:r>
              <a:rPr lang="ru-RU" sz="4000" dirty="0" smtClean="0">
                <a:solidFill>
                  <a:schemeClr val="tx2">
                    <a:lumMod val="75000"/>
                  </a:schemeClr>
                </a:solidFill>
              </a:rPr>
              <a:t> </a:t>
            </a:r>
            <a:r>
              <a:rPr lang="ru-RU" sz="4000" dirty="0" err="1">
                <a:solidFill>
                  <a:schemeClr val="tx2">
                    <a:lumMod val="75000"/>
                  </a:schemeClr>
                </a:solidFill>
              </a:rPr>
              <a:t>цю</a:t>
            </a:r>
            <a:r>
              <a:rPr lang="ru-RU" sz="4000" dirty="0">
                <a:solidFill>
                  <a:schemeClr val="tx2">
                    <a:lumMod val="75000"/>
                  </a:schemeClr>
                </a:solidFill>
              </a:rPr>
              <a:t> </a:t>
            </a:r>
            <a:r>
              <a:rPr lang="ru-RU" sz="4000" dirty="0" err="1" smtClean="0">
                <a:solidFill>
                  <a:schemeClr val="tx2">
                    <a:lumMod val="75000"/>
                  </a:schemeClr>
                </a:solidFill>
              </a:rPr>
              <a:t>презентацію</a:t>
            </a:r>
            <a:r>
              <a:rPr lang="ru-RU" sz="4000" dirty="0" smtClean="0">
                <a:solidFill>
                  <a:schemeClr val="tx2">
                    <a:lumMod val="75000"/>
                  </a:schemeClr>
                </a:solidFill>
              </a:rPr>
              <a:t>.</a:t>
            </a:r>
          </a:p>
          <a:p>
            <a:pPr algn="ctr"/>
            <a:r>
              <a:rPr lang="ru-RU" sz="4000" dirty="0" err="1" smtClean="0">
                <a:solidFill>
                  <a:schemeClr val="tx2">
                    <a:lumMod val="75000"/>
                  </a:schemeClr>
                </a:solidFill>
              </a:rPr>
              <a:t>Власне</a:t>
            </a:r>
            <a:r>
              <a:rPr lang="ru-RU" sz="4000" dirty="0">
                <a:solidFill>
                  <a:schemeClr val="tx2">
                    <a:lumMod val="75000"/>
                  </a:schemeClr>
                </a:solidFill>
              </a:rPr>
              <a:t>, </a:t>
            </a:r>
            <a:r>
              <a:rPr lang="ru-RU" sz="4000" dirty="0" err="1">
                <a:solidFill>
                  <a:schemeClr val="tx2">
                    <a:lumMod val="75000"/>
                  </a:schemeClr>
                </a:solidFill>
              </a:rPr>
              <a:t>це</a:t>
            </a:r>
            <a:r>
              <a:rPr lang="ru-RU" sz="4000" dirty="0">
                <a:solidFill>
                  <a:schemeClr val="tx2">
                    <a:lumMod val="75000"/>
                  </a:schemeClr>
                </a:solidFill>
              </a:rPr>
              <a:t> </a:t>
            </a:r>
            <a:r>
              <a:rPr lang="ru-RU" sz="4000" dirty="0" err="1">
                <a:solidFill>
                  <a:schemeClr val="tx2">
                    <a:lumMod val="75000"/>
                  </a:schemeClr>
                </a:solidFill>
              </a:rPr>
              <a:t>є</a:t>
            </a:r>
            <a:r>
              <a:rPr lang="ru-RU" sz="4000" dirty="0">
                <a:solidFill>
                  <a:schemeClr val="tx2">
                    <a:lumMod val="75000"/>
                  </a:schemeClr>
                </a:solidFill>
              </a:rPr>
              <a:t> 100% </a:t>
            </a:r>
            <a:r>
              <a:rPr lang="ru-RU" sz="4000" dirty="0" smtClean="0">
                <a:solidFill>
                  <a:schemeClr val="tx2">
                    <a:lumMod val="75000"/>
                  </a:schemeClr>
                </a:solidFill>
              </a:rPr>
              <a:t>правда… Про </a:t>
            </a:r>
            <a:r>
              <a:rPr lang="ru-RU" sz="4000" dirty="0" err="1" smtClean="0">
                <a:solidFill>
                  <a:schemeClr val="tx2">
                    <a:lumMod val="75000"/>
                  </a:schemeClr>
                </a:solidFill>
              </a:rPr>
              <a:t>це</a:t>
            </a:r>
            <a:r>
              <a:rPr lang="ru-RU" sz="4000" dirty="0" smtClean="0">
                <a:solidFill>
                  <a:schemeClr val="tx2">
                    <a:lumMod val="75000"/>
                  </a:schemeClr>
                </a:solidFill>
              </a:rPr>
              <a:t> </a:t>
            </a:r>
            <a:r>
              <a:rPr lang="ru-RU" sz="4000" dirty="0" err="1">
                <a:solidFill>
                  <a:schemeClr val="tx2">
                    <a:lumMod val="75000"/>
                  </a:schemeClr>
                </a:solidFill>
              </a:rPr>
              <a:t>м</a:t>
            </a:r>
            <a:r>
              <a:rPr lang="ru-RU" sz="4000" dirty="0" err="1" smtClean="0">
                <a:solidFill>
                  <a:schemeClr val="tx2">
                    <a:lumMod val="75000"/>
                  </a:schemeClr>
                </a:solidFill>
              </a:rPr>
              <a:t>ожна</a:t>
            </a:r>
            <a:r>
              <a:rPr lang="ru-RU" sz="4000" dirty="0" smtClean="0">
                <a:solidFill>
                  <a:schemeClr val="tx2">
                    <a:lumMod val="75000"/>
                  </a:schemeClr>
                </a:solidFill>
              </a:rPr>
              <a:t> </a:t>
            </a:r>
            <a:r>
              <a:rPr lang="ru-RU" sz="4000" dirty="0" err="1">
                <a:solidFill>
                  <a:schemeClr val="tx2">
                    <a:lumMod val="75000"/>
                  </a:schemeClr>
                </a:solidFill>
              </a:rPr>
              <a:t>написати</a:t>
            </a:r>
            <a:r>
              <a:rPr lang="ru-RU" sz="4000" dirty="0">
                <a:solidFill>
                  <a:schemeClr val="tx2">
                    <a:lumMod val="75000"/>
                  </a:schemeClr>
                </a:solidFill>
              </a:rPr>
              <a:t> </a:t>
            </a:r>
            <a:r>
              <a:rPr lang="ru-RU" sz="4000" dirty="0" err="1">
                <a:solidFill>
                  <a:schemeClr val="tx2">
                    <a:lumMod val="75000"/>
                  </a:schemeClr>
                </a:solidFill>
              </a:rPr>
              <a:t>цілу</a:t>
            </a:r>
            <a:r>
              <a:rPr lang="ru-RU" sz="4000" dirty="0">
                <a:solidFill>
                  <a:schemeClr val="tx2">
                    <a:lumMod val="75000"/>
                  </a:schemeClr>
                </a:solidFill>
              </a:rPr>
              <a:t> </a:t>
            </a:r>
            <a:r>
              <a:rPr lang="ru-RU" sz="4000" dirty="0" smtClean="0">
                <a:solidFill>
                  <a:schemeClr val="tx2">
                    <a:lumMod val="75000"/>
                  </a:schemeClr>
                </a:solidFill>
              </a:rPr>
              <a:t>книгу, </a:t>
            </a:r>
            <a:r>
              <a:rPr lang="ru-RU" sz="4000" dirty="0">
                <a:solidFill>
                  <a:schemeClr val="tx2">
                    <a:lumMod val="75000"/>
                  </a:schemeClr>
                </a:solidFill>
              </a:rPr>
              <a:t>а </a:t>
            </a:r>
            <a:r>
              <a:rPr lang="ru-RU" sz="4000" dirty="0" err="1">
                <a:solidFill>
                  <a:schemeClr val="tx2">
                    <a:lumMod val="75000"/>
                  </a:schemeClr>
                </a:solidFill>
              </a:rPr>
              <a:t>можна</a:t>
            </a:r>
            <a:r>
              <a:rPr lang="ru-RU" sz="4000" dirty="0">
                <a:solidFill>
                  <a:schemeClr val="tx2">
                    <a:lumMod val="75000"/>
                  </a:schemeClr>
                </a:solidFill>
              </a:rPr>
              <a:t> </a:t>
            </a:r>
            <a:r>
              <a:rPr lang="ru-RU" sz="4000" dirty="0" err="1">
                <a:solidFill>
                  <a:schemeClr val="tx2">
                    <a:lumMod val="75000"/>
                  </a:schemeClr>
                </a:solidFill>
              </a:rPr>
              <a:t>сказати</a:t>
            </a:r>
            <a:r>
              <a:rPr lang="ru-RU" sz="4000" dirty="0">
                <a:solidFill>
                  <a:schemeClr val="tx2">
                    <a:lumMod val="75000"/>
                  </a:schemeClr>
                </a:solidFill>
              </a:rPr>
              <a:t> все </a:t>
            </a:r>
            <a:r>
              <a:rPr lang="ru-RU" sz="4000" dirty="0" err="1">
                <a:solidFill>
                  <a:schemeClr val="tx2">
                    <a:lumMod val="75000"/>
                  </a:schemeClr>
                </a:solidFill>
              </a:rPr>
              <a:t>однією</a:t>
            </a:r>
            <a:r>
              <a:rPr lang="ru-RU" sz="4000" dirty="0">
                <a:solidFill>
                  <a:schemeClr val="tx2">
                    <a:lumMod val="75000"/>
                  </a:schemeClr>
                </a:solidFill>
              </a:rPr>
              <a:t> </a:t>
            </a:r>
            <a:r>
              <a:rPr lang="ru-RU" sz="4000" dirty="0" smtClean="0">
                <a:solidFill>
                  <a:schemeClr val="tx2">
                    <a:lumMod val="75000"/>
                  </a:schemeClr>
                </a:solidFill>
              </a:rPr>
              <a:t>фразою: «ЗДОРОВИМ  БУТИ  МОДНО»</a:t>
            </a:r>
          </a:p>
          <a:p>
            <a:pPr algn="ctr"/>
            <a:endParaRPr lang="ru-RU" sz="2800" dirty="0" smtClean="0"/>
          </a:p>
          <a:p>
            <a:pPr algn="ctr"/>
            <a:endParaRPr lang="ru-RU" sz="28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ransition advClick="0" advTm="16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descr="Золотые лепестки.jpg"/>
          <p:cNvPicPr>
            <a:picLocks noGrp="1" noChangeAspect="1"/>
          </p:cNvPicPr>
          <p:nvPr>
            <p:ph idx="1"/>
          </p:nvPr>
        </p:nvPicPr>
        <p:blipFill>
          <a:blip r:embed="rId2"/>
          <a:stretch>
            <a:fillRect/>
          </a:stretch>
        </p:blipFill>
        <p:spPr>
          <a:xfrm>
            <a:off x="1" y="0"/>
            <a:ext cx="9144000" cy="6858000"/>
          </a:xfrm>
        </p:spPr>
      </p:pic>
      <p:pic>
        <p:nvPicPr>
          <p:cNvPr id="6" name="Рисунок 5" descr="P6081627.JPG"/>
          <p:cNvPicPr>
            <a:picLocks noChangeAspect="1"/>
          </p:cNvPicPr>
          <p:nvPr/>
        </p:nvPicPr>
        <p:blipFill>
          <a:blip r:embed="rId3" cstate="print"/>
          <a:srcRect l="1923" r="13461"/>
          <a:stretch>
            <a:fillRect/>
          </a:stretch>
        </p:blipFill>
        <p:spPr>
          <a:xfrm>
            <a:off x="2643174" y="214290"/>
            <a:ext cx="3643338" cy="3229295"/>
          </a:xfrm>
          <a:prstGeom prst="rect">
            <a:avLst/>
          </a:prstGeom>
        </p:spPr>
        <p:style>
          <a:lnRef idx="3">
            <a:schemeClr val="lt1"/>
          </a:lnRef>
          <a:fillRef idx="1">
            <a:schemeClr val="accent6"/>
          </a:fillRef>
          <a:effectRef idx="1">
            <a:schemeClr val="accent6"/>
          </a:effectRef>
          <a:fontRef idx="minor">
            <a:schemeClr val="lt1"/>
          </a:fontRef>
        </p:style>
      </p:pic>
      <p:pic>
        <p:nvPicPr>
          <p:cNvPr id="7" name="Рисунок 6" descr="P6011093.JPG"/>
          <p:cNvPicPr>
            <a:picLocks noChangeAspect="1"/>
          </p:cNvPicPr>
          <p:nvPr/>
        </p:nvPicPr>
        <p:blipFill>
          <a:blip r:embed="rId4" cstate="print"/>
          <a:srcRect l="17676" t="2329" r="13728" b="30997"/>
          <a:stretch>
            <a:fillRect/>
          </a:stretch>
        </p:blipFill>
        <p:spPr>
          <a:xfrm rot="4361323">
            <a:off x="233804" y="3084924"/>
            <a:ext cx="3714752" cy="2774082"/>
          </a:xfrm>
          <a:prstGeom prst="rect">
            <a:avLst/>
          </a:prstGeom>
        </p:spPr>
        <p:style>
          <a:lnRef idx="3">
            <a:schemeClr val="lt1"/>
          </a:lnRef>
          <a:fillRef idx="1">
            <a:schemeClr val="accent6"/>
          </a:fillRef>
          <a:effectRef idx="1">
            <a:schemeClr val="accent6"/>
          </a:effectRef>
          <a:fontRef idx="minor">
            <a:schemeClr val="lt1"/>
          </a:fontRef>
        </p:style>
      </p:pic>
      <p:pic>
        <p:nvPicPr>
          <p:cNvPr id="8" name="Рисунок 7" descr="P6011104.JPG"/>
          <p:cNvPicPr>
            <a:picLocks noChangeAspect="1"/>
          </p:cNvPicPr>
          <p:nvPr/>
        </p:nvPicPr>
        <p:blipFill>
          <a:blip r:embed="rId5" cstate="print"/>
          <a:srcRect l="13823" t="6598" b="14539"/>
          <a:stretch>
            <a:fillRect/>
          </a:stretch>
        </p:blipFill>
        <p:spPr>
          <a:xfrm rot="6135388">
            <a:off x="5144187" y="2853234"/>
            <a:ext cx="3816473" cy="2931590"/>
          </a:xfrm>
          <a:prstGeom prst="rect">
            <a:avLst/>
          </a:prstGeom>
        </p:spPr>
        <p:style>
          <a:lnRef idx="3">
            <a:schemeClr val="lt1"/>
          </a:lnRef>
          <a:fillRef idx="1">
            <a:schemeClr val="accent6"/>
          </a:fillRef>
          <a:effectRef idx="1">
            <a:schemeClr val="accent6"/>
          </a:effectRef>
          <a:fontRef idx="minor">
            <a:schemeClr val="lt1"/>
          </a:fontRef>
        </p:style>
      </p:pic>
    </p:spTree>
  </p:cSld>
  <p:clrMapOvr>
    <a:masterClrMapping/>
  </p:clrMapOvr>
  <p:transition advClick="0" advTm="12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
                                        <p:tgtEl>
                                          <p:spTgt spid="6"/>
                                        </p:tgtEl>
                                      </p:cBhvr>
                                    </p:animEffect>
                                    <p:anim calcmode="lin" valueType="num">
                                      <p:cBhvr>
                                        <p:cTn id="8" dur="400" fill="hold"/>
                                        <p:tgtEl>
                                          <p:spTgt spid="6"/>
                                        </p:tgtEl>
                                        <p:attrNameLst>
                                          <p:attrName>ppt_x</p:attrName>
                                        </p:attrNameLst>
                                      </p:cBhvr>
                                      <p:tavLst>
                                        <p:tav tm="0">
                                          <p:val>
                                            <p:strVal val="#ppt_x"/>
                                          </p:val>
                                        </p:tav>
                                        <p:tav tm="100000">
                                          <p:val>
                                            <p:strVal val="#ppt_x"/>
                                          </p:val>
                                        </p:tav>
                                      </p:tavLst>
                                    </p:anim>
                                    <p:anim calcmode="lin" valueType="num">
                                      <p:cBhvr>
                                        <p:cTn id="9" dur="400" fill="hold"/>
                                        <p:tgtEl>
                                          <p:spTgt spid="6"/>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
                                        <p:tgtEl>
                                          <p:spTgt spid="8"/>
                                        </p:tgtEl>
                                      </p:cBhvr>
                                    </p:animEffect>
                                    <p:anim calcmode="lin" valueType="num">
                                      <p:cBhvr>
                                        <p:cTn id="17" dur="400" fill="hold"/>
                                        <p:tgtEl>
                                          <p:spTgt spid="8"/>
                                        </p:tgtEl>
                                        <p:attrNameLst>
                                          <p:attrName>ppt_x</p:attrName>
                                        </p:attrNameLst>
                                      </p:cBhvr>
                                      <p:tavLst>
                                        <p:tav tm="0">
                                          <p:val>
                                            <p:strVal val="#ppt_x"/>
                                          </p:val>
                                        </p:tav>
                                        <p:tav tm="100000">
                                          <p:val>
                                            <p:strVal val="#ppt_x"/>
                                          </p:val>
                                        </p:tav>
                                      </p:tavLst>
                                    </p:anim>
                                    <p:anim calcmode="lin" valueType="num">
                                      <p:cBhvr>
                                        <p:cTn id="18" dur="400" fill="hold"/>
                                        <p:tgtEl>
                                          <p:spTgt spid="8"/>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3"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
                                        <p:tgtEl>
                                          <p:spTgt spid="7"/>
                                        </p:tgtEl>
                                      </p:cBhvr>
                                    </p:animEffect>
                                    <p:anim calcmode="lin" valueType="num">
                                      <p:cBhvr>
                                        <p:cTn id="26" dur="400" fill="hold"/>
                                        <p:tgtEl>
                                          <p:spTgt spid="7"/>
                                        </p:tgtEl>
                                        <p:attrNameLst>
                                          <p:attrName>ppt_x</p:attrName>
                                        </p:attrNameLst>
                                      </p:cBhvr>
                                      <p:tavLst>
                                        <p:tav tm="0">
                                          <p:val>
                                            <p:strVal val="#ppt_x"/>
                                          </p:val>
                                        </p:tav>
                                        <p:tav tm="100000">
                                          <p:val>
                                            <p:strVal val="#ppt_x"/>
                                          </p:val>
                                        </p:tav>
                                      </p:tavLst>
                                    </p:anim>
                                    <p:anim calcmode="lin" valueType="num">
                                      <p:cBhvr>
                                        <p:cTn id="27" dur="400" fill="hold"/>
                                        <p:tgtEl>
                                          <p:spTgt spid="7"/>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descr="IMG0041.JPG"/>
          <p:cNvPicPr>
            <a:picLocks noGrp="1" noChangeAspect="1"/>
          </p:cNvPicPr>
          <p:nvPr>
            <p:ph idx="1"/>
          </p:nvPr>
        </p:nvPicPr>
        <p:blipFill>
          <a:blip r:embed="rId2"/>
          <a:stretch>
            <a:fillRect/>
          </a:stretch>
        </p:blipFill>
        <p:spPr>
          <a:xfrm>
            <a:off x="0" y="0"/>
            <a:ext cx="9144000" cy="6858000"/>
          </a:xfrm>
        </p:spPr>
      </p:pic>
      <p:pic>
        <p:nvPicPr>
          <p:cNvPr id="6" name="Рисунок 5" descr="P6041342.JPG"/>
          <p:cNvPicPr>
            <a:picLocks noChangeAspect="1"/>
          </p:cNvPicPr>
          <p:nvPr/>
        </p:nvPicPr>
        <p:blipFill>
          <a:blip r:embed="rId3" cstate="print"/>
          <a:srcRect l="12857"/>
          <a:stretch>
            <a:fillRect/>
          </a:stretch>
        </p:blipFill>
        <p:spPr>
          <a:xfrm>
            <a:off x="214282" y="214290"/>
            <a:ext cx="3929090" cy="2989496"/>
          </a:xfrm>
          <a:prstGeom prst="rect">
            <a:avLst/>
          </a:prstGeom>
        </p:spPr>
        <p:style>
          <a:lnRef idx="3">
            <a:schemeClr val="lt1"/>
          </a:lnRef>
          <a:fillRef idx="1">
            <a:schemeClr val="accent6"/>
          </a:fillRef>
          <a:effectRef idx="1">
            <a:schemeClr val="accent6"/>
          </a:effectRef>
          <a:fontRef idx="minor">
            <a:schemeClr val="lt1"/>
          </a:fontRef>
        </p:style>
      </p:pic>
      <p:pic>
        <p:nvPicPr>
          <p:cNvPr id="12" name="Рисунок 11" descr="P6081634.JPG"/>
          <p:cNvPicPr>
            <a:picLocks noChangeAspect="1"/>
          </p:cNvPicPr>
          <p:nvPr/>
        </p:nvPicPr>
        <p:blipFill>
          <a:blip r:embed="rId4" cstate="print"/>
          <a:srcRect r="14070"/>
          <a:stretch>
            <a:fillRect/>
          </a:stretch>
        </p:blipFill>
        <p:spPr>
          <a:xfrm rot="6163586">
            <a:off x="5551347" y="560187"/>
            <a:ext cx="3273926" cy="2955415"/>
          </a:xfrm>
          <a:prstGeom prst="rect">
            <a:avLst/>
          </a:prstGeom>
        </p:spPr>
        <p:style>
          <a:lnRef idx="3">
            <a:schemeClr val="lt1"/>
          </a:lnRef>
          <a:fillRef idx="1">
            <a:schemeClr val="accent6"/>
          </a:fillRef>
          <a:effectRef idx="1">
            <a:schemeClr val="accent6"/>
          </a:effectRef>
          <a:fontRef idx="minor">
            <a:schemeClr val="lt1"/>
          </a:fontRef>
        </p:style>
      </p:pic>
      <p:pic>
        <p:nvPicPr>
          <p:cNvPr id="19" name="Рисунок 18" descr="P6081709.JPG"/>
          <p:cNvPicPr>
            <a:picLocks noChangeAspect="1"/>
          </p:cNvPicPr>
          <p:nvPr/>
        </p:nvPicPr>
        <p:blipFill>
          <a:blip r:embed="rId5" cstate="print"/>
          <a:stretch>
            <a:fillRect/>
          </a:stretch>
        </p:blipFill>
        <p:spPr>
          <a:xfrm>
            <a:off x="4286248" y="4071942"/>
            <a:ext cx="4572000" cy="2571768"/>
          </a:xfrm>
          <a:prstGeom prst="rect">
            <a:avLst/>
          </a:prstGeom>
        </p:spPr>
        <p:style>
          <a:lnRef idx="3">
            <a:schemeClr val="lt1"/>
          </a:lnRef>
          <a:fillRef idx="1">
            <a:schemeClr val="accent6"/>
          </a:fillRef>
          <a:effectRef idx="1">
            <a:schemeClr val="accent6"/>
          </a:effectRef>
          <a:fontRef idx="minor">
            <a:schemeClr val="lt1"/>
          </a:fontRef>
        </p:style>
      </p:pic>
      <p:pic>
        <p:nvPicPr>
          <p:cNvPr id="20" name="Рисунок 19" descr="P6081712.JPG"/>
          <p:cNvPicPr>
            <a:picLocks noChangeAspect="1"/>
          </p:cNvPicPr>
          <p:nvPr/>
        </p:nvPicPr>
        <p:blipFill>
          <a:blip r:embed="rId6" cstate="print"/>
          <a:srcRect l="35329" b="11933"/>
          <a:stretch>
            <a:fillRect/>
          </a:stretch>
        </p:blipFill>
        <p:spPr>
          <a:xfrm rot="4550477">
            <a:off x="408508" y="3315143"/>
            <a:ext cx="3278388" cy="2807322"/>
          </a:xfrm>
          <a:prstGeom prst="rect">
            <a:avLst/>
          </a:prstGeom>
        </p:spPr>
        <p:style>
          <a:lnRef idx="3">
            <a:schemeClr val="lt1"/>
          </a:lnRef>
          <a:fillRef idx="1">
            <a:schemeClr val="accent6"/>
          </a:fillRef>
          <a:effectRef idx="1">
            <a:schemeClr val="accent6"/>
          </a:effectRef>
          <a:fontRef idx="minor">
            <a:schemeClr val="lt1"/>
          </a:fontRef>
        </p:style>
      </p:pic>
      <p:sp>
        <p:nvSpPr>
          <p:cNvPr id="21" name="Прямоугольник 20"/>
          <p:cNvSpPr/>
          <p:nvPr/>
        </p:nvSpPr>
        <p:spPr>
          <a:xfrm>
            <a:off x="2361555" y="2714620"/>
            <a:ext cx="6035627" cy="1754326"/>
          </a:xfrm>
          <a:prstGeom prst="rect">
            <a:avLst/>
          </a:prstGeom>
          <a:noFill/>
        </p:spPr>
        <p:txBody>
          <a:bodyPr wrap="square" lIns="91440" tIns="45720" rIns="91440" bIns="45720">
            <a:spAutoFit/>
          </a:bodyPr>
          <a:lstStyle/>
          <a:p>
            <a:pPr algn="ctr"/>
            <a:r>
              <a:rPr lang="uk-UA" sz="5400" b="1" cap="none" spc="0" dirty="0" smtClean="0">
                <a:ln w="1905"/>
                <a:solidFill>
                  <a:srgbClr val="FFFF00"/>
                </a:solidFill>
                <a:effectLst>
                  <a:innerShdw blurRad="69850" dist="43180" dir="5400000">
                    <a:srgbClr val="000000">
                      <a:alpha val="65000"/>
                    </a:srgbClr>
                  </a:innerShdw>
                </a:effectLst>
              </a:rPr>
              <a:t>Мій улюблений</a:t>
            </a:r>
          </a:p>
          <a:p>
            <a:pPr algn="ctr"/>
            <a:r>
              <a:rPr lang="uk-UA" sz="5400" b="1" dirty="0">
                <a:ln w="1905"/>
                <a:solidFill>
                  <a:srgbClr val="FFFF00"/>
                </a:solidFill>
                <a:effectLst>
                  <a:innerShdw blurRad="69850" dist="43180" dir="5400000">
                    <a:srgbClr val="000000">
                      <a:alpha val="65000"/>
                    </a:srgbClr>
                  </a:innerShdw>
                </a:effectLst>
              </a:rPr>
              <a:t>і</a:t>
            </a:r>
            <a:r>
              <a:rPr lang="uk-UA" sz="5400" b="1" dirty="0" smtClean="0">
                <a:ln w="1905"/>
                <a:solidFill>
                  <a:srgbClr val="FFFF00"/>
                </a:solidFill>
                <a:effectLst>
                  <a:innerShdw blurRad="69850" dist="43180" dir="5400000">
                    <a:srgbClr val="000000">
                      <a:alpha val="65000"/>
                    </a:srgbClr>
                  </a:innerShdw>
                </a:effectLst>
              </a:rPr>
              <a:t>гровий майданчик</a:t>
            </a:r>
            <a:endParaRPr lang="ru-RU" sz="5400" b="1" cap="none" spc="0" dirty="0">
              <a:ln w="1905"/>
              <a:solidFill>
                <a:srgbClr val="FFFF00"/>
              </a:solidFill>
              <a:effectLst>
                <a:innerShdw blurRad="69850" dist="43180" dir="5400000">
                  <a:srgbClr val="000000">
                    <a:alpha val="65000"/>
                  </a:srgbClr>
                </a:innerShdw>
              </a:effectLst>
            </a:endParaRPr>
          </a:p>
        </p:txBody>
      </p:sp>
    </p:spTree>
  </p:cSld>
  <p:clrMapOvr>
    <a:masterClrMapping/>
  </p:clrMapOvr>
  <p:transition advClick="0" advTm="18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anim calcmode="lin" valueType="num">
                                      <p:cBhvr>
                                        <p:cTn id="8" dur="2000" fill="hold"/>
                                        <p:tgtEl>
                                          <p:spTgt spid="21"/>
                                        </p:tgtEl>
                                        <p:attrNameLst>
                                          <p:attrName>style.rotation</p:attrName>
                                        </p:attrNameLst>
                                      </p:cBhvr>
                                      <p:tavLst>
                                        <p:tav tm="0">
                                          <p:val>
                                            <p:fltVal val="720"/>
                                          </p:val>
                                        </p:tav>
                                        <p:tav tm="100000">
                                          <p:val>
                                            <p:fltVal val="0"/>
                                          </p:val>
                                        </p:tav>
                                      </p:tavLst>
                                    </p:anim>
                                    <p:anim calcmode="lin" valueType="num">
                                      <p:cBhvr>
                                        <p:cTn id="9" dur="2000" fill="hold"/>
                                        <p:tgtEl>
                                          <p:spTgt spid="21"/>
                                        </p:tgtEl>
                                        <p:attrNameLst>
                                          <p:attrName>ppt_h</p:attrName>
                                        </p:attrNameLst>
                                      </p:cBhvr>
                                      <p:tavLst>
                                        <p:tav tm="0">
                                          <p:val>
                                            <p:fltVal val="0"/>
                                          </p:val>
                                        </p:tav>
                                        <p:tav tm="100000">
                                          <p:val>
                                            <p:strVal val="#ppt_h"/>
                                          </p:val>
                                        </p:tav>
                                      </p:tavLst>
                                    </p:anim>
                                    <p:anim calcmode="lin" valueType="num">
                                      <p:cBhvr>
                                        <p:cTn id="10" dur="2000" fill="hold"/>
                                        <p:tgtEl>
                                          <p:spTgt spid="2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descr="Голубые холмы.jpg"/>
          <p:cNvPicPr>
            <a:picLocks noGrp="1" noChangeAspect="1"/>
          </p:cNvPicPr>
          <p:nvPr>
            <p:ph idx="1"/>
          </p:nvPr>
        </p:nvPicPr>
        <p:blipFill>
          <a:blip r:embed="rId2"/>
          <a:stretch>
            <a:fillRect/>
          </a:stretch>
        </p:blipFill>
        <p:spPr>
          <a:xfrm>
            <a:off x="0" y="0"/>
            <a:ext cx="9144000" cy="6858000"/>
          </a:xfrm>
        </p:spPr>
      </p:pic>
      <p:pic>
        <p:nvPicPr>
          <p:cNvPr id="6" name="Рисунок 5" descr="P2260122.JPG"/>
          <p:cNvPicPr>
            <a:picLocks noChangeAspect="1"/>
          </p:cNvPicPr>
          <p:nvPr/>
        </p:nvPicPr>
        <p:blipFill>
          <a:blip r:embed="rId3" cstate="print"/>
          <a:srcRect l="20073" t="11231" r="15591" b="3449"/>
          <a:stretch>
            <a:fillRect/>
          </a:stretch>
        </p:blipFill>
        <p:spPr>
          <a:xfrm rot="20730452">
            <a:off x="564546" y="352712"/>
            <a:ext cx="3226951" cy="3209592"/>
          </a:xfrm>
          <a:prstGeom prst="rect">
            <a:avLst/>
          </a:prstGeom>
        </p:spPr>
        <p:style>
          <a:lnRef idx="2">
            <a:schemeClr val="accent4">
              <a:shade val="50000"/>
            </a:schemeClr>
          </a:lnRef>
          <a:fillRef idx="1">
            <a:schemeClr val="accent4"/>
          </a:fillRef>
          <a:effectRef idx="0">
            <a:schemeClr val="accent4"/>
          </a:effectRef>
          <a:fontRef idx="minor">
            <a:schemeClr val="lt1"/>
          </a:fontRef>
        </p:style>
      </p:pic>
      <p:pic>
        <p:nvPicPr>
          <p:cNvPr id="12" name="Рисунок 11" descr="P2240088.JPG"/>
          <p:cNvPicPr>
            <a:picLocks noChangeAspect="1"/>
          </p:cNvPicPr>
          <p:nvPr/>
        </p:nvPicPr>
        <p:blipFill>
          <a:blip r:embed="rId4" cstate="print"/>
          <a:srcRect b="10144"/>
          <a:stretch>
            <a:fillRect/>
          </a:stretch>
        </p:blipFill>
        <p:spPr>
          <a:xfrm>
            <a:off x="214283" y="3991004"/>
            <a:ext cx="4143404" cy="2652705"/>
          </a:xfrm>
          <a:prstGeom prst="rect">
            <a:avLst/>
          </a:prstGeom>
        </p:spPr>
        <p:style>
          <a:lnRef idx="2">
            <a:schemeClr val="accent4">
              <a:shade val="50000"/>
            </a:schemeClr>
          </a:lnRef>
          <a:fillRef idx="1">
            <a:schemeClr val="accent4"/>
          </a:fillRef>
          <a:effectRef idx="0">
            <a:schemeClr val="accent4"/>
          </a:effectRef>
          <a:fontRef idx="minor">
            <a:schemeClr val="lt1"/>
          </a:fontRef>
        </p:style>
      </p:pic>
      <p:pic>
        <p:nvPicPr>
          <p:cNvPr id="13" name="Рисунок 12" descr="P2260119.JPG"/>
          <p:cNvPicPr>
            <a:picLocks noChangeAspect="1"/>
          </p:cNvPicPr>
          <p:nvPr/>
        </p:nvPicPr>
        <p:blipFill>
          <a:blip r:embed="rId5" cstate="print"/>
          <a:srcRect l="27298" t="18543" r="27160"/>
          <a:stretch>
            <a:fillRect/>
          </a:stretch>
        </p:blipFill>
        <p:spPr>
          <a:xfrm rot="616636">
            <a:off x="5990864" y="3045256"/>
            <a:ext cx="2856090" cy="3586737"/>
          </a:xfrm>
          <a:prstGeom prst="rect">
            <a:avLst/>
          </a:prstGeom>
        </p:spPr>
        <p:style>
          <a:lnRef idx="2">
            <a:schemeClr val="accent4">
              <a:shade val="50000"/>
            </a:schemeClr>
          </a:lnRef>
          <a:fillRef idx="1">
            <a:schemeClr val="accent4"/>
          </a:fillRef>
          <a:effectRef idx="0">
            <a:schemeClr val="accent4"/>
          </a:effectRef>
          <a:fontRef idx="minor">
            <a:schemeClr val="lt1"/>
          </a:fontRef>
        </p:style>
      </p:pic>
      <p:sp>
        <p:nvSpPr>
          <p:cNvPr id="8" name="Прямоугольник 7"/>
          <p:cNvSpPr/>
          <p:nvPr/>
        </p:nvSpPr>
        <p:spPr>
          <a:xfrm>
            <a:off x="3214678" y="2571744"/>
            <a:ext cx="4143404" cy="3508653"/>
          </a:xfrm>
          <a:prstGeom prst="rect">
            <a:avLst/>
          </a:prstGeom>
          <a:noFill/>
        </p:spPr>
        <p:txBody>
          <a:bodyPr wrap="square" lIns="91440" tIns="45720" rIns="91440" bIns="45720">
            <a:spAutoFit/>
          </a:bodyPr>
          <a:lstStyle/>
          <a:p>
            <a:pPr algn="ctr"/>
            <a:r>
              <a:rPr lang="uk-UA" sz="5400" b="1" cap="all" dirty="0" smtClean="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rPr>
              <a:t>До</a:t>
            </a:r>
            <a:r>
              <a:rPr lang="uk-UA" sz="4000" b="1" cap="all" dirty="0" smtClean="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rPr>
              <a:t> </a:t>
            </a:r>
            <a:r>
              <a:rPr lang="uk-UA" sz="5400" b="1" cap="all" dirty="0" smtClean="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rPr>
              <a:t>перемоги</a:t>
            </a:r>
            <a:r>
              <a:rPr lang="uk-UA" sz="4000" b="1" cap="all" dirty="0" smtClean="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rPr>
              <a:t> –</a:t>
            </a:r>
          </a:p>
          <a:p>
            <a:pPr algn="ctr"/>
            <a:r>
              <a:rPr lang="uk-UA" sz="4000" b="1" cap="all" dirty="0" smtClean="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rPr>
              <a:t> </a:t>
            </a:r>
            <a:r>
              <a:rPr lang="uk-UA" sz="5400" b="1" cap="all" dirty="0" smtClean="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rPr>
              <a:t>шкільною</a:t>
            </a:r>
            <a:r>
              <a:rPr lang="uk-UA" sz="4000" b="1" cap="all" dirty="0" smtClean="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rPr>
              <a:t> </a:t>
            </a:r>
            <a:r>
              <a:rPr lang="uk-UA" sz="6000" b="1" cap="all" dirty="0" smtClean="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rPr>
              <a:t>родиною</a:t>
            </a:r>
            <a:endParaRPr lang="ru-RU" sz="4000" b="1" cap="all" spc="0" dirty="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endParaRPr>
          </a:p>
        </p:txBody>
      </p:sp>
      <p:pic>
        <p:nvPicPr>
          <p:cNvPr id="10" name="Рисунок 9" descr="P9232125.JPG"/>
          <p:cNvPicPr>
            <a:picLocks noChangeAspect="1"/>
          </p:cNvPicPr>
          <p:nvPr/>
        </p:nvPicPr>
        <p:blipFill>
          <a:blip r:embed="rId6" cstate="print"/>
          <a:srcRect t="14286"/>
          <a:stretch>
            <a:fillRect/>
          </a:stretch>
        </p:blipFill>
        <p:spPr>
          <a:xfrm>
            <a:off x="5000628" y="142852"/>
            <a:ext cx="4000496" cy="2571744"/>
          </a:xfrm>
          <a:prstGeom prst="rect">
            <a:avLst/>
          </a:prstGeom>
        </p:spPr>
        <p:style>
          <a:lnRef idx="2">
            <a:schemeClr val="accent4">
              <a:shade val="50000"/>
            </a:schemeClr>
          </a:lnRef>
          <a:fillRef idx="1">
            <a:schemeClr val="accent4"/>
          </a:fillRef>
          <a:effectRef idx="0">
            <a:schemeClr val="accent4"/>
          </a:effectRef>
          <a:fontRef idx="minor">
            <a:schemeClr val="lt1"/>
          </a:fontRef>
        </p:style>
      </p:pic>
    </p:spTree>
  </p:cSld>
  <p:clrMapOvr>
    <a:masterClrMapping/>
  </p:clrMapOvr>
  <p:transition advClick="0" advTm="16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0" name="Содержимое 9" descr="sky_42.jpg"/>
          <p:cNvPicPr>
            <a:picLocks noGrp="1" noChangeAspect="1"/>
          </p:cNvPicPr>
          <p:nvPr>
            <p:ph idx="1"/>
          </p:nvPr>
        </p:nvPicPr>
        <p:blipFill>
          <a:blip r:embed="rId2"/>
          <a:stretch>
            <a:fillRect/>
          </a:stretch>
        </p:blipFill>
        <p:spPr>
          <a:xfrm>
            <a:off x="0" y="0"/>
            <a:ext cx="9143999" cy="6858000"/>
          </a:xfrm>
        </p:spPr>
      </p:pic>
      <p:sp>
        <p:nvSpPr>
          <p:cNvPr id="11" name="Прямоугольник 10"/>
          <p:cNvSpPr/>
          <p:nvPr/>
        </p:nvSpPr>
        <p:spPr>
          <a:xfrm>
            <a:off x="214283" y="1142984"/>
            <a:ext cx="8715436" cy="3416320"/>
          </a:xfrm>
          <a:prstGeom prst="rect">
            <a:avLst/>
          </a:prstGeom>
          <a:noFill/>
        </p:spPr>
        <p:txBody>
          <a:bodyPr wrap="square" lIns="91440" tIns="45720" rIns="91440" bIns="45720">
            <a:spAutoFit/>
          </a:bodyPr>
          <a:lstStyle/>
          <a:p>
            <a:pPr algn="ctr"/>
            <a:r>
              <a:rPr lang="ru-RU" sz="4000" b="1" i="1" dirty="0" err="1">
                <a:solidFill>
                  <a:srgbClr val="C00000"/>
                </a:solidFill>
              </a:rPr>
              <a:t>Здоров’я</a:t>
            </a:r>
            <a:r>
              <a:rPr lang="ru-RU" sz="3600" b="1" i="1" dirty="0">
                <a:solidFill>
                  <a:srgbClr val="C00000"/>
                </a:solidFill>
              </a:rPr>
              <a:t> – </a:t>
            </a:r>
            <a:r>
              <a:rPr lang="ru-RU" sz="3600" b="1" i="1" dirty="0" err="1">
                <a:solidFill>
                  <a:srgbClr val="C00000"/>
                </a:solidFill>
              </a:rPr>
              <a:t>це</a:t>
            </a:r>
            <a:r>
              <a:rPr lang="ru-RU" sz="3600" b="1" i="1" dirty="0">
                <a:solidFill>
                  <a:srgbClr val="C00000"/>
                </a:solidFill>
              </a:rPr>
              <a:t> ранок </a:t>
            </a:r>
            <a:r>
              <a:rPr lang="ru-RU" sz="3600" b="1" i="1" dirty="0" err="1">
                <a:solidFill>
                  <a:srgbClr val="C00000"/>
                </a:solidFill>
              </a:rPr>
              <a:t>зі</a:t>
            </a:r>
            <a:r>
              <a:rPr lang="ru-RU" sz="3600" b="1" i="1" dirty="0">
                <a:solidFill>
                  <a:srgbClr val="C00000"/>
                </a:solidFill>
              </a:rPr>
              <a:t> </a:t>
            </a:r>
            <a:r>
              <a:rPr lang="ru-RU" sz="3600" b="1" i="1" dirty="0" err="1">
                <a:solidFill>
                  <a:srgbClr val="C00000"/>
                </a:solidFill>
              </a:rPr>
              <a:t>свіжим</a:t>
            </a:r>
            <a:r>
              <a:rPr lang="ru-RU" sz="3600" b="1" i="1" dirty="0">
                <a:solidFill>
                  <a:srgbClr val="C00000"/>
                </a:solidFill>
              </a:rPr>
              <a:t> </a:t>
            </a:r>
            <a:r>
              <a:rPr lang="ru-RU" sz="3600" b="1" i="1" dirty="0" err="1">
                <a:solidFill>
                  <a:srgbClr val="C00000"/>
                </a:solidFill>
              </a:rPr>
              <a:t>повітрям</a:t>
            </a:r>
            <a:r>
              <a:rPr lang="ru-RU" sz="3600" b="1" i="1" dirty="0">
                <a:solidFill>
                  <a:srgbClr val="C00000"/>
                </a:solidFill>
              </a:rPr>
              <a:t>,</a:t>
            </a:r>
            <a:br>
              <a:rPr lang="ru-RU" sz="3600" b="1" i="1" dirty="0">
                <a:solidFill>
                  <a:srgbClr val="C00000"/>
                </a:solidFill>
              </a:rPr>
            </a:br>
            <a:r>
              <a:rPr lang="ru-RU" sz="3600" b="1" i="1" dirty="0" err="1">
                <a:solidFill>
                  <a:srgbClr val="C00000"/>
                </a:solidFill>
              </a:rPr>
              <a:t>Це</a:t>
            </a:r>
            <a:r>
              <a:rPr lang="ru-RU" sz="3600" b="1" i="1" dirty="0">
                <a:solidFill>
                  <a:srgbClr val="C00000"/>
                </a:solidFill>
              </a:rPr>
              <a:t> </a:t>
            </a:r>
            <a:r>
              <a:rPr lang="ru-RU" sz="3600" b="1" i="1" dirty="0" err="1">
                <a:solidFill>
                  <a:srgbClr val="C00000"/>
                </a:solidFill>
              </a:rPr>
              <a:t>сонце</a:t>
            </a:r>
            <a:r>
              <a:rPr lang="ru-RU" sz="3600" b="1" i="1" dirty="0">
                <a:solidFill>
                  <a:srgbClr val="C00000"/>
                </a:solidFill>
              </a:rPr>
              <a:t>, </a:t>
            </a:r>
            <a:r>
              <a:rPr lang="ru-RU" sz="3600" b="1" i="1" dirty="0" err="1">
                <a:solidFill>
                  <a:srgbClr val="C00000"/>
                </a:solidFill>
              </a:rPr>
              <a:t>що</a:t>
            </a:r>
            <a:r>
              <a:rPr lang="ru-RU" sz="3600" b="1" i="1" dirty="0">
                <a:solidFill>
                  <a:srgbClr val="C00000"/>
                </a:solidFill>
              </a:rPr>
              <a:t> </a:t>
            </a:r>
            <a:r>
              <a:rPr lang="ru-RU" sz="3600" b="1" i="1" dirty="0" err="1">
                <a:solidFill>
                  <a:srgbClr val="C00000"/>
                </a:solidFill>
              </a:rPr>
              <a:t>гріє</a:t>
            </a:r>
            <a:r>
              <a:rPr lang="ru-RU" sz="3600" b="1" i="1" dirty="0">
                <a:solidFill>
                  <a:srgbClr val="C00000"/>
                </a:solidFill>
              </a:rPr>
              <a:t> </a:t>
            </a:r>
            <a:r>
              <a:rPr lang="ru-RU" sz="3600" b="1" i="1" dirty="0" err="1">
                <a:solidFill>
                  <a:srgbClr val="C00000"/>
                </a:solidFill>
              </a:rPr>
              <a:t>ласкаво</a:t>
            </a:r>
            <a:r>
              <a:rPr lang="ru-RU" sz="3600" b="1" i="1" dirty="0">
                <a:solidFill>
                  <a:srgbClr val="C00000"/>
                </a:solidFill>
              </a:rPr>
              <a:t> </a:t>
            </a:r>
            <a:r>
              <a:rPr lang="ru-RU" sz="3600" b="1" i="1" dirty="0" err="1">
                <a:solidFill>
                  <a:srgbClr val="C00000"/>
                </a:solidFill>
              </a:rPr>
              <a:t>й</a:t>
            </a:r>
            <a:r>
              <a:rPr lang="ru-RU" sz="3600" b="1" i="1" dirty="0">
                <a:solidFill>
                  <a:srgbClr val="C00000"/>
                </a:solidFill>
              </a:rPr>
              <a:t> </a:t>
            </a:r>
            <a:r>
              <a:rPr lang="ru-RU" sz="3600" b="1" i="1" dirty="0" err="1">
                <a:solidFill>
                  <a:srgbClr val="C00000"/>
                </a:solidFill>
              </a:rPr>
              <a:t>привітно</a:t>
            </a:r>
            <a:r>
              <a:rPr lang="ru-RU" sz="3600" b="1" i="1" dirty="0">
                <a:solidFill>
                  <a:srgbClr val="C00000"/>
                </a:solidFill>
              </a:rPr>
              <a:t>.</a:t>
            </a:r>
            <a:br>
              <a:rPr lang="ru-RU" sz="3600" b="1" i="1" dirty="0">
                <a:solidFill>
                  <a:srgbClr val="C00000"/>
                </a:solidFill>
              </a:rPr>
            </a:br>
            <a:r>
              <a:rPr lang="ru-RU" sz="3600" b="1" i="1" dirty="0" err="1">
                <a:solidFill>
                  <a:srgbClr val="C00000"/>
                </a:solidFill>
              </a:rPr>
              <a:t>Здоров’я</a:t>
            </a:r>
            <a:r>
              <a:rPr lang="ru-RU" sz="3600" b="1" i="1" dirty="0">
                <a:solidFill>
                  <a:srgbClr val="C00000"/>
                </a:solidFill>
              </a:rPr>
              <a:t> – смак </a:t>
            </a:r>
            <a:r>
              <a:rPr lang="ru-RU" sz="3600" b="1" i="1" dirty="0" err="1">
                <a:solidFill>
                  <a:srgbClr val="C00000"/>
                </a:solidFill>
              </a:rPr>
              <a:t>свіжих</a:t>
            </a:r>
            <a:r>
              <a:rPr lang="ru-RU" sz="3600" b="1" i="1" dirty="0">
                <a:solidFill>
                  <a:srgbClr val="C00000"/>
                </a:solidFill>
              </a:rPr>
              <a:t> </a:t>
            </a:r>
            <a:r>
              <a:rPr lang="ru-RU" sz="3600" b="1" i="1" dirty="0" err="1">
                <a:solidFill>
                  <a:srgbClr val="C00000"/>
                </a:solidFill>
              </a:rPr>
              <a:t>ягід</a:t>
            </a:r>
            <a:r>
              <a:rPr lang="ru-RU" sz="3600" b="1" i="1" dirty="0">
                <a:solidFill>
                  <a:srgbClr val="C00000"/>
                </a:solidFill>
              </a:rPr>
              <a:t> </a:t>
            </a:r>
            <a:r>
              <a:rPr lang="ru-RU" sz="3600" b="1" i="1" dirty="0" err="1">
                <a:solidFill>
                  <a:srgbClr val="C00000"/>
                </a:solidFill>
              </a:rPr>
              <a:t>дозрілих</a:t>
            </a:r>
            <a:r>
              <a:rPr lang="ru-RU" sz="3600" b="1" i="1" dirty="0">
                <a:solidFill>
                  <a:srgbClr val="C00000"/>
                </a:solidFill>
              </a:rPr>
              <a:t>,</a:t>
            </a:r>
            <a:br>
              <a:rPr lang="ru-RU" sz="3600" b="1" i="1" dirty="0">
                <a:solidFill>
                  <a:srgbClr val="C00000"/>
                </a:solidFill>
              </a:rPr>
            </a:br>
            <a:r>
              <a:rPr lang="ru-RU" sz="3600" b="1" i="1" dirty="0" err="1">
                <a:solidFill>
                  <a:srgbClr val="C00000"/>
                </a:solidFill>
              </a:rPr>
              <a:t>Це</a:t>
            </a:r>
            <a:r>
              <a:rPr lang="ru-RU" sz="3600" b="1" i="1" dirty="0">
                <a:solidFill>
                  <a:srgbClr val="C00000"/>
                </a:solidFill>
              </a:rPr>
              <a:t> спорт, </a:t>
            </a:r>
            <a:r>
              <a:rPr lang="ru-RU" sz="3600" b="1" i="1" dirty="0" err="1">
                <a:solidFill>
                  <a:srgbClr val="C00000"/>
                </a:solidFill>
              </a:rPr>
              <a:t>що</a:t>
            </a:r>
            <a:r>
              <a:rPr lang="ru-RU" sz="3600" b="1" i="1" dirty="0">
                <a:solidFill>
                  <a:srgbClr val="C00000"/>
                </a:solidFill>
              </a:rPr>
              <a:t> </a:t>
            </a:r>
            <a:r>
              <a:rPr lang="ru-RU" sz="3600" b="1" i="1" dirty="0" err="1">
                <a:solidFill>
                  <a:srgbClr val="C00000"/>
                </a:solidFill>
              </a:rPr>
              <a:t>дає</a:t>
            </a:r>
            <a:r>
              <a:rPr lang="ru-RU" sz="3600" b="1" i="1" dirty="0">
                <a:solidFill>
                  <a:srgbClr val="C00000"/>
                </a:solidFill>
              </a:rPr>
              <a:t> нам </a:t>
            </a:r>
            <a:r>
              <a:rPr lang="ru-RU" sz="3600" b="1" i="1" dirty="0" err="1">
                <a:solidFill>
                  <a:srgbClr val="C00000"/>
                </a:solidFill>
              </a:rPr>
              <a:t>наснагу</a:t>
            </a:r>
            <a:r>
              <a:rPr lang="ru-RU" sz="3600" b="1" i="1" dirty="0">
                <a:solidFill>
                  <a:srgbClr val="C00000"/>
                </a:solidFill>
              </a:rPr>
              <a:t> </a:t>
            </a:r>
            <a:r>
              <a:rPr lang="ru-RU" sz="3600" b="1" i="1" dirty="0" err="1">
                <a:solidFill>
                  <a:srgbClr val="C00000"/>
                </a:solidFill>
              </a:rPr>
              <a:t>і</a:t>
            </a:r>
            <a:r>
              <a:rPr lang="ru-RU" sz="3600" b="1" i="1" dirty="0">
                <a:solidFill>
                  <a:srgbClr val="C00000"/>
                </a:solidFill>
              </a:rPr>
              <a:t> силу. </a:t>
            </a:r>
            <a:br>
              <a:rPr lang="ru-RU" sz="3600" b="1" i="1" dirty="0">
                <a:solidFill>
                  <a:srgbClr val="C00000"/>
                </a:solidFill>
              </a:rPr>
            </a:br>
            <a:endParaRPr lang="uk-UA" sz="3600" b="1" i="1" dirty="0" smtClean="0">
              <a:solidFill>
                <a:srgbClr val="C00000"/>
              </a:solidFill>
            </a:endParaRPr>
          </a:p>
          <a:p>
            <a:pPr algn="ctr"/>
            <a:endParaRPr lang="ru-RU" sz="3200" b="1" i="1" cap="none" spc="0" dirty="0">
              <a:ln w="18415" cmpd="sng">
                <a:solidFill>
                  <a:srgbClr val="FFFFFF"/>
                </a:solidFill>
                <a:prstDash val="solid"/>
              </a:ln>
              <a:solidFill>
                <a:srgbClr val="C00000"/>
              </a:solidFill>
              <a:effectLst>
                <a:outerShdw blurRad="63500" dir="3600000" algn="tl" rotWithShape="0">
                  <a:srgbClr val="000000">
                    <a:alpha val="70000"/>
                  </a:srgbClr>
                </a:outerShdw>
              </a:effectLst>
            </a:endParaRPr>
          </a:p>
        </p:txBody>
      </p:sp>
    </p:spTree>
  </p:cSld>
  <p:clrMapOvr>
    <a:masterClrMapping/>
  </p:clrMapOvr>
  <p:transition advClick="0" advTm="1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11"/>
                                        </p:tgtEl>
                                        <p:attrNameLst>
                                          <p:attrName>style.visibility</p:attrName>
                                        </p:attrNameLst>
                                      </p:cBhvr>
                                      <p:to>
                                        <p:strVal val="visible"/>
                                      </p:to>
                                    </p:set>
                                    <p:anim calcmode="discrete" valueType="clr">
                                      <p:cBhvr override="childStyle">
                                        <p:cTn id="7"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
                                        </p:tgtEl>
                                        <p:attrNameLst>
                                          <p:attrName>fillcolor</p:attrName>
                                        </p:attrNameLst>
                                      </p:cBhvr>
                                      <p:tavLst>
                                        <p:tav tm="0">
                                          <p:val>
                                            <p:clrVal>
                                              <a:schemeClr val="accent2"/>
                                            </p:clrVal>
                                          </p:val>
                                        </p:tav>
                                        <p:tav tm="50000">
                                          <p:val>
                                            <p:clrVal>
                                              <a:schemeClr val="hlink"/>
                                            </p:clrVal>
                                          </p:val>
                                        </p:tav>
                                      </p:tavLst>
                                    </p:anim>
                                    <p:set>
                                      <p:cBhvr>
                                        <p:cTn id="9" dur="80"/>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 name="Содержимое 5" descr="blue_petals_4.jpg"/>
          <p:cNvPicPr>
            <a:picLocks noGrp="1" noChangeAspect="1"/>
          </p:cNvPicPr>
          <p:nvPr>
            <p:ph idx="1"/>
          </p:nvPr>
        </p:nvPicPr>
        <p:blipFill>
          <a:blip r:embed="rId2"/>
          <a:stretch>
            <a:fillRect/>
          </a:stretch>
        </p:blipFill>
        <p:spPr>
          <a:xfrm>
            <a:off x="0" y="0"/>
            <a:ext cx="9358346" cy="6858000"/>
          </a:xfrm>
        </p:spPr>
      </p:pic>
      <p:sp>
        <p:nvSpPr>
          <p:cNvPr id="4" name="Прямоугольник 3"/>
          <p:cNvSpPr/>
          <p:nvPr/>
        </p:nvSpPr>
        <p:spPr>
          <a:xfrm>
            <a:off x="357158" y="357166"/>
            <a:ext cx="8572560" cy="6001643"/>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uk-UA" sz="3200" b="1" cap="none" spc="50" dirty="0" smtClean="0">
                <a:ln w="11430"/>
                <a:solidFill>
                  <a:srgbClr val="FFFF00"/>
                </a:solidFill>
                <a:effectLst>
                  <a:outerShdw blurRad="76200" dist="50800" dir="5400000" algn="tl" rotWithShape="0">
                    <a:srgbClr val="000000">
                      <a:alpha val="65000"/>
                    </a:srgbClr>
                  </a:outerShdw>
                </a:effectLst>
              </a:rPr>
              <a:t>Загальновідомо, що стан здоров'я лише на 10 % залежить від системи охорони здоров'я. Решта 90% припадає: на екологію, спадковість та найбільше – на умови способу життя.  Справедливо зазначив видатний вчений Амосов :”У більшості хвороб винна не природа, не суспільство, а сама людина. Найчастіше вона хворіє через лінощі й жадобу. Щоб бути здоровим, потрібні власні зусилля. ” Тому ми усвідомлюємо нову формулу життя:” Турбота про здоров'я – обов'язок кожного. ”</a:t>
            </a:r>
            <a:endParaRPr lang="ru-RU" sz="3200" b="1" cap="none" spc="50" dirty="0">
              <a:ln w="11430"/>
              <a:solidFill>
                <a:srgbClr val="FFFF00"/>
              </a:solidFill>
              <a:effectLst>
                <a:outerShdw blurRad="76200" dist="50800" dir="5400000" algn="tl" rotWithShape="0">
                  <a:srgbClr val="000000">
                    <a:alpha val="65000"/>
                  </a:srgbClr>
                </a:outerShdw>
              </a:effectLst>
            </a:endParaRPr>
          </a:p>
        </p:txBody>
      </p:sp>
    </p:spTree>
  </p:cSld>
  <p:clrMapOvr>
    <a:masterClrMapping/>
  </p:clrMapOvr>
  <p:transition advClick="0" advTm="3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heel(4)">
                                      <p:cBhvr>
                                        <p:cTn id="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2" name="Содержимое 11" descr="orange_flower_2.jpg"/>
          <p:cNvPicPr>
            <a:picLocks noGrp="1" noChangeAspect="1"/>
          </p:cNvPicPr>
          <p:nvPr>
            <p:ph idx="1"/>
          </p:nvPr>
        </p:nvPicPr>
        <p:blipFill>
          <a:blip r:embed="rId2"/>
          <a:stretch>
            <a:fillRect/>
          </a:stretch>
        </p:blipFill>
        <p:spPr>
          <a:xfrm>
            <a:off x="1" y="0"/>
            <a:ext cx="9143999" cy="6858000"/>
          </a:xfrm>
        </p:spPr>
      </p:pic>
      <p:pic>
        <p:nvPicPr>
          <p:cNvPr id="14" name="Рисунок 13" descr="P6051408.JPG"/>
          <p:cNvPicPr>
            <a:picLocks noChangeAspect="1"/>
          </p:cNvPicPr>
          <p:nvPr/>
        </p:nvPicPr>
        <p:blipFill>
          <a:blip r:embed="rId3" cstate="print"/>
          <a:srcRect l="5357" r="10268" b="6250"/>
          <a:stretch>
            <a:fillRect/>
          </a:stretch>
        </p:blipFill>
        <p:spPr>
          <a:xfrm rot="4854041">
            <a:off x="178562" y="607200"/>
            <a:ext cx="3000398" cy="2500331"/>
          </a:xfrm>
          <a:prstGeom prst="rect">
            <a:avLst/>
          </a:prstGeom>
        </p:spPr>
        <p:style>
          <a:lnRef idx="2">
            <a:schemeClr val="accent5"/>
          </a:lnRef>
          <a:fillRef idx="1">
            <a:schemeClr val="lt1"/>
          </a:fillRef>
          <a:effectRef idx="0">
            <a:schemeClr val="accent5"/>
          </a:effectRef>
          <a:fontRef idx="minor">
            <a:schemeClr val="dk1"/>
          </a:fontRef>
        </p:style>
      </p:pic>
      <p:pic>
        <p:nvPicPr>
          <p:cNvPr id="17" name="Рисунок 16" descr="P6051454.JPG"/>
          <p:cNvPicPr>
            <a:picLocks noChangeAspect="1"/>
          </p:cNvPicPr>
          <p:nvPr/>
        </p:nvPicPr>
        <p:blipFill>
          <a:blip r:embed="rId4" cstate="print"/>
          <a:srcRect l="22034" t="10106" r="14438" b="22515"/>
          <a:stretch>
            <a:fillRect/>
          </a:stretch>
        </p:blipFill>
        <p:spPr>
          <a:xfrm rot="5400000">
            <a:off x="6179355" y="3821909"/>
            <a:ext cx="3143272" cy="2500330"/>
          </a:xfrm>
          <a:prstGeom prst="rect">
            <a:avLst/>
          </a:prstGeom>
        </p:spPr>
      </p:pic>
      <p:pic>
        <p:nvPicPr>
          <p:cNvPr id="19" name="Рисунок 18" descr="P6101944.JPG"/>
          <p:cNvPicPr>
            <a:picLocks noChangeAspect="1"/>
          </p:cNvPicPr>
          <p:nvPr/>
        </p:nvPicPr>
        <p:blipFill>
          <a:blip r:embed="rId5" cstate="print"/>
          <a:srcRect l="8966" t="27715" r="34551" b="7801"/>
          <a:stretch>
            <a:fillRect/>
          </a:stretch>
        </p:blipFill>
        <p:spPr>
          <a:xfrm rot="5882912">
            <a:off x="5900881" y="414062"/>
            <a:ext cx="3262993" cy="2793909"/>
          </a:xfrm>
          <a:prstGeom prst="rect">
            <a:avLst/>
          </a:prstGeom>
        </p:spPr>
        <p:style>
          <a:lnRef idx="2">
            <a:schemeClr val="accent5"/>
          </a:lnRef>
          <a:fillRef idx="1">
            <a:schemeClr val="lt1"/>
          </a:fillRef>
          <a:effectRef idx="0">
            <a:schemeClr val="accent5"/>
          </a:effectRef>
          <a:fontRef idx="minor">
            <a:schemeClr val="dk1"/>
          </a:fontRef>
        </p:style>
      </p:pic>
      <p:pic>
        <p:nvPicPr>
          <p:cNvPr id="20" name="Рисунок 19" descr="P6101919.JPG"/>
          <p:cNvPicPr>
            <a:picLocks noChangeAspect="1"/>
          </p:cNvPicPr>
          <p:nvPr/>
        </p:nvPicPr>
        <p:blipFill>
          <a:blip r:embed="rId6" cstate="print"/>
          <a:srcRect l="20001" t="45225" r="39999" b="5766"/>
          <a:stretch>
            <a:fillRect/>
          </a:stretch>
        </p:blipFill>
        <p:spPr>
          <a:xfrm rot="5400000">
            <a:off x="250001" y="4036223"/>
            <a:ext cx="2643206" cy="2428892"/>
          </a:xfrm>
          <a:prstGeom prst="rect">
            <a:avLst/>
          </a:prstGeom>
        </p:spPr>
        <p:style>
          <a:lnRef idx="2">
            <a:schemeClr val="accent5"/>
          </a:lnRef>
          <a:fillRef idx="1">
            <a:schemeClr val="lt1"/>
          </a:fillRef>
          <a:effectRef idx="0">
            <a:schemeClr val="accent5"/>
          </a:effectRef>
          <a:fontRef idx="minor">
            <a:schemeClr val="dk1"/>
          </a:fontRef>
        </p:style>
      </p:pic>
      <p:sp>
        <p:nvSpPr>
          <p:cNvPr id="24" name="Скругленная прямоугольная выноска 23"/>
          <p:cNvSpPr/>
          <p:nvPr/>
        </p:nvSpPr>
        <p:spPr>
          <a:xfrm rot="17494479">
            <a:off x="4245141" y="175999"/>
            <a:ext cx="1757815" cy="2028610"/>
          </a:xfrm>
          <a:prstGeom prst="wedgeRoundRectCallout">
            <a:avLst>
              <a:gd name="adj1" fmla="val -22213"/>
              <a:gd name="adj2" fmla="val 7619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Скругленная прямоугольная выноска 24"/>
          <p:cNvSpPr/>
          <p:nvPr/>
        </p:nvSpPr>
        <p:spPr>
          <a:xfrm rot="1528820">
            <a:off x="2353606" y="300776"/>
            <a:ext cx="1785950" cy="1714512"/>
          </a:xfrm>
          <a:prstGeom prst="wedgeRoundRectCallout">
            <a:avLst>
              <a:gd name="adj1" fmla="val -29866"/>
              <a:gd name="adj2" fmla="val 8220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Скругленная прямоугольная выноска 25"/>
          <p:cNvSpPr/>
          <p:nvPr/>
        </p:nvSpPr>
        <p:spPr>
          <a:xfrm rot="13115731">
            <a:off x="3499181" y="4567154"/>
            <a:ext cx="2588323" cy="2063794"/>
          </a:xfrm>
          <a:prstGeom prst="wedgeRoundRectCallout">
            <a:avLst>
              <a:gd name="adj1" fmla="val -59044"/>
              <a:gd name="adj2" fmla="val 7216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Скругленная прямоугольная выноска 26"/>
          <p:cNvSpPr/>
          <p:nvPr/>
        </p:nvSpPr>
        <p:spPr>
          <a:xfrm>
            <a:off x="2428860" y="2714620"/>
            <a:ext cx="2786082" cy="1857388"/>
          </a:xfrm>
          <a:prstGeom prst="wedgeRoundRectCallout">
            <a:avLst>
              <a:gd name="adj1" fmla="val -54648"/>
              <a:gd name="adj2" fmla="val 9443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Прямоугольник 27"/>
          <p:cNvSpPr/>
          <p:nvPr/>
        </p:nvSpPr>
        <p:spPr>
          <a:xfrm>
            <a:off x="2407337" y="2967335"/>
            <a:ext cx="2521854" cy="1077218"/>
          </a:xfrm>
          <a:prstGeom prst="rect">
            <a:avLst/>
          </a:prstGeom>
          <a:noFill/>
        </p:spPr>
        <p:txBody>
          <a:bodyPr wrap="square" lIns="91440" tIns="45720" rIns="91440" bIns="45720">
            <a:spAutoFit/>
          </a:bodyPr>
          <a:lstStyle/>
          <a:p>
            <a:pPr algn="ctr"/>
            <a:r>
              <a:rPr lang="uk-UA"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Здоровому</a:t>
            </a:r>
          </a:p>
          <a:p>
            <a:pPr algn="ctr"/>
            <a:r>
              <a:rPr lang="uk-UA"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все здорово!</a:t>
            </a:r>
            <a:endParaRPr lang="ru-RU"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9" name="Прямоугольник 28"/>
          <p:cNvSpPr/>
          <p:nvPr/>
        </p:nvSpPr>
        <p:spPr>
          <a:xfrm>
            <a:off x="2407337" y="642918"/>
            <a:ext cx="1736036" cy="1323439"/>
          </a:xfrm>
          <a:prstGeom prst="rect">
            <a:avLst/>
          </a:prstGeom>
          <a:noFill/>
        </p:spPr>
        <p:txBody>
          <a:bodyPr wrap="square" lIns="91440" tIns="45720" rIns="91440" bIns="45720">
            <a:spAutoFit/>
          </a:bodyPr>
          <a:lstStyle/>
          <a:p>
            <a:pPr algn="ctr"/>
            <a:r>
              <a:rPr lang="uk-UA"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В здоровому тілі – </a:t>
            </a:r>
          </a:p>
          <a:p>
            <a:pPr algn="ctr"/>
            <a:r>
              <a:rPr lang="uk-UA" sz="20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Здоровий дух!</a:t>
            </a:r>
            <a:endParaRPr lang="ru-RU" sz="2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0" name="Прямоугольник 29"/>
          <p:cNvSpPr/>
          <p:nvPr/>
        </p:nvSpPr>
        <p:spPr>
          <a:xfrm>
            <a:off x="4286249" y="571480"/>
            <a:ext cx="1928826" cy="1200329"/>
          </a:xfrm>
          <a:prstGeom prst="rect">
            <a:avLst/>
          </a:prstGeom>
          <a:noFill/>
        </p:spPr>
        <p:txBody>
          <a:bodyPr wrap="square" lIns="91440" tIns="45720" rIns="91440" bIns="45720">
            <a:spAutoFit/>
          </a:bodyPr>
          <a:lstStyle/>
          <a:p>
            <a:pPr algn="ctr"/>
            <a:r>
              <a:rPr lang="uk-UA"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Веселий сміх –</a:t>
            </a:r>
          </a:p>
          <a:p>
            <a:pPr algn="ctr"/>
            <a:r>
              <a:rPr lang="uk-UA"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здоров'я</a:t>
            </a:r>
            <a:endParaRPr lang="ru-RU"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1" name="Прямоугольник 30"/>
          <p:cNvSpPr/>
          <p:nvPr/>
        </p:nvSpPr>
        <p:spPr>
          <a:xfrm>
            <a:off x="3571868" y="4714884"/>
            <a:ext cx="2428892" cy="1815882"/>
          </a:xfrm>
          <a:prstGeom prst="rect">
            <a:avLst/>
          </a:prstGeom>
          <a:noFill/>
        </p:spPr>
        <p:txBody>
          <a:bodyPr wrap="square" lIns="91440" tIns="45720" rIns="91440" bIns="45720">
            <a:spAutoFit/>
          </a:bodyPr>
          <a:lstStyle/>
          <a:p>
            <a:pPr algn="ctr"/>
            <a:r>
              <a:rPr lang="uk-UA" sz="2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Найбільше щастя в житті –</a:t>
            </a:r>
          </a:p>
          <a:p>
            <a:pPr algn="ctr"/>
            <a:r>
              <a:rPr lang="uk-UA"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здоров'я!</a:t>
            </a:r>
            <a:endParaRPr lang="uk-UA" sz="2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advClick="0" advTm="2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iterate type="lt">
                                    <p:tmPct val="5000"/>
                                  </p:iterate>
                                  <p:childTnLst>
                                    <p:set>
                                      <p:cBhvr>
                                        <p:cTn id="14" dur="1" fill="hold">
                                          <p:stCondLst>
                                            <p:cond delay="0"/>
                                          </p:stCondLst>
                                        </p:cTn>
                                        <p:tgtEl>
                                          <p:spTgt spid="14"/>
                                        </p:tgtEl>
                                        <p:attrNameLst>
                                          <p:attrName>style.visibility</p:attrName>
                                        </p:attrNameLst>
                                      </p:cBhvr>
                                      <p:to>
                                        <p:strVal val="visible"/>
                                      </p:to>
                                    </p:set>
                                    <p:anim calcmode="lin" valueType="num">
                                      <p:cBhvr>
                                        <p:cTn id="15" dur="1000" fill="hold"/>
                                        <p:tgtEl>
                                          <p:spTgt spid="14"/>
                                        </p:tgtEl>
                                        <p:attrNameLst>
                                          <p:attrName>ppt_w</p:attrName>
                                        </p:attrNameLst>
                                      </p:cBhvr>
                                      <p:tavLst>
                                        <p:tav tm="0">
                                          <p:val>
                                            <p:fltVal val="0"/>
                                          </p:val>
                                        </p:tav>
                                        <p:tav tm="100000">
                                          <p:val>
                                            <p:strVal val="#ppt_w"/>
                                          </p:val>
                                        </p:tav>
                                      </p:tavLst>
                                    </p:anim>
                                    <p:anim calcmode="lin" valueType="num">
                                      <p:cBhvr>
                                        <p:cTn id="16" dur="1000" fill="hold"/>
                                        <p:tgtEl>
                                          <p:spTgt spid="14"/>
                                        </p:tgtEl>
                                        <p:attrNameLst>
                                          <p:attrName>ppt_h</p:attrName>
                                        </p:attrNameLst>
                                      </p:cBhvr>
                                      <p:tavLst>
                                        <p:tav tm="0">
                                          <p:val>
                                            <p:fltVal val="0"/>
                                          </p:val>
                                        </p:tav>
                                        <p:tav tm="100000">
                                          <p:val>
                                            <p:strVal val="#ppt_h"/>
                                          </p:val>
                                        </p:tav>
                                      </p:tavLst>
                                    </p:anim>
                                    <p:anim calcmode="lin" valueType="num">
                                      <p:cBhvr>
                                        <p:cTn id="17" dur="1000" fill="hold"/>
                                        <p:tgtEl>
                                          <p:spTgt spid="14"/>
                                        </p:tgtEl>
                                        <p:attrNameLst>
                                          <p:attrName>style.rotation</p:attrName>
                                        </p:attrNameLst>
                                      </p:cBhvr>
                                      <p:tavLst>
                                        <p:tav tm="0">
                                          <p:val>
                                            <p:fltVal val="90"/>
                                          </p:val>
                                        </p:tav>
                                        <p:tav tm="100000">
                                          <p:val>
                                            <p:fltVal val="0"/>
                                          </p:val>
                                        </p:tav>
                                      </p:tavLst>
                                    </p:anim>
                                    <p:animEffect transition="in" filter="fade">
                                      <p:cBhvr>
                                        <p:cTn id="18" dur="1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iterate type="lt">
                                    <p:tmPct val="5000"/>
                                  </p:iterate>
                                  <p:childTnLst>
                                    <p:set>
                                      <p:cBhvr>
                                        <p:cTn id="22" dur="1" fill="hold">
                                          <p:stCondLst>
                                            <p:cond delay="0"/>
                                          </p:stCondLst>
                                        </p:cTn>
                                        <p:tgtEl>
                                          <p:spTgt spid="20"/>
                                        </p:tgtEl>
                                        <p:attrNameLst>
                                          <p:attrName>style.visibility</p:attrName>
                                        </p:attrNameLst>
                                      </p:cBhvr>
                                      <p:to>
                                        <p:strVal val="visible"/>
                                      </p:to>
                                    </p:set>
                                    <p:anim calcmode="lin" valueType="num">
                                      <p:cBhvr>
                                        <p:cTn id="23" dur="1000" fill="hold"/>
                                        <p:tgtEl>
                                          <p:spTgt spid="20"/>
                                        </p:tgtEl>
                                        <p:attrNameLst>
                                          <p:attrName>ppt_w</p:attrName>
                                        </p:attrNameLst>
                                      </p:cBhvr>
                                      <p:tavLst>
                                        <p:tav tm="0">
                                          <p:val>
                                            <p:fltVal val="0"/>
                                          </p:val>
                                        </p:tav>
                                        <p:tav tm="100000">
                                          <p:val>
                                            <p:strVal val="#ppt_w"/>
                                          </p:val>
                                        </p:tav>
                                      </p:tavLst>
                                    </p:anim>
                                    <p:anim calcmode="lin" valueType="num">
                                      <p:cBhvr>
                                        <p:cTn id="24" dur="1000" fill="hold"/>
                                        <p:tgtEl>
                                          <p:spTgt spid="20"/>
                                        </p:tgtEl>
                                        <p:attrNameLst>
                                          <p:attrName>ppt_h</p:attrName>
                                        </p:attrNameLst>
                                      </p:cBhvr>
                                      <p:tavLst>
                                        <p:tav tm="0">
                                          <p:val>
                                            <p:fltVal val="0"/>
                                          </p:val>
                                        </p:tav>
                                        <p:tav tm="100000">
                                          <p:val>
                                            <p:strVal val="#ppt_h"/>
                                          </p:val>
                                        </p:tav>
                                      </p:tavLst>
                                    </p:anim>
                                    <p:anim calcmode="lin" valueType="num">
                                      <p:cBhvr>
                                        <p:cTn id="25" dur="1000" fill="hold"/>
                                        <p:tgtEl>
                                          <p:spTgt spid="20"/>
                                        </p:tgtEl>
                                        <p:attrNameLst>
                                          <p:attrName>style.rotation</p:attrName>
                                        </p:attrNameLst>
                                      </p:cBhvr>
                                      <p:tavLst>
                                        <p:tav tm="0">
                                          <p:val>
                                            <p:fltVal val="90"/>
                                          </p:val>
                                        </p:tav>
                                        <p:tav tm="100000">
                                          <p:val>
                                            <p:fltVal val="0"/>
                                          </p:val>
                                        </p:tav>
                                      </p:tavLst>
                                    </p:anim>
                                    <p:animEffect transition="in" filter="fade">
                                      <p:cBhvr>
                                        <p:cTn id="26" dur="10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iterate type="lt">
                                    <p:tmPct val="5000"/>
                                  </p:iterate>
                                  <p:childTnLst>
                                    <p:set>
                                      <p:cBhvr>
                                        <p:cTn id="30" dur="1" fill="hold">
                                          <p:stCondLst>
                                            <p:cond delay="0"/>
                                          </p:stCondLst>
                                        </p:cTn>
                                        <p:tgtEl>
                                          <p:spTgt spid="17"/>
                                        </p:tgtEl>
                                        <p:attrNameLst>
                                          <p:attrName>style.visibility</p:attrName>
                                        </p:attrNameLst>
                                      </p:cBhvr>
                                      <p:to>
                                        <p:strVal val="visible"/>
                                      </p:to>
                                    </p:set>
                                    <p:anim calcmode="lin" valueType="num">
                                      <p:cBhvr>
                                        <p:cTn id="31" dur="1000" fill="hold"/>
                                        <p:tgtEl>
                                          <p:spTgt spid="17"/>
                                        </p:tgtEl>
                                        <p:attrNameLst>
                                          <p:attrName>ppt_w</p:attrName>
                                        </p:attrNameLst>
                                      </p:cBhvr>
                                      <p:tavLst>
                                        <p:tav tm="0">
                                          <p:val>
                                            <p:fltVal val="0"/>
                                          </p:val>
                                        </p:tav>
                                        <p:tav tm="100000">
                                          <p:val>
                                            <p:strVal val="#ppt_w"/>
                                          </p:val>
                                        </p:tav>
                                      </p:tavLst>
                                    </p:anim>
                                    <p:anim calcmode="lin" valueType="num">
                                      <p:cBhvr>
                                        <p:cTn id="32" dur="1000" fill="hold"/>
                                        <p:tgtEl>
                                          <p:spTgt spid="17"/>
                                        </p:tgtEl>
                                        <p:attrNameLst>
                                          <p:attrName>ppt_h</p:attrName>
                                        </p:attrNameLst>
                                      </p:cBhvr>
                                      <p:tavLst>
                                        <p:tav tm="0">
                                          <p:val>
                                            <p:fltVal val="0"/>
                                          </p:val>
                                        </p:tav>
                                        <p:tav tm="100000">
                                          <p:val>
                                            <p:strVal val="#ppt_h"/>
                                          </p:val>
                                        </p:tav>
                                      </p:tavLst>
                                    </p:anim>
                                    <p:anim calcmode="lin" valueType="num">
                                      <p:cBhvr>
                                        <p:cTn id="33" dur="1000" fill="hold"/>
                                        <p:tgtEl>
                                          <p:spTgt spid="17"/>
                                        </p:tgtEl>
                                        <p:attrNameLst>
                                          <p:attrName>style.rotation</p:attrName>
                                        </p:attrNameLst>
                                      </p:cBhvr>
                                      <p:tavLst>
                                        <p:tav tm="0">
                                          <p:val>
                                            <p:fltVal val="90"/>
                                          </p:val>
                                        </p:tav>
                                        <p:tav tm="100000">
                                          <p:val>
                                            <p:fltVal val="0"/>
                                          </p:val>
                                        </p:tav>
                                      </p:tavLst>
                                    </p:anim>
                                    <p:animEffect transition="in" filter="fade">
                                      <p:cBhvr>
                                        <p:cTn id="3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descr="fuchsia_flower_2.jpg"/>
          <p:cNvPicPr>
            <a:picLocks noGrp="1" noChangeAspect="1"/>
          </p:cNvPicPr>
          <p:nvPr>
            <p:ph idx="1"/>
          </p:nvPr>
        </p:nvPicPr>
        <p:blipFill>
          <a:blip r:embed="rId2"/>
          <a:stretch>
            <a:fillRect/>
          </a:stretch>
        </p:blipFill>
        <p:spPr>
          <a:xfrm>
            <a:off x="0" y="0"/>
            <a:ext cx="9143999" cy="6858000"/>
          </a:xfrm>
        </p:spPr>
      </p:pic>
      <p:sp>
        <p:nvSpPr>
          <p:cNvPr id="5" name="Прямоугольник 4"/>
          <p:cNvSpPr/>
          <p:nvPr/>
        </p:nvSpPr>
        <p:spPr>
          <a:xfrm>
            <a:off x="2428859" y="2967335"/>
            <a:ext cx="117425" cy="923330"/>
          </a:xfrm>
          <a:prstGeom prst="rect">
            <a:avLst/>
          </a:prstGeom>
          <a:noFill/>
        </p:spPr>
        <p:txBody>
          <a:bodyPr wrap="square" lIns="91440" tIns="45720" rIns="91440" bIns="45720">
            <a:spAutoFit/>
          </a:bodyPr>
          <a:lstStyle/>
          <a:p>
            <a:pPr algn="ctr"/>
            <a:endParaRPr lang="ru-RU"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6" name="Прямоугольник 5"/>
          <p:cNvSpPr/>
          <p:nvPr/>
        </p:nvSpPr>
        <p:spPr>
          <a:xfrm>
            <a:off x="2428859" y="2967335"/>
            <a:ext cx="117425" cy="923330"/>
          </a:xfrm>
          <a:prstGeom prst="rect">
            <a:avLst/>
          </a:prstGeom>
          <a:noFill/>
        </p:spPr>
        <p:txBody>
          <a:bodyPr wrap="square" lIns="91440" tIns="45720" rIns="91440" bIns="45720">
            <a:spAutoFit/>
          </a:bodyPr>
          <a:lstStyle/>
          <a:p>
            <a:pPr algn="ctr"/>
            <a:endParaRPr lang="ru-RU"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7" name="Прямоугольник 6"/>
          <p:cNvSpPr/>
          <p:nvPr/>
        </p:nvSpPr>
        <p:spPr>
          <a:xfrm>
            <a:off x="0" y="214290"/>
            <a:ext cx="9144000" cy="6124754"/>
          </a:xfrm>
          <a:prstGeom prst="rect">
            <a:avLst/>
          </a:prstGeom>
          <a:noFill/>
        </p:spPr>
        <p:txBody>
          <a:bodyPr wrap="square" lIns="91440" tIns="45720" rIns="91440" bIns="45720">
            <a:spAutoFit/>
          </a:bodyPr>
          <a:lstStyle/>
          <a:p>
            <a:pPr algn="ctr"/>
            <a:r>
              <a:rPr lang="uk-UA" sz="2800" dirty="0" smtClean="0">
                <a:ln w="18415" cmpd="sng">
                  <a:solidFill>
                    <a:srgbClr val="FFFFFF"/>
                  </a:solidFill>
                  <a:prstDash val="solid"/>
                </a:ln>
                <a:solidFill>
                  <a:srgbClr val="FFFF00"/>
                </a:solidFill>
                <a:effectLst>
                  <a:outerShdw blurRad="63500" dir="3600000" algn="tl" rotWithShape="0">
                    <a:srgbClr val="000000">
                      <a:alpha val="70000"/>
                    </a:srgbClr>
                  </a:outerShdw>
                </a:effectLst>
              </a:rPr>
              <a:t>Ми щасливі від того, що залучаючи нашу молодь</a:t>
            </a:r>
          </a:p>
          <a:p>
            <a:pPr algn="ctr"/>
            <a:r>
              <a:rPr lang="uk-UA" sz="2800" dirty="0" smtClean="0">
                <a:ln w="18415" cmpd="sng">
                  <a:solidFill>
                    <a:srgbClr val="FFFFFF"/>
                  </a:solidFill>
                  <a:prstDash val="solid"/>
                </a:ln>
                <a:solidFill>
                  <a:srgbClr val="FFFF00"/>
                </a:solidFill>
                <a:effectLst>
                  <a:outerShdw blurRad="63500" dir="3600000" algn="tl" rotWithShape="0">
                    <a:srgbClr val="000000">
                      <a:alpha val="70000"/>
                    </a:srgbClr>
                  </a:outerShdw>
                </a:effectLst>
              </a:rPr>
              <a:t> до здорового способу життя, можемо вплинути на їхній життєвий вибір. Протягом року в нашій школі працює психологічний театр </a:t>
            </a:r>
            <a:r>
              <a:rPr lang="uk-UA" sz="2800" dirty="0" err="1" smtClean="0">
                <a:ln w="18415" cmpd="sng">
                  <a:solidFill>
                    <a:srgbClr val="FFFFFF"/>
                  </a:solidFill>
                  <a:prstDash val="solid"/>
                </a:ln>
                <a:solidFill>
                  <a:srgbClr val="FFFF00"/>
                </a:solidFill>
                <a:effectLst>
                  <a:outerShdw blurRad="63500" dir="3600000" algn="tl" rotWithShape="0">
                    <a:srgbClr val="000000">
                      <a:alpha val="70000"/>
                    </a:srgbClr>
                  </a:outerShdw>
                </a:effectLst>
              </a:rPr>
              <a:t>“Крок”</a:t>
            </a:r>
            <a:r>
              <a:rPr lang="uk-UA" sz="2800" dirty="0" smtClean="0">
                <a:ln w="18415" cmpd="sng">
                  <a:solidFill>
                    <a:srgbClr val="FFFFFF"/>
                  </a:solidFill>
                  <a:prstDash val="solid"/>
                </a:ln>
                <a:solidFill>
                  <a:srgbClr val="FFFF00"/>
                </a:solidFill>
                <a:effectLst>
                  <a:outerShdw blurRad="63500" dir="3600000" algn="tl" rotWithShape="0">
                    <a:srgbClr val="000000">
                      <a:alpha val="70000"/>
                    </a:srgbClr>
                  </a:outerShdw>
                </a:effectLst>
              </a:rPr>
              <a:t>, де діти граючи різні соціальні ролі, вчаться  аналізувати ситуації та вміло виходити з них. Учні приймають активну участь  у місячнику пропаганди здорового способу життя та в тижні профілактики наркоманії та </a:t>
            </a:r>
            <a:r>
              <a:rPr lang="uk-UA" sz="2800" dirty="0" err="1" smtClean="0">
                <a:ln w="18415" cmpd="sng">
                  <a:solidFill>
                    <a:srgbClr val="FFFFFF"/>
                  </a:solidFill>
                  <a:prstDash val="solid"/>
                </a:ln>
                <a:solidFill>
                  <a:srgbClr val="FFFF00"/>
                </a:solidFill>
                <a:effectLst>
                  <a:outerShdw blurRad="63500" dir="3600000" algn="tl" rotWithShape="0">
                    <a:srgbClr val="000000">
                      <a:alpha val="70000"/>
                    </a:srgbClr>
                  </a:outerShdw>
                </a:effectLst>
              </a:rPr>
              <a:t>СНІДу</a:t>
            </a:r>
            <a:r>
              <a:rPr lang="uk-UA" sz="2800" dirty="0" smtClean="0">
                <a:ln w="18415" cmpd="sng">
                  <a:solidFill>
                    <a:srgbClr val="FFFFFF"/>
                  </a:solidFill>
                  <a:prstDash val="solid"/>
                </a:ln>
                <a:solidFill>
                  <a:srgbClr val="FFFF00"/>
                </a:solidFill>
                <a:effectLst>
                  <a:outerShdw blurRad="63500" dir="3600000" algn="tl" rotWithShape="0">
                    <a:srgbClr val="000000">
                      <a:alpha val="70000"/>
                    </a:srgbClr>
                  </a:outerShdw>
                </a:effectLst>
              </a:rPr>
              <a:t>. Протягом року класні керівники готують виховні години щодо поліпшення здорового способу життя. Дітям демонструються  документальні фільми. Також наші учні власноруч виготовляють  інформаційні буклети, стінгазети,макети, які направлені на розширення знань про згубний вплив алкоголю, </a:t>
            </a:r>
            <a:r>
              <a:rPr lang="uk-UA" sz="2800" dirty="0" err="1" smtClean="0">
                <a:ln w="18415" cmpd="sng">
                  <a:solidFill>
                    <a:srgbClr val="FFFFFF"/>
                  </a:solidFill>
                  <a:prstDash val="solid"/>
                </a:ln>
                <a:solidFill>
                  <a:srgbClr val="FFFF00"/>
                </a:solidFill>
                <a:effectLst>
                  <a:outerShdw blurRad="63500" dir="3600000" algn="tl" rotWithShape="0">
                    <a:srgbClr val="000000">
                      <a:alpha val="70000"/>
                    </a:srgbClr>
                  </a:outerShdw>
                </a:effectLst>
              </a:rPr>
              <a:t>тютюнопаління</a:t>
            </a:r>
            <a:r>
              <a:rPr lang="uk-UA" sz="2800" dirty="0" smtClean="0">
                <a:ln w="18415" cmpd="sng">
                  <a:solidFill>
                    <a:srgbClr val="FFFFFF"/>
                  </a:solidFill>
                  <a:prstDash val="solid"/>
                </a:ln>
                <a:solidFill>
                  <a:srgbClr val="FFFF00"/>
                </a:solidFill>
                <a:effectLst>
                  <a:outerShdw blurRad="63500" dir="3600000" algn="tl" rotWithShape="0">
                    <a:srgbClr val="000000">
                      <a:alpha val="70000"/>
                    </a:srgbClr>
                  </a:outerShdw>
                </a:effectLst>
              </a:rPr>
              <a:t> та наркотиків. </a:t>
            </a:r>
            <a:endParaRPr lang="ru-RU" sz="2800" b="1" cap="none" spc="0" dirty="0">
              <a:ln w="17780" cmpd="sng">
                <a:solidFill>
                  <a:srgbClr val="FFFFFF"/>
                </a:solidFill>
                <a:prstDash val="solid"/>
                <a:miter lim="800000"/>
              </a:ln>
              <a:solidFill>
                <a:srgbClr val="FFFF00"/>
              </a:solidFill>
              <a:effectLst>
                <a:outerShdw blurRad="50800" algn="tl" rotWithShape="0">
                  <a:srgbClr val="000000"/>
                </a:outerShdw>
              </a:effectLst>
            </a:endParaRPr>
          </a:p>
        </p:txBody>
      </p:sp>
    </p:spTree>
  </p:cSld>
  <p:clrMapOvr>
    <a:masterClrMapping/>
  </p:clrMapOvr>
  <p:transition advClick="0" advTm="3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 name="Содержимое 5" descr="P6091839.JPG"/>
          <p:cNvPicPr>
            <a:picLocks noGrp="1" noChangeAspect="1"/>
          </p:cNvPicPr>
          <p:nvPr>
            <p:ph idx="1"/>
          </p:nvPr>
        </p:nvPicPr>
        <p:blipFill>
          <a:blip r:embed="rId2"/>
          <a:srcRect l="39062" t="40625"/>
          <a:stretch>
            <a:fillRect/>
          </a:stretch>
        </p:blipFill>
        <p:spPr>
          <a:xfrm>
            <a:off x="0" y="0"/>
            <a:ext cx="9144000" cy="6858000"/>
          </a:xfrm>
        </p:spPr>
      </p:pic>
      <p:sp>
        <p:nvSpPr>
          <p:cNvPr id="11" name="Прямоугольник 10"/>
          <p:cNvSpPr/>
          <p:nvPr/>
        </p:nvSpPr>
        <p:spPr>
          <a:xfrm>
            <a:off x="357158" y="214291"/>
            <a:ext cx="8286808" cy="1015663"/>
          </a:xfrm>
          <a:prstGeom prst="rect">
            <a:avLst/>
          </a:prstGeom>
          <a:noFill/>
        </p:spPr>
        <p:txBody>
          <a:bodyPr wrap="square" lIns="91440" tIns="45720" rIns="91440" bIns="45720">
            <a:spAutoFit/>
          </a:bodyPr>
          <a:lstStyle/>
          <a:p>
            <a:pPr algn="ctr"/>
            <a:r>
              <a:rPr lang="uk-UA"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Дай шанс </a:t>
            </a:r>
            <a:r>
              <a:rPr lang="uk-UA" sz="60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здоров'ю !</a:t>
            </a:r>
            <a:endParaRPr lang="ru-RU"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ppt_x</p:attrName>
                                        </p:attrNameLst>
                                      </p:cBhvr>
                                      <p:tavLst>
                                        <p:tav tm="0">
                                          <p:val>
                                            <p:strVal val="#ppt_x-.2"/>
                                          </p:val>
                                        </p:tav>
                                        <p:tav tm="100000">
                                          <p:val>
                                            <p:strVal val="#ppt_x"/>
                                          </p:val>
                                        </p:tav>
                                      </p:tavLst>
                                    </p:anim>
                                    <p:anim calcmode="lin" valueType="num">
                                      <p:cBhvr>
                                        <p:cTn id="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9" name="Содержимое 8" descr="SKY_005.JPG"/>
          <p:cNvPicPr>
            <a:picLocks noGrp="1" noChangeAspect="1"/>
          </p:cNvPicPr>
          <p:nvPr>
            <p:ph idx="1"/>
          </p:nvPr>
        </p:nvPicPr>
        <p:blipFill>
          <a:blip r:embed="rId2"/>
          <a:stretch>
            <a:fillRect/>
          </a:stretch>
        </p:blipFill>
        <p:spPr>
          <a:xfrm>
            <a:off x="0" y="0"/>
            <a:ext cx="9143999" cy="6858000"/>
          </a:xfrm>
        </p:spPr>
      </p:pic>
      <p:pic>
        <p:nvPicPr>
          <p:cNvPr id="10" name="Рисунок 9" descr="P4200723.JPG"/>
          <p:cNvPicPr>
            <a:picLocks noChangeAspect="1"/>
          </p:cNvPicPr>
          <p:nvPr/>
        </p:nvPicPr>
        <p:blipFill>
          <a:blip r:embed="rId3" cstate="print"/>
          <a:stretch>
            <a:fillRect/>
          </a:stretch>
        </p:blipFill>
        <p:spPr>
          <a:xfrm>
            <a:off x="5238754" y="0"/>
            <a:ext cx="3905245" cy="2928934"/>
          </a:xfrm>
          <a:prstGeom prst="rect">
            <a:avLst/>
          </a:prstGeom>
        </p:spPr>
        <p:style>
          <a:lnRef idx="3">
            <a:schemeClr val="lt1"/>
          </a:lnRef>
          <a:fillRef idx="1">
            <a:schemeClr val="accent3"/>
          </a:fillRef>
          <a:effectRef idx="1">
            <a:schemeClr val="accent3"/>
          </a:effectRef>
          <a:fontRef idx="minor">
            <a:schemeClr val="lt1"/>
          </a:fontRef>
        </p:style>
      </p:pic>
      <p:pic>
        <p:nvPicPr>
          <p:cNvPr id="11" name="Рисунок 10" descr="P4200724.JPG"/>
          <p:cNvPicPr>
            <a:picLocks noChangeAspect="1"/>
          </p:cNvPicPr>
          <p:nvPr/>
        </p:nvPicPr>
        <p:blipFill>
          <a:blip r:embed="rId4" cstate="print"/>
          <a:stretch>
            <a:fillRect/>
          </a:stretch>
        </p:blipFill>
        <p:spPr>
          <a:xfrm>
            <a:off x="0" y="0"/>
            <a:ext cx="4000496" cy="3000372"/>
          </a:xfrm>
          <a:prstGeom prst="rect">
            <a:avLst/>
          </a:prstGeom>
        </p:spPr>
        <p:style>
          <a:lnRef idx="3">
            <a:schemeClr val="lt1"/>
          </a:lnRef>
          <a:fillRef idx="1">
            <a:schemeClr val="accent2"/>
          </a:fillRef>
          <a:effectRef idx="1">
            <a:schemeClr val="accent2"/>
          </a:effectRef>
          <a:fontRef idx="minor">
            <a:schemeClr val="lt1"/>
          </a:fontRef>
        </p:style>
      </p:pic>
      <p:pic>
        <p:nvPicPr>
          <p:cNvPr id="12" name="Рисунок 11" descr="P4200718.JPG"/>
          <p:cNvPicPr>
            <a:picLocks noChangeAspect="1"/>
          </p:cNvPicPr>
          <p:nvPr/>
        </p:nvPicPr>
        <p:blipFill>
          <a:blip r:embed="rId5" cstate="print"/>
          <a:stretch>
            <a:fillRect/>
          </a:stretch>
        </p:blipFill>
        <p:spPr>
          <a:xfrm>
            <a:off x="0" y="3911206"/>
            <a:ext cx="4000496" cy="2946794"/>
          </a:xfrm>
          <a:prstGeom prst="rect">
            <a:avLst/>
          </a:prstGeom>
        </p:spPr>
        <p:style>
          <a:lnRef idx="3">
            <a:schemeClr val="lt1"/>
          </a:lnRef>
          <a:fillRef idx="1">
            <a:schemeClr val="accent2"/>
          </a:fillRef>
          <a:effectRef idx="1">
            <a:schemeClr val="accent2"/>
          </a:effectRef>
          <a:fontRef idx="minor">
            <a:schemeClr val="lt1"/>
          </a:fontRef>
        </p:style>
      </p:pic>
      <p:pic>
        <p:nvPicPr>
          <p:cNvPr id="14" name="Рисунок 13" descr="P4200714.JPG"/>
          <p:cNvPicPr>
            <a:picLocks noChangeAspect="1"/>
          </p:cNvPicPr>
          <p:nvPr/>
        </p:nvPicPr>
        <p:blipFill>
          <a:blip r:embed="rId6" cstate="print"/>
          <a:stretch>
            <a:fillRect/>
          </a:stretch>
        </p:blipFill>
        <p:spPr>
          <a:xfrm>
            <a:off x="5238755" y="3929066"/>
            <a:ext cx="3905246" cy="2928934"/>
          </a:xfrm>
          <a:prstGeom prst="rect">
            <a:avLst/>
          </a:prstGeom>
        </p:spPr>
        <p:style>
          <a:lnRef idx="3">
            <a:schemeClr val="lt1"/>
          </a:lnRef>
          <a:fillRef idx="1">
            <a:schemeClr val="accent2"/>
          </a:fillRef>
          <a:effectRef idx="1">
            <a:schemeClr val="accent2"/>
          </a:effectRef>
          <a:fontRef idx="minor">
            <a:schemeClr val="lt1"/>
          </a:fontRef>
        </p:style>
      </p:pic>
      <p:sp>
        <p:nvSpPr>
          <p:cNvPr id="15" name="Прямоугольник 14"/>
          <p:cNvSpPr/>
          <p:nvPr/>
        </p:nvSpPr>
        <p:spPr>
          <a:xfrm>
            <a:off x="0" y="2967335"/>
            <a:ext cx="9144000" cy="923330"/>
          </a:xfrm>
          <a:prstGeom prst="rect">
            <a:avLst/>
          </a:prstGeom>
          <a:noFill/>
        </p:spPr>
        <p:txBody>
          <a:bodyPr wrap="square" lIns="91440" tIns="45720" rIns="91440" bIns="45720">
            <a:spAutoFit/>
          </a:bodyPr>
          <a:lstStyle/>
          <a:p>
            <a:pPr algn="ctr"/>
            <a:r>
              <a:rPr lang="uk-UA"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Психологічний театр </a:t>
            </a:r>
            <a:r>
              <a:rPr lang="uk-UA" sz="5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“Крок”</a:t>
            </a:r>
            <a:endParaRPr lang="ru-RU"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advClick="0" advTm="16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amond(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amond(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amond(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amond(in)">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9" name="Содержимое 8" descr="Закат.jpg"/>
          <p:cNvPicPr>
            <a:picLocks noGrp="1" noChangeAspect="1"/>
          </p:cNvPicPr>
          <p:nvPr>
            <p:ph idx="1"/>
          </p:nvPr>
        </p:nvPicPr>
        <p:blipFill>
          <a:blip r:embed="rId2"/>
          <a:stretch>
            <a:fillRect/>
          </a:stretch>
        </p:blipFill>
        <p:spPr>
          <a:xfrm>
            <a:off x="1" y="0"/>
            <a:ext cx="9143999" cy="6858000"/>
          </a:xfrm>
        </p:spPr>
      </p:pic>
      <p:pic>
        <p:nvPicPr>
          <p:cNvPr id="10" name="Рисунок 9" descr="P5210072.JPG"/>
          <p:cNvPicPr>
            <a:picLocks noChangeAspect="1"/>
          </p:cNvPicPr>
          <p:nvPr/>
        </p:nvPicPr>
        <p:blipFill>
          <a:blip r:embed="rId3" cstate="print"/>
          <a:srcRect l="12805" r="8536"/>
          <a:stretch>
            <a:fillRect/>
          </a:stretch>
        </p:blipFill>
        <p:spPr>
          <a:xfrm>
            <a:off x="5072066" y="3643314"/>
            <a:ext cx="3071859" cy="2928958"/>
          </a:xfrm>
          <a:prstGeom prst="rect">
            <a:avLst/>
          </a:prstGeom>
        </p:spPr>
        <p:style>
          <a:lnRef idx="2">
            <a:schemeClr val="accent4"/>
          </a:lnRef>
          <a:fillRef idx="1">
            <a:schemeClr val="lt1"/>
          </a:fillRef>
          <a:effectRef idx="0">
            <a:schemeClr val="accent4"/>
          </a:effectRef>
          <a:fontRef idx="minor">
            <a:schemeClr val="dk1"/>
          </a:fontRef>
        </p:style>
      </p:pic>
      <p:pic>
        <p:nvPicPr>
          <p:cNvPr id="11" name="Рисунок 10" descr="P5210067.JPG"/>
          <p:cNvPicPr>
            <a:picLocks noChangeAspect="1"/>
          </p:cNvPicPr>
          <p:nvPr/>
        </p:nvPicPr>
        <p:blipFill>
          <a:blip r:embed="rId4" cstate="print"/>
          <a:srcRect l="10714" r="5357"/>
          <a:stretch>
            <a:fillRect/>
          </a:stretch>
        </p:blipFill>
        <p:spPr>
          <a:xfrm>
            <a:off x="857224" y="285728"/>
            <a:ext cx="3357586" cy="3000372"/>
          </a:xfrm>
          <a:prstGeom prst="rect">
            <a:avLst/>
          </a:prstGeom>
        </p:spPr>
        <p:style>
          <a:lnRef idx="2">
            <a:schemeClr val="accent4"/>
          </a:lnRef>
          <a:fillRef idx="1">
            <a:schemeClr val="lt1"/>
          </a:fillRef>
          <a:effectRef idx="0">
            <a:schemeClr val="accent4"/>
          </a:effectRef>
          <a:fontRef idx="minor">
            <a:schemeClr val="dk1"/>
          </a:fontRef>
        </p:style>
      </p:pic>
      <p:pic>
        <p:nvPicPr>
          <p:cNvPr id="14" name="Рисунок 13" descr="P4280789.JPG"/>
          <p:cNvPicPr>
            <a:picLocks noChangeAspect="1"/>
          </p:cNvPicPr>
          <p:nvPr/>
        </p:nvPicPr>
        <p:blipFill>
          <a:blip r:embed="rId5" cstate="print"/>
          <a:srcRect l="14371"/>
          <a:stretch>
            <a:fillRect/>
          </a:stretch>
        </p:blipFill>
        <p:spPr>
          <a:xfrm>
            <a:off x="857225" y="3613590"/>
            <a:ext cx="3357586" cy="2940823"/>
          </a:xfrm>
          <a:prstGeom prst="rect">
            <a:avLst/>
          </a:prstGeom>
        </p:spPr>
        <p:style>
          <a:lnRef idx="2">
            <a:schemeClr val="accent4"/>
          </a:lnRef>
          <a:fillRef idx="1">
            <a:schemeClr val="lt1"/>
          </a:fillRef>
          <a:effectRef idx="0">
            <a:schemeClr val="accent4"/>
          </a:effectRef>
          <a:fontRef idx="minor">
            <a:schemeClr val="dk1"/>
          </a:fontRef>
        </p:style>
      </p:pic>
      <p:pic>
        <p:nvPicPr>
          <p:cNvPr id="15" name="Рисунок 14" descr="P4280791.JPG"/>
          <p:cNvPicPr>
            <a:picLocks noChangeAspect="1"/>
          </p:cNvPicPr>
          <p:nvPr/>
        </p:nvPicPr>
        <p:blipFill>
          <a:blip r:embed="rId6" cstate="print"/>
          <a:srcRect l="23214"/>
          <a:stretch>
            <a:fillRect/>
          </a:stretch>
        </p:blipFill>
        <p:spPr>
          <a:xfrm>
            <a:off x="5072066" y="285728"/>
            <a:ext cx="3071802" cy="3000372"/>
          </a:xfrm>
          <a:prstGeom prst="rect">
            <a:avLst/>
          </a:prstGeom>
        </p:spPr>
        <p:style>
          <a:lnRef idx="2">
            <a:schemeClr val="accent4"/>
          </a:lnRef>
          <a:fillRef idx="1">
            <a:schemeClr val="lt1"/>
          </a:fillRef>
          <a:effectRef idx="0">
            <a:schemeClr val="accent4"/>
          </a:effectRef>
          <a:fontRef idx="minor">
            <a:schemeClr val="dk1"/>
          </a:fontRef>
        </p:style>
      </p:pic>
    </p:spTree>
  </p:cSld>
  <p:clrMapOvr>
    <a:masterClrMapping/>
  </p:clrMapOvr>
  <p:transition advClick="0" advTm="16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4)">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4)">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heel(4)">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4)">
                                      <p:cBhvr>
                                        <p:cTn id="2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14" name="Содержимое 13" descr="P6091722.JPG"/>
          <p:cNvPicPr>
            <a:picLocks noGrp="1" noChangeAspect="1"/>
          </p:cNvPicPr>
          <p:nvPr>
            <p:ph idx="1"/>
          </p:nvPr>
        </p:nvPicPr>
        <p:blipFill>
          <a:blip r:embed="rId2"/>
          <a:srcRect r="21094" b="14583"/>
          <a:stretch>
            <a:fillRect/>
          </a:stretch>
        </p:blipFill>
        <p:spPr>
          <a:xfrm>
            <a:off x="0" y="0"/>
            <a:ext cx="9144000" cy="6858000"/>
          </a:xfrm>
        </p:spPr>
      </p:pic>
      <p:sp>
        <p:nvSpPr>
          <p:cNvPr id="16" name="Прямоугольник 15"/>
          <p:cNvSpPr/>
          <p:nvPr/>
        </p:nvSpPr>
        <p:spPr>
          <a:xfrm>
            <a:off x="1" y="500042"/>
            <a:ext cx="8929717" cy="1015663"/>
          </a:xfrm>
          <a:prstGeom prst="rect">
            <a:avLst/>
          </a:prstGeom>
          <a:noFill/>
        </p:spPr>
        <p:txBody>
          <a:bodyPr wrap="square" lIns="91440" tIns="45720" rIns="91440" bIns="45720">
            <a:spAutoFit/>
          </a:bodyPr>
          <a:lstStyle/>
          <a:p>
            <a:pPr algn="ctr"/>
            <a:r>
              <a:rPr lang="uk-UA" sz="6000" b="1" cap="none" spc="0" dirty="0" smtClean="0">
                <a:ln w="1905"/>
                <a:solidFill>
                  <a:srgbClr val="C00000"/>
                </a:solidFill>
                <a:effectLst>
                  <a:innerShdw blurRad="69850" dist="43180" dir="5400000">
                    <a:srgbClr val="000000">
                      <a:alpha val="65000"/>
                    </a:srgbClr>
                  </a:innerShdw>
                </a:effectLst>
              </a:rPr>
              <a:t>Відпочинок</a:t>
            </a:r>
            <a:r>
              <a:rPr lang="uk-UA" sz="6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uk-UA" sz="6000" b="1" cap="none" spc="0" dirty="0" smtClean="0">
                <a:ln w="1905"/>
                <a:solidFill>
                  <a:srgbClr val="C00000"/>
                </a:solidFill>
                <a:effectLst>
                  <a:innerShdw blurRad="69850" dist="43180" dir="5400000">
                    <a:srgbClr val="000000">
                      <a:alpha val="65000"/>
                    </a:srgbClr>
                  </a:innerShdw>
                </a:effectLst>
              </a:rPr>
              <a:t>для  здоров'я</a:t>
            </a:r>
            <a:endParaRPr lang="ru-RU" sz="6000" b="1" cap="none" spc="0" dirty="0">
              <a:ln w="1905"/>
              <a:solidFill>
                <a:srgbClr val="C00000"/>
              </a:solidFill>
              <a:effectLst>
                <a:innerShdw blurRad="69850" dist="43180" dir="5400000">
                  <a:srgbClr val="000000">
                    <a:alpha val="65000"/>
                  </a:srgbClr>
                </a:innerShdw>
              </a:effectLst>
            </a:endParaRPr>
          </a:p>
        </p:txBody>
      </p:sp>
    </p:spTree>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900" decel="100000" fill="hold"/>
                                        <p:tgtEl>
                                          <p:spTgt spid="1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725</TotalTime>
  <Words>299</Words>
  <Application>Microsoft Office PowerPoint</Application>
  <PresentationFormat>Экран (4:3)</PresentationFormat>
  <Paragraphs>31</Paragraphs>
  <Slides>23</Slides>
  <Notes>0</Notes>
  <HiddenSlides>0</HiddenSlides>
  <MMClips>0</MMClips>
  <ScaleCrop>false</ScaleCrop>
  <HeadingPairs>
    <vt:vector size="4" baseType="variant">
      <vt:variant>
        <vt:lpstr>Тема</vt:lpstr>
      </vt:variant>
      <vt:variant>
        <vt:i4>2</vt:i4>
      </vt:variant>
      <vt:variant>
        <vt:lpstr>Заголовки слайдов</vt:lpstr>
      </vt:variant>
      <vt:variant>
        <vt:i4>23</vt:i4>
      </vt:variant>
    </vt:vector>
  </HeadingPairs>
  <TitlesOfParts>
    <vt:vector size="25" baseType="lpstr">
      <vt:lpstr>Трек</vt: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Будь здоровим  та привабливим</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vector>
  </TitlesOfParts>
  <Company>Reanimator Extreme Edition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Admin</dc:creator>
  <cp:lastModifiedBy>MrEdison</cp:lastModifiedBy>
  <cp:revision>87</cp:revision>
  <dcterms:created xsi:type="dcterms:W3CDTF">2010-09-22T05:39:09Z</dcterms:created>
  <dcterms:modified xsi:type="dcterms:W3CDTF">2014-06-24T18:02:26Z</dcterms:modified>
</cp:coreProperties>
</file>