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DA396-9572-45CB-9846-C3A1F39AA9E1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1C196D6-6E36-4D59-AEFA-202603DF557F}">
      <dgm:prSet phldrT="[Текст]"/>
      <dgm:spPr/>
      <dgm:t>
        <a:bodyPr/>
        <a:lstStyle/>
        <a:p>
          <a:r>
            <a:rPr lang="uk-UA" dirty="0" smtClean="0"/>
            <a:t>Здійснення правосуддя</a:t>
          </a:r>
          <a:endParaRPr lang="uk-UA" dirty="0"/>
        </a:p>
      </dgm:t>
    </dgm:pt>
    <dgm:pt modelId="{475D4770-B5E4-4903-997B-E009967000EF}" type="parTrans" cxnId="{9B89D376-C837-4429-AC70-835FDBE3E1B3}">
      <dgm:prSet/>
      <dgm:spPr/>
      <dgm:t>
        <a:bodyPr/>
        <a:lstStyle/>
        <a:p>
          <a:endParaRPr lang="uk-UA"/>
        </a:p>
      </dgm:t>
    </dgm:pt>
    <dgm:pt modelId="{5E72380B-0F65-4498-B548-A83DC28CB30E}" type="sibTrans" cxnId="{9B89D376-C837-4429-AC70-835FDBE3E1B3}">
      <dgm:prSet/>
      <dgm:spPr/>
      <dgm:t>
        <a:bodyPr/>
        <a:lstStyle/>
        <a:p>
          <a:endParaRPr lang="uk-UA"/>
        </a:p>
      </dgm:t>
    </dgm:pt>
    <dgm:pt modelId="{7B99A131-D39F-437D-90DB-E1C04D640DD4}">
      <dgm:prSet phldrT="[Текст]"/>
      <dgm:spPr/>
      <dgm:t>
        <a:bodyPr/>
        <a:lstStyle/>
        <a:p>
          <a:r>
            <a:rPr lang="uk-UA" dirty="0" smtClean="0"/>
            <a:t>Правосуддя – вид діяльності держави, що полягає в розгляді й вирішенні соціальних конфліктів.</a:t>
          </a:r>
          <a:endParaRPr lang="uk-UA" dirty="0"/>
        </a:p>
      </dgm:t>
    </dgm:pt>
    <dgm:pt modelId="{696925A2-A628-4FBE-8A60-3DF7660D4D8F}" type="parTrans" cxnId="{E9AAA476-4E27-4C9F-B8B5-8A8841C5A29F}">
      <dgm:prSet/>
      <dgm:spPr/>
      <dgm:t>
        <a:bodyPr/>
        <a:lstStyle/>
        <a:p>
          <a:endParaRPr lang="uk-UA"/>
        </a:p>
      </dgm:t>
    </dgm:pt>
    <dgm:pt modelId="{03EF7105-3279-4C67-963F-9BC2D7AED4D0}" type="sibTrans" cxnId="{E9AAA476-4E27-4C9F-B8B5-8A8841C5A29F}">
      <dgm:prSet/>
      <dgm:spPr/>
      <dgm:t>
        <a:bodyPr/>
        <a:lstStyle/>
        <a:p>
          <a:endParaRPr lang="uk-UA"/>
        </a:p>
      </dgm:t>
    </dgm:pt>
    <dgm:pt modelId="{575D0F83-2C13-4A25-932E-067FEEE50FA9}">
      <dgm:prSet phldrT="[Текст]"/>
      <dgm:spPr/>
      <dgm:t>
        <a:bodyPr/>
        <a:lstStyle/>
        <a:p>
          <a:r>
            <a:rPr lang="uk-UA" dirty="0" smtClean="0"/>
            <a:t>Судовий контроль</a:t>
          </a:r>
          <a:endParaRPr lang="uk-UA" dirty="0"/>
        </a:p>
      </dgm:t>
    </dgm:pt>
    <dgm:pt modelId="{68D0F3ED-EE2E-483E-80B3-EC1B577D5969}" type="parTrans" cxnId="{A429F778-8F54-49BF-A60E-4510C35DF0B0}">
      <dgm:prSet/>
      <dgm:spPr/>
      <dgm:t>
        <a:bodyPr/>
        <a:lstStyle/>
        <a:p>
          <a:endParaRPr lang="uk-UA"/>
        </a:p>
      </dgm:t>
    </dgm:pt>
    <dgm:pt modelId="{996F907B-3EB0-4CE3-A396-B450E1FA8B5A}" type="sibTrans" cxnId="{A429F778-8F54-49BF-A60E-4510C35DF0B0}">
      <dgm:prSet/>
      <dgm:spPr/>
      <dgm:t>
        <a:bodyPr/>
        <a:lstStyle/>
        <a:p>
          <a:endParaRPr lang="uk-UA"/>
        </a:p>
      </dgm:t>
    </dgm:pt>
    <dgm:pt modelId="{2E747EC5-C8FC-4C6A-90DA-5F54D0C3188F}">
      <dgm:prSet phldrT="[Текст]"/>
      <dgm:spPr/>
      <dgm:t>
        <a:bodyPr/>
        <a:lstStyle/>
        <a:p>
          <a:r>
            <a:rPr lang="uk-UA" dirty="0" smtClean="0"/>
            <a:t>Контроль законності застосування засобів процесуального примусу.</a:t>
          </a:r>
          <a:endParaRPr lang="uk-UA" dirty="0"/>
        </a:p>
      </dgm:t>
    </dgm:pt>
    <dgm:pt modelId="{8FA5F5BE-FD0C-4797-B610-335F693F2E93}" type="parTrans" cxnId="{FA758A16-4039-44B0-BBF5-BA2A5F3CC78C}">
      <dgm:prSet/>
      <dgm:spPr/>
      <dgm:t>
        <a:bodyPr/>
        <a:lstStyle/>
        <a:p>
          <a:endParaRPr lang="uk-UA"/>
        </a:p>
      </dgm:t>
    </dgm:pt>
    <dgm:pt modelId="{43D4A814-03A2-47C7-9FA0-6923BFD5C730}" type="sibTrans" cxnId="{FA758A16-4039-44B0-BBF5-BA2A5F3CC78C}">
      <dgm:prSet/>
      <dgm:spPr/>
      <dgm:t>
        <a:bodyPr/>
        <a:lstStyle/>
        <a:p>
          <a:endParaRPr lang="uk-UA"/>
        </a:p>
      </dgm:t>
    </dgm:pt>
    <dgm:pt modelId="{EF8E4873-6BDA-41A8-B194-92390A58808E}">
      <dgm:prSet phldrT="[Текст]"/>
      <dgm:spPr/>
      <dgm:t>
        <a:bodyPr/>
        <a:lstStyle/>
        <a:p>
          <a:r>
            <a:rPr lang="uk-UA" dirty="0" smtClean="0"/>
            <a:t>Тлумачення правових норм</a:t>
          </a:r>
          <a:endParaRPr lang="uk-UA" dirty="0"/>
        </a:p>
      </dgm:t>
    </dgm:pt>
    <dgm:pt modelId="{0F64FD03-022C-4523-9E71-FDAACEB94540}" type="parTrans" cxnId="{9FD6E88E-FEFD-43FE-864E-7D15ECB5E960}">
      <dgm:prSet/>
      <dgm:spPr/>
      <dgm:t>
        <a:bodyPr/>
        <a:lstStyle/>
        <a:p>
          <a:endParaRPr lang="uk-UA"/>
        </a:p>
      </dgm:t>
    </dgm:pt>
    <dgm:pt modelId="{B72C525F-F666-430B-948F-2E509AC060E5}" type="sibTrans" cxnId="{9FD6E88E-FEFD-43FE-864E-7D15ECB5E960}">
      <dgm:prSet/>
      <dgm:spPr/>
      <dgm:t>
        <a:bodyPr/>
        <a:lstStyle/>
        <a:p>
          <a:endParaRPr lang="uk-UA"/>
        </a:p>
      </dgm:t>
    </dgm:pt>
    <dgm:pt modelId="{991CD8DE-417D-4451-94EA-02A717FFE691}">
      <dgm:prSet phldrT="[Текст]"/>
      <dgm:spPr/>
      <dgm:t>
        <a:bodyPr/>
        <a:lstStyle/>
        <a:p>
          <a:r>
            <a:rPr lang="uk-UA" dirty="0" smtClean="0"/>
            <a:t>Тлумачення, яке пов'язане з реалізацією повноважень Конституційного суду України.</a:t>
          </a:r>
          <a:endParaRPr lang="uk-UA" dirty="0"/>
        </a:p>
      </dgm:t>
    </dgm:pt>
    <dgm:pt modelId="{12DA5005-C709-4439-B663-3B709DE1FA56}" type="parTrans" cxnId="{060C1C8F-BEFE-41F8-8CCA-27BDA5A0DC07}">
      <dgm:prSet/>
      <dgm:spPr/>
      <dgm:t>
        <a:bodyPr/>
        <a:lstStyle/>
        <a:p>
          <a:endParaRPr lang="uk-UA"/>
        </a:p>
      </dgm:t>
    </dgm:pt>
    <dgm:pt modelId="{96670A8A-1420-4CCC-80B0-D811F0EA0013}" type="sibTrans" cxnId="{060C1C8F-BEFE-41F8-8CCA-27BDA5A0DC07}">
      <dgm:prSet/>
      <dgm:spPr/>
      <dgm:t>
        <a:bodyPr/>
        <a:lstStyle/>
        <a:p>
          <a:endParaRPr lang="uk-UA"/>
        </a:p>
      </dgm:t>
    </dgm:pt>
    <dgm:pt modelId="{001D3505-4054-4B80-8E1B-5548E9D49854}">
      <dgm:prSet phldrT="[Текст]"/>
      <dgm:spPr/>
      <dgm:t>
        <a:bodyPr/>
        <a:lstStyle/>
        <a:p>
          <a:r>
            <a:rPr lang="uk-UA" dirty="0" smtClean="0"/>
            <a:t>Обмеження право-суб'єктивності громадян України</a:t>
          </a:r>
          <a:endParaRPr lang="uk-UA" dirty="0"/>
        </a:p>
      </dgm:t>
    </dgm:pt>
    <dgm:pt modelId="{961D1F29-3EB6-4FBC-8914-917A86B79051}" type="parTrans" cxnId="{D9AFCEA8-F95F-4ADB-9E44-AF4D5651B1C5}">
      <dgm:prSet/>
      <dgm:spPr/>
      <dgm:t>
        <a:bodyPr/>
        <a:lstStyle/>
        <a:p>
          <a:endParaRPr lang="uk-UA"/>
        </a:p>
      </dgm:t>
    </dgm:pt>
    <dgm:pt modelId="{7D52142F-5771-47E9-BFD7-6D208ED470C9}" type="sibTrans" cxnId="{D9AFCEA8-F95F-4ADB-9E44-AF4D5651B1C5}">
      <dgm:prSet/>
      <dgm:spPr/>
      <dgm:t>
        <a:bodyPr/>
        <a:lstStyle/>
        <a:p>
          <a:endParaRPr lang="uk-UA"/>
        </a:p>
      </dgm:t>
    </dgm:pt>
    <dgm:pt modelId="{53CCBC39-8C5F-4EA8-9480-DE505603E686}">
      <dgm:prSet phldrT="[Текст]"/>
      <dgm:spPr/>
      <dgm:t>
        <a:bodyPr/>
        <a:lstStyle/>
        <a:p>
          <a:r>
            <a:rPr lang="uk-UA" dirty="0" smtClean="0"/>
            <a:t>Приклад: визнання громадянина недієздатним.</a:t>
          </a:r>
          <a:endParaRPr lang="uk-UA" dirty="0"/>
        </a:p>
      </dgm:t>
    </dgm:pt>
    <dgm:pt modelId="{C42A8AC7-314C-47E5-B595-3C9A97806423}" type="parTrans" cxnId="{7E5BF798-2718-47EE-AE3C-150520C72F22}">
      <dgm:prSet/>
      <dgm:spPr/>
      <dgm:t>
        <a:bodyPr/>
        <a:lstStyle/>
        <a:p>
          <a:endParaRPr lang="uk-UA"/>
        </a:p>
      </dgm:t>
    </dgm:pt>
    <dgm:pt modelId="{93436A66-F642-49C4-B30D-9E4FA829CE9F}" type="sibTrans" cxnId="{7E5BF798-2718-47EE-AE3C-150520C72F22}">
      <dgm:prSet/>
      <dgm:spPr/>
      <dgm:t>
        <a:bodyPr/>
        <a:lstStyle/>
        <a:p>
          <a:endParaRPr lang="uk-UA"/>
        </a:p>
      </dgm:t>
    </dgm:pt>
    <dgm:pt modelId="{E87FF354-EA28-46B4-8B43-D84C03BC0B56}" type="pres">
      <dgm:prSet presAssocID="{0AEDA396-9572-45CB-9846-C3A1F39AA9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2855A5-ED2D-4441-B0F5-179B8330A045}" type="pres">
      <dgm:prSet presAssocID="{11C196D6-6E36-4D59-AEFA-202603DF557F}" presName="linNode" presStyleCnt="0"/>
      <dgm:spPr/>
    </dgm:pt>
    <dgm:pt modelId="{90343DCC-C08E-4614-9E00-9FC7648F345F}" type="pres">
      <dgm:prSet presAssocID="{11C196D6-6E36-4D59-AEFA-202603DF557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ECB914-3667-4251-9BFB-EF8887A453A5}" type="pres">
      <dgm:prSet presAssocID="{11C196D6-6E36-4D59-AEFA-202603DF55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331DE4-F376-4BC5-9A35-0E42AAC70ACE}" type="pres">
      <dgm:prSet presAssocID="{5E72380B-0F65-4498-B548-A83DC28CB30E}" presName="sp" presStyleCnt="0"/>
      <dgm:spPr/>
    </dgm:pt>
    <dgm:pt modelId="{B9F0536F-D2EB-436E-8954-A1034BE17A1C}" type="pres">
      <dgm:prSet presAssocID="{575D0F83-2C13-4A25-932E-067FEEE50FA9}" presName="linNode" presStyleCnt="0"/>
      <dgm:spPr/>
    </dgm:pt>
    <dgm:pt modelId="{E6D684F7-C4D9-497A-87B8-1C2EEEA450DD}" type="pres">
      <dgm:prSet presAssocID="{575D0F83-2C13-4A25-932E-067FEEE50FA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091C66-E17C-45D5-806B-36CD46F1A395}" type="pres">
      <dgm:prSet presAssocID="{575D0F83-2C13-4A25-932E-067FEEE50FA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DB24F8-26D6-4AAE-8120-8F68999C3F5B}" type="pres">
      <dgm:prSet presAssocID="{996F907B-3EB0-4CE3-A396-B450E1FA8B5A}" presName="sp" presStyleCnt="0"/>
      <dgm:spPr/>
    </dgm:pt>
    <dgm:pt modelId="{F2B8CB48-4E91-47B9-AB84-889758D0B376}" type="pres">
      <dgm:prSet presAssocID="{EF8E4873-6BDA-41A8-B194-92390A58808E}" presName="linNode" presStyleCnt="0"/>
      <dgm:spPr/>
    </dgm:pt>
    <dgm:pt modelId="{7B9844B5-E334-4FC9-808C-6F49959BC8EB}" type="pres">
      <dgm:prSet presAssocID="{EF8E4873-6BDA-41A8-B194-92390A58808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B97970-8780-4B00-B77C-C4AFB5FBF0B5}" type="pres">
      <dgm:prSet presAssocID="{EF8E4873-6BDA-41A8-B194-92390A58808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6B039F-4B91-4919-AFAC-50ADEE92FD71}" type="pres">
      <dgm:prSet presAssocID="{B72C525F-F666-430B-948F-2E509AC060E5}" presName="sp" presStyleCnt="0"/>
      <dgm:spPr/>
    </dgm:pt>
    <dgm:pt modelId="{6C5105D8-74F6-465C-90F3-F70F4117E893}" type="pres">
      <dgm:prSet presAssocID="{001D3505-4054-4B80-8E1B-5548E9D49854}" presName="linNode" presStyleCnt="0"/>
      <dgm:spPr/>
    </dgm:pt>
    <dgm:pt modelId="{301AFEB4-9BB6-4B7A-A114-7F09FD023CCA}" type="pres">
      <dgm:prSet presAssocID="{001D3505-4054-4B80-8E1B-5548E9D4985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D5C21-756D-4EA6-A481-5C2C33E3BA8A}" type="pres">
      <dgm:prSet presAssocID="{001D3505-4054-4B80-8E1B-5548E9D4985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0C1C8F-BEFE-41F8-8CCA-27BDA5A0DC07}" srcId="{EF8E4873-6BDA-41A8-B194-92390A58808E}" destId="{991CD8DE-417D-4451-94EA-02A717FFE691}" srcOrd="0" destOrd="0" parTransId="{12DA5005-C709-4439-B663-3B709DE1FA56}" sibTransId="{96670A8A-1420-4CCC-80B0-D811F0EA0013}"/>
    <dgm:cxn modelId="{7E5BF798-2718-47EE-AE3C-150520C72F22}" srcId="{001D3505-4054-4B80-8E1B-5548E9D49854}" destId="{53CCBC39-8C5F-4EA8-9480-DE505603E686}" srcOrd="0" destOrd="0" parTransId="{C42A8AC7-314C-47E5-B595-3C9A97806423}" sibTransId="{93436A66-F642-49C4-B30D-9E4FA829CE9F}"/>
    <dgm:cxn modelId="{D9AFCEA8-F95F-4ADB-9E44-AF4D5651B1C5}" srcId="{0AEDA396-9572-45CB-9846-C3A1F39AA9E1}" destId="{001D3505-4054-4B80-8E1B-5548E9D49854}" srcOrd="3" destOrd="0" parTransId="{961D1F29-3EB6-4FBC-8914-917A86B79051}" sibTransId="{7D52142F-5771-47E9-BFD7-6D208ED470C9}"/>
    <dgm:cxn modelId="{44110D00-4089-4BF3-AC53-232463CDF44D}" type="presOf" srcId="{575D0F83-2C13-4A25-932E-067FEEE50FA9}" destId="{E6D684F7-C4D9-497A-87B8-1C2EEEA450DD}" srcOrd="0" destOrd="0" presId="urn:microsoft.com/office/officeart/2005/8/layout/vList5"/>
    <dgm:cxn modelId="{CFD91BD5-1AD6-45FA-981F-9FFDB2DF98A9}" type="presOf" srcId="{991CD8DE-417D-4451-94EA-02A717FFE691}" destId="{6EB97970-8780-4B00-B77C-C4AFB5FBF0B5}" srcOrd="0" destOrd="0" presId="urn:microsoft.com/office/officeart/2005/8/layout/vList5"/>
    <dgm:cxn modelId="{BEF55758-EBAA-41D2-963B-7E11BD8C1CBF}" type="presOf" srcId="{11C196D6-6E36-4D59-AEFA-202603DF557F}" destId="{90343DCC-C08E-4614-9E00-9FC7648F345F}" srcOrd="0" destOrd="0" presId="urn:microsoft.com/office/officeart/2005/8/layout/vList5"/>
    <dgm:cxn modelId="{FA758A16-4039-44B0-BBF5-BA2A5F3CC78C}" srcId="{575D0F83-2C13-4A25-932E-067FEEE50FA9}" destId="{2E747EC5-C8FC-4C6A-90DA-5F54D0C3188F}" srcOrd="0" destOrd="0" parTransId="{8FA5F5BE-FD0C-4797-B610-335F693F2E93}" sibTransId="{43D4A814-03A2-47C7-9FA0-6923BFD5C730}"/>
    <dgm:cxn modelId="{1C8B09DF-88B9-4201-B640-23672751ACD3}" type="presOf" srcId="{7B99A131-D39F-437D-90DB-E1C04D640DD4}" destId="{A8ECB914-3667-4251-9BFB-EF8887A453A5}" srcOrd="0" destOrd="0" presId="urn:microsoft.com/office/officeart/2005/8/layout/vList5"/>
    <dgm:cxn modelId="{53965BE0-CF9C-45AE-BDA4-5BC0F1BD11FE}" type="presOf" srcId="{53CCBC39-8C5F-4EA8-9480-DE505603E686}" destId="{186D5C21-756D-4EA6-A481-5C2C33E3BA8A}" srcOrd="0" destOrd="0" presId="urn:microsoft.com/office/officeart/2005/8/layout/vList5"/>
    <dgm:cxn modelId="{C3A12166-5788-4C39-86A4-B13A8D34BCED}" type="presOf" srcId="{001D3505-4054-4B80-8E1B-5548E9D49854}" destId="{301AFEB4-9BB6-4B7A-A114-7F09FD023CCA}" srcOrd="0" destOrd="0" presId="urn:microsoft.com/office/officeart/2005/8/layout/vList5"/>
    <dgm:cxn modelId="{E9AAA476-4E27-4C9F-B8B5-8A8841C5A29F}" srcId="{11C196D6-6E36-4D59-AEFA-202603DF557F}" destId="{7B99A131-D39F-437D-90DB-E1C04D640DD4}" srcOrd="0" destOrd="0" parTransId="{696925A2-A628-4FBE-8A60-3DF7660D4D8F}" sibTransId="{03EF7105-3279-4C67-963F-9BC2D7AED4D0}"/>
    <dgm:cxn modelId="{A429F778-8F54-49BF-A60E-4510C35DF0B0}" srcId="{0AEDA396-9572-45CB-9846-C3A1F39AA9E1}" destId="{575D0F83-2C13-4A25-932E-067FEEE50FA9}" srcOrd="1" destOrd="0" parTransId="{68D0F3ED-EE2E-483E-80B3-EC1B577D5969}" sibTransId="{996F907B-3EB0-4CE3-A396-B450E1FA8B5A}"/>
    <dgm:cxn modelId="{C0BF151B-3AD9-41DF-931B-35861F253CAB}" type="presOf" srcId="{0AEDA396-9572-45CB-9846-C3A1F39AA9E1}" destId="{E87FF354-EA28-46B4-8B43-D84C03BC0B56}" srcOrd="0" destOrd="0" presId="urn:microsoft.com/office/officeart/2005/8/layout/vList5"/>
    <dgm:cxn modelId="{B453EBBD-1EE8-48C0-AF45-08F87A5E8CAB}" type="presOf" srcId="{2E747EC5-C8FC-4C6A-90DA-5F54D0C3188F}" destId="{FF091C66-E17C-45D5-806B-36CD46F1A395}" srcOrd="0" destOrd="0" presId="urn:microsoft.com/office/officeart/2005/8/layout/vList5"/>
    <dgm:cxn modelId="{C0027722-4BE8-44B8-8A8F-85AD4C7FA2EE}" type="presOf" srcId="{EF8E4873-6BDA-41A8-B194-92390A58808E}" destId="{7B9844B5-E334-4FC9-808C-6F49959BC8EB}" srcOrd="0" destOrd="0" presId="urn:microsoft.com/office/officeart/2005/8/layout/vList5"/>
    <dgm:cxn modelId="{9FD6E88E-FEFD-43FE-864E-7D15ECB5E960}" srcId="{0AEDA396-9572-45CB-9846-C3A1F39AA9E1}" destId="{EF8E4873-6BDA-41A8-B194-92390A58808E}" srcOrd="2" destOrd="0" parTransId="{0F64FD03-022C-4523-9E71-FDAACEB94540}" sibTransId="{B72C525F-F666-430B-948F-2E509AC060E5}"/>
    <dgm:cxn modelId="{9B89D376-C837-4429-AC70-835FDBE3E1B3}" srcId="{0AEDA396-9572-45CB-9846-C3A1F39AA9E1}" destId="{11C196D6-6E36-4D59-AEFA-202603DF557F}" srcOrd="0" destOrd="0" parTransId="{475D4770-B5E4-4903-997B-E009967000EF}" sibTransId="{5E72380B-0F65-4498-B548-A83DC28CB30E}"/>
    <dgm:cxn modelId="{C76C6986-1BB5-482E-BC09-1FBB1969407D}" type="presParOf" srcId="{E87FF354-EA28-46B4-8B43-D84C03BC0B56}" destId="{C82855A5-ED2D-4441-B0F5-179B8330A045}" srcOrd="0" destOrd="0" presId="urn:microsoft.com/office/officeart/2005/8/layout/vList5"/>
    <dgm:cxn modelId="{BA178F64-8D4D-4A3E-A8F7-24AFF5293B6B}" type="presParOf" srcId="{C82855A5-ED2D-4441-B0F5-179B8330A045}" destId="{90343DCC-C08E-4614-9E00-9FC7648F345F}" srcOrd="0" destOrd="0" presId="urn:microsoft.com/office/officeart/2005/8/layout/vList5"/>
    <dgm:cxn modelId="{F96BF45A-A93E-4962-9FD3-57B2ADE6639B}" type="presParOf" srcId="{C82855A5-ED2D-4441-B0F5-179B8330A045}" destId="{A8ECB914-3667-4251-9BFB-EF8887A453A5}" srcOrd="1" destOrd="0" presId="urn:microsoft.com/office/officeart/2005/8/layout/vList5"/>
    <dgm:cxn modelId="{786475CF-48D4-46EA-A293-9F57D53142E0}" type="presParOf" srcId="{E87FF354-EA28-46B4-8B43-D84C03BC0B56}" destId="{84331DE4-F376-4BC5-9A35-0E42AAC70ACE}" srcOrd="1" destOrd="0" presId="urn:microsoft.com/office/officeart/2005/8/layout/vList5"/>
    <dgm:cxn modelId="{57160F9C-F3BF-49FB-8102-F6161AE62325}" type="presParOf" srcId="{E87FF354-EA28-46B4-8B43-D84C03BC0B56}" destId="{B9F0536F-D2EB-436E-8954-A1034BE17A1C}" srcOrd="2" destOrd="0" presId="urn:microsoft.com/office/officeart/2005/8/layout/vList5"/>
    <dgm:cxn modelId="{758AC052-FED4-4691-8054-267CB27A9003}" type="presParOf" srcId="{B9F0536F-D2EB-436E-8954-A1034BE17A1C}" destId="{E6D684F7-C4D9-497A-87B8-1C2EEEA450DD}" srcOrd="0" destOrd="0" presId="urn:microsoft.com/office/officeart/2005/8/layout/vList5"/>
    <dgm:cxn modelId="{9A91639F-82A5-46BC-809F-1D866B5E438D}" type="presParOf" srcId="{B9F0536F-D2EB-436E-8954-A1034BE17A1C}" destId="{FF091C66-E17C-45D5-806B-36CD46F1A395}" srcOrd="1" destOrd="0" presId="urn:microsoft.com/office/officeart/2005/8/layout/vList5"/>
    <dgm:cxn modelId="{B3D99759-4683-4F41-A1E9-6E3D861FF103}" type="presParOf" srcId="{E87FF354-EA28-46B4-8B43-D84C03BC0B56}" destId="{62DB24F8-26D6-4AAE-8120-8F68999C3F5B}" srcOrd="3" destOrd="0" presId="urn:microsoft.com/office/officeart/2005/8/layout/vList5"/>
    <dgm:cxn modelId="{A3BCA1A0-2B59-4D97-8A74-06662EDCDC57}" type="presParOf" srcId="{E87FF354-EA28-46B4-8B43-D84C03BC0B56}" destId="{F2B8CB48-4E91-47B9-AB84-889758D0B376}" srcOrd="4" destOrd="0" presId="urn:microsoft.com/office/officeart/2005/8/layout/vList5"/>
    <dgm:cxn modelId="{21E25B0C-29B9-4211-8D87-74BF931D394E}" type="presParOf" srcId="{F2B8CB48-4E91-47B9-AB84-889758D0B376}" destId="{7B9844B5-E334-4FC9-808C-6F49959BC8EB}" srcOrd="0" destOrd="0" presId="urn:microsoft.com/office/officeart/2005/8/layout/vList5"/>
    <dgm:cxn modelId="{8F27F55D-3E2B-4DEA-B6CA-2B1476755451}" type="presParOf" srcId="{F2B8CB48-4E91-47B9-AB84-889758D0B376}" destId="{6EB97970-8780-4B00-B77C-C4AFB5FBF0B5}" srcOrd="1" destOrd="0" presId="urn:microsoft.com/office/officeart/2005/8/layout/vList5"/>
    <dgm:cxn modelId="{C746A73C-C20B-4850-AE4D-ABCBA32E99EF}" type="presParOf" srcId="{E87FF354-EA28-46B4-8B43-D84C03BC0B56}" destId="{226B039F-4B91-4919-AFAC-50ADEE92FD71}" srcOrd="5" destOrd="0" presId="urn:microsoft.com/office/officeart/2005/8/layout/vList5"/>
    <dgm:cxn modelId="{72D8BFE2-11F6-4C9B-9EDF-56C35AF370DB}" type="presParOf" srcId="{E87FF354-EA28-46B4-8B43-D84C03BC0B56}" destId="{6C5105D8-74F6-465C-90F3-F70F4117E893}" srcOrd="6" destOrd="0" presId="urn:microsoft.com/office/officeart/2005/8/layout/vList5"/>
    <dgm:cxn modelId="{9A3735A4-97E5-40E7-966E-DC262470DED7}" type="presParOf" srcId="{6C5105D8-74F6-465C-90F3-F70F4117E893}" destId="{301AFEB4-9BB6-4B7A-A114-7F09FD023CCA}" srcOrd="0" destOrd="0" presId="urn:microsoft.com/office/officeart/2005/8/layout/vList5"/>
    <dgm:cxn modelId="{65A9AF23-477C-4980-A77C-76C2F74085B5}" type="presParOf" srcId="{6C5105D8-74F6-465C-90F3-F70F4117E893}" destId="{186D5C21-756D-4EA6-A481-5C2C33E3BA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375E8-06E2-4427-874D-D8CFFAC38FC3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14C9B0F-EB6B-4A2A-9498-1CCD36FF5DA4}">
      <dgm:prSet phldrT="[Текст]" custT="1"/>
      <dgm:spPr/>
      <dgm:t>
        <a:bodyPr/>
        <a:lstStyle/>
        <a:p>
          <a:r>
            <a:rPr lang="uk-UA" sz="2000" dirty="0" smtClean="0"/>
            <a:t>Судова система України</a:t>
          </a:r>
          <a:endParaRPr lang="uk-UA" sz="2000" dirty="0"/>
        </a:p>
      </dgm:t>
    </dgm:pt>
    <dgm:pt modelId="{B42E5C77-AF93-47F4-BE2C-3C7F09185DD5}" type="parTrans" cxnId="{9F208738-417D-4A58-82F0-0FD061EF3789}">
      <dgm:prSet/>
      <dgm:spPr/>
      <dgm:t>
        <a:bodyPr/>
        <a:lstStyle/>
        <a:p>
          <a:endParaRPr lang="uk-UA"/>
        </a:p>
      </dgm:t>
    </dgm:pt>
    <dgm:pt modelId="{14E24166-84E6-43FE-9340-9B99D0FC2516}" type="sibTrans" cxnId="{9F208738-417D-4A58-82F0-0FD061EF3789}">
      <dgm:prSet/>
      <dgm:spPr/>
      <dgm:t>
        <a:bodyPr/>
        <a:lstStyle/>
        <a:p>
          <a:endParaRPr lang="uk-UA"/>
        </a:p>
      </dgm:t>
    </dgm:pt>
    <dgm:pt modelId="{9A782CE1-39B7-458E-B292-F0C8439879B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000" dirty="0" smtClean="0"/>
            <a:t>Суди загальної юрисдикції </a:t>
          </a:r>
          <a:endParaRPr lang="uk-UA" sz="2000" dirty="0"/>
        </a:p>
      </dgm:t>
    </dgm:pt>
    <dgm:pt modelId="{E26384A8-3056-471F-9386-57CFD8B8CF83}" type="parTrans" cxnId="{9F43EB6E-C1B4-4430-A8B0-9D58CFA56A52}">
      <dgm:prSet/>
      <dgm:spPr/>
      <dgm:t>
        <a:bodyPr/>
        <a:lstStyle/>
        <a:p>
          <a:endParaRPr lang="uk-UA"/>
        </a:p>
      </dgm:t>
    </dgm:pt>
    <dgm:pt modelId="{E9923425-4549-44A0-B39F-7A8203D7EDEB}" type="sibTrans" cxnId="{9F43EB6E-C1B4-4430-A8B0-9D58CFA56A52}">
      <dgm:prSet/>
      <dgm:spPr/>
      <dgm:t>
        <a:bodyPr/>
        <a:lstStyle/>
        <a:p>
          <a:endParaRPr lang="uk-UA"/>
        </a:p>
      </dgm:t>
    </dgm:pt>
    <dgm:pt modelId="{CB823B08-20F1-46EC-A75D-4453C025E1E0}">
      <dgm:prSet phldrT="[Текст]" custT="1"/>
      <dgm:spPr/>
      <dgm:t>
        <a:bodyPr/>
        <a:lstStyle/>
        <a:p>
          <a:r>
            <a:rPr lang="uk-UA" sz="2000" dirty="0" smtClean="0"/>
            <a:t>Судова палата в цивільних справах</a:t>
          </a:r>
          <a:endParaRPr lang="uk-UA" sz="2000" dirty="0"/>
        </a:p>
      </dgm:t>
    </dgm:pt>
    <dgm:pt modelId="{45089FED-0A3B-4513-A38B-9E1576F54ABF}" type="parTrans" cxnId="{0463F853-B6A1-4DFD-8512-842984A66DFD}">
      <dgm:prSet/>
      <dgm:spPr/>
      <dgm:t>
        <a:bodyPr/>
        <a:lstStyle/>
        <a:p>
          <a:endParaRPr lang="uk-UA"/>
        </a:p>
      </dgm:t>
    </dgm:pt>
    <dgm:pt modelId="{7D9C94E9-12A0-4FFC-8BA9-BF437BB443CC}" type="sibTrans" cxnId="{0463F853-B6A1-4DFD-8512-842984A66DFD}">
      <dgm:prSet/>
      <dgm:spPr/>
      <dgm:t>
        <a:bodyPr/>
        <a:lstStyle/>
        <a:p>
          <a:endParaRPr lang="uk-UA"/>
        </a:p>
      </dgm:t>
    </dgm:pt>
    <dgm:pt modelId="{CEDF53FA-9AC9-435E-A21D-18A12BAEB17B}">
      <dgm:prSet phldrT="[Текст]" custT="1"/>
      <dgm:spPr/>
      <dgm:t>
        <a:bodyPr/>
        <a:lstStyle/>
        <a:p>
          <a:r>
            <a:rPr lang="uk-UA" sz="2000" dirty="0" smtClean="0"/>
            <a:t>Судова палата у кримінальних справах</a:t>
          </a:r>
          <a:endParaRPr lang="uk-UA" sz="2000" dirty="0"/>
        </a:p>
      </dgm:t>
    </dgm:pt>
    <dgm:pt modelId="{96FEC0E1-3250-4410-A923-15178A039541}" type="parTrans" cxnId="{45338697-50D3-43D6-9415-53B1B1D3A4F6}">
      <dgm:prSet/>
      <dgm:spPr/>
      <dgm:t>
        <a:bodyPr/>
        <a:lstStyle/>
        <a:p>
          <a:endParaRPr lang="uk-UA"/>
        </a:p>
      </dgm:t>
    </dgm:pt>
    <dgm:pt modelId="{0AE88593-3D9A-4D34-8418-9B0F0C43EFD6}" type="sibTrans" cxnId="{45338697-50D3-43D6-9415-53B1B1D3A4F6}">
      <dgm:prSet/>
      <dgm:spPr/>
      <dgm:t>
        <a:bodyPr/>
        <a:lstStyle/>
        <a:p>
          <a:endParaRPr lang="uk-UA"/>
        </a:p>
      </dgm:t>
    </dgm:pt>
    <dgm:pt modelId="{7B859051-94C9-4A2B-A2CA-F16B2956751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000" dirty="0" smtClean="0"/>
            <a:t>Конституційний Суд України</a:t>
          </a:r>
          <a:endParaRPr lang="uk-UA" sz="2000" dirty="0"/>
        </a:p>
      </dgm:t>
    </dgm:pt>
    <dgm:pt modelId="{D7886787-0036-447B-AA99-D21B1EF47F0E}" type="parTrans" cxnId="{334B873B-F7D2-45E7-9152-27B366DFFD77}">
      <dgm:prSet/>
      <dgm:spPr/>
      <dgm:t>
        <a:bodyPr/>
        <a:lstStyle/>
        <a:p>
          <a:endParaRPr lang="uk-UA"/>
        </a:p>
      </dgm:t>
    </dgm:pt>
    <dgm:pt modelId="{06097409-0A3C-487F-9DD6-EF07695E3753}" type="sibTrans" cxnId="{334B873B-F7D2-45E7-9152-27B366DFFD77}">
      <dgm:prSet/>
      <dgm:spPr/>
      <dgm:t>
        <a:bodyPr/>
        <a:lstStyle/>
        <a:p>
          <a:endParaRPr lang="uk-UA"/>
        </a:p>
      </dgm:t>
    </dgm:pt>
    <dgm:pt modelId="{F1E25A41-E1BF-471D-A3C0-6F8FB669A032}">
      <dgm:prSet phldrT="[Текст]" custT="1"/>
      <dgm:spPr/>
      <dgm:t>
        <a:bodyPr/>
        <a:lstStyle/>
        <a:p>
          <a:r>
            <a:rPr lang="uk-UA" sz="2000" dirty="0" smtClean="0"/>
            <a:t>Верховний суд України – вищий судовий орган у системі судів загальної юрисдикції</a:t>
          </a:r>
          <a:endParaRPr lang="uk-UA" sz="2000" dirty="0"/>
        </a:p>
      </dgm:t>
    </dgm:pt>
    <dgm:pt modelId="{8104AD93-212E-4AAB-8EAB-DB8B23B4AFAE}" type="parTrans" cxnId="{76294877-4A5C-4FB8-A38C-73AAF932050E}">
      <dgm:prSet/>
      <dgm:spPr/>
      <dgm:t>
        <a:bodyPr/>
        <a:lstStyle/>
        <a:p>
          <a:endParaRPr lang="uk-UA"/>
        </a:p>
      </dgm:t>
    </dgm:pt>
    <dgm:pt modelId="{C045A7E8-809D-4A3B-BD6B-78A456C88BFA}" type="sibTrans" cxnId="{76294877-4A5C-4FB8-A38C-73AAF932050E}">
      <dgm:prSet/>
      <dgm:spPr/>
      <dgm:t>
        <a:bodyPr/>
        <a:lstStyle/>
        <a:p>
          <a:endParaRPr lang="uk-UA"/>
        </a:p>
      </dgm:t>
    </dgm:pt>
    <dgm:pt modelId="{7AABE33A-2B10-422D-9C4B-6E0232434973}">
      <dgm:prSet phldrT="[Текст]" custT="1"/>
      <dgm:spPr/>
      <dgm:t>
        <a:bodyPr/>
        <a:lstStyle/>
        <a:p>
          <a:r>
            <a:rPr lang="uk-UA" sz="2000" dirty="0" smtClean="0"/>
            <a:t>Судова палата у господарських справах</a:t>
          </a:r>
          <a:endParaRPr lang="uk-UA" sz="2000" dirty="0"/>
        </a:p>
      </dgm:t>
    </dgm:pt>
    <dgm:pt modelId="{41A3ABFA-F1A1-4CA2-B3EF-9FC1D5C805AF}" type="parTrans" cxnId="{CA0457AE-5D6D-41C0-872C-9BF658EA6F86}">
      <dgm:prSet/>
      <dgm:spPr/>
      <dgm:t>
        <a:bodyPr/>
        <a:lstStyle/>
        <a:p>
          <a:endParaRPr lang="uk-UA"/>
        </a:p>
      </dgm:t>
    </dgm:pt>
    <dgm:pt modelId="{3A50553A-3BD7-42BE-8AD0-0BC902F5FB1B}" type="sibTrans" cxnId="{CA0457AE-5D6D-41C0-872C-9BF658EA6F86}">
      <dgm:prSet/>
      <dgm:spPr/>
      <dgm:t>
        <a:bodyPr/>
        <a:lstStyle/>
        <a:p>
          <a:endParaRPr lang="uk-UA"/>
        </a:p>
      </dgm:t>
    </dgm:pt>
    <dgm:pt modelId="{74245002-CD0A-43F3-B220-E0A2CBBF2368}">
      <dgm:prSet phldrT="[Текст]" custT="1"/>
      <dgm:spPr/>
      <dgm:t>
        <a:bodyPr/>
        <a:lstStyle/>
        <a:p>
          <a:r>
            <a:rPr lang="uk-UA" sz="2000" dirty="0" smtClean="0"/>
            <a:t>Судова палата в адміністративних справах</a:t>
          </a:r>
          <a:endParaRPr lang="uk-UA" sz="2000" dirty="0"/>
        </a:p>
      </dgm:t>
    </dgm:pt>
    <dgm:pt modelId="{3C674FD6-4C51-4A55-B039-3B092BA26C8B}" type="parTrans" cxnId="{99CB9626-9A6A-43DE-82F6-F2E10B5FA628}">
      <dgm:prSet/>
      <dgm:spPr/>
      <dgm:t>
        <a:bodyPr/>
        <a:lstStyle/>
        <a:p>
          <a:endParaRPr lang="uk-UA"/>
        </a:p>
      </dgm:t>
    </dgm:pt>
    <dgm:pt modelId="{7164357C-8171-4344-8B64-2A8CA4E9D3BF}" type="sibTrans" cxnId="{99CB9626-9A6A-43DE-82F6-F2E10B5FA628}">
      <dgm:prSet/>
      <dgm:spPr/>
      <dgm:t>
        <a:bodyPr/>
        <a:lstStyle/>
        <a:p>
          <a:endParaRPr lang="uk-UA"/>
        </a:p>
      </dgm:t>
    </dgm:pt>
    <dgm:pt modelId="{D8E6C18B-E69A-4799-BA66-5B89DE9891CD}">
      <dgm:prSet phldrT="[Текст]" custT="1"/>
      <dgm:spPr/>
      <dgm:t>
        <a:bodyPr/>
        <a:lstStyle/>
        <a:p>
          <a:r>
            <a:rPr lang="uk-UA" sz="2000" dirty="0" smtClean="0"/>
            <a:t>Військова судова колегія</a:t>
          </a:r>
          <a:endParaRPr lang="uk-UA" sz="2000" dirty="0"/>
        </a:p>
      </dgm:t>
    </dgm:pt>
    <dgm:pt modelId="{A10A5176-717D-4CD7-9A10-5A3A98CCECF1}" type="parTrans" cxnId="{FA9C1D24-0BB8-4352-AC37-6F97FD8EB876}">
      <dgm:prSet/>
      <dgm:spPr/>
      <dgm:t>
        <a:bodyPr/>
        <a:lstStyle/>
        <a:p>
          <a:endParaRPr lang="uk-UA"/>
        </a:p>
      </dgm:t>
    </dgm:pt>
    <dgm:pt modelId="{6D4F26DA-2B4E-4B83-A449-1ACD88566E1D}" type="sibTrans" cxnId="{FA9C1D24-0BB8-4352-AC37-6F97FD8EB876}">
      <dgm:prSet/>
      <dgm:spPr/>
      <dgm:t>
        <a:bodyPr/>
        <a:lstStyle/>
        <a:p>
          <a:endParaRPr lang="uk-UA"/>
        </a:p>
      </dgm:t>
    </dgm:pt>
    <dgm:pt modelId="{D005B26A-827A-4141-AF7B-E945D4B26284}" type="pres">
      <dgm:prSet presAssocID="{CB4375E8-06E2-4427-874D-D8CFFAC38F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61FFD1-5247-4C4F-B8E1-0BCC0A3A6125}" type="pres">
      <dgm:prSet presAssocID="{114C9B0F-EB6B-4A2A-9498-1CCD36FF5DA4}" presName="root1" presStyleCnt="0"/>
      <dgm:spPr/>
    </dgm:pt>
    <dgm:pt modelId="{9BBCB76B-0B62-4934-B8C4-6EC80817E585}" type="pres">
      <dgm:prSet presAssocID="{114C9B0F-EB6B-4A2A-9498-1CCD36FF5DA4}" presName="LevelOneTextNode" presStyleLbl="node0" presStyleIdx="0" presStyleCnt="1" custScaleY="163927" custLinFactY="-33019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5915DFB-46AE-4AB6-99DD-AAEA8249ED73}" type="pres">
      <dgm:prSet presAssocID="{114C9B0F-EB6B-4A2A-9498-1CCD36FF5DA4}" presName="level2hierChild" presStyleCnt="0"/>
      <dgm:spPr/>
    </dgm:pt>
    <dgm:pt modelId="{BFE38413-D31D-43E4-B098-4C2A3757CD2B}" type="pres">
      <dgm:prSet presAssocID="{E26384A8-3056-471F-9386-57CFD8B8CF83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E97F2BD9-76A8-4E40-A5A0-AA654632A562}" type="pres">
      <dgm:prSet presAssocID="{E26384A8-3056-471F-9386-57CFD8B8CF83}" presName="connTx" presStyleLbl="parChTrans1D2" presStyleIdx="0" presStyleCnt="2"/>
      <dgm:spPr/>
      <dgm:t>
        <a:bodyPr/>
        <a:lstStyle/>
        <a:p>
          <a:endParaRPr lang="uk-UA"/>
        </a:p>
      </dgm:t>
    </dgm:pt>
    <dgm:pt modelId="{4BF667C2-A254-4DA9-B786-642676CB6A78}" type="pres">
      <dgm:prSet presAssocID="{9A782CE1-39B7-458E-B292-F0C8439879BA}" presName="root2" presStyleCnt="0"/>
      <dgm:spPr/>
    </dgm:pt>
    <dgm:pt modelId="{598AA307-2498-4624-85D4-4493F9FBC7F9}" type="pres">
      <dgm:prSet presAssocID="{9A782CE1-39B7-458E-B292-F0C8439879BA}" presName="LevelTwoTextNode" presStyleLbl="node2" presStyleIdx="0" presStyleCnt="2" custScaleY="134917" custLinFactY="-9105" custLinFactNeighborX="-2989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8B62E0-12AA-4926-A87A-877CA8BDB439}" type="pres">
      <dgm:prSet presAssocID="{9A782CE1-39B7-458E-B292-F0C8439879BA}" presName="level3hierChild" presStyleCnt="0"/>
      <dgm:spPr/>
    </dgm:pt>
    <dgm:pt modelId="{5A222DC3-EB17-4D71-96B8-5F8DB891B129}" type="pres">
      <dgm:prSet presAssocID="{8104AD93-212E-4AAB-8EAB-DB8B23B4AFAE}" presName="conn2-1" presStyleLbl="parChTrans1D3" presStyleIdx="0" presStyleCnt="1"/>
      <dgm:spPr/>
      <dgm:t>
        <a:bodyPr/>
        <a:lstStyle/>
        <a:p>
          <a:endParaRPr lang="uk-UA"/>
        </a:p>
      </dgm:t>
    </dgm:pt>
    <dgm:pt modelId="{098CC65B-CF8B-40DC-A14F-6A40A77439D7}" type="pres">
      <dgm:prSet presAssocID="{8104AD93-212E-4AAB-8EAB-DB8B23B4AFAE}" presName="connTx" presStyleLbl="parChTrans1D3" presStyleIdx="0" presStyleCnt="1"/>
      <dgm:spPr/>
      <dgm:t>
        <a:bodyPr/>
        <a:lstStyle/>
        <a:p>
          <a:endParaRPr lang="uk-UA"/>
        </a:p>
      </dgm:t>
    </dgm:pt>
    <dgm:pt modelId="{0F6E0FC8-DFEE-415E-AAB7-93E3D80A07BF}" type="pres">
      <dgm:prSet presAssocID="{F1E25A41-E1BF-471D-A3C0-6F8FB669A032}" presName="root2" presStyleCnt="0"/>
      <dgm:spPr/>
    </dgm:pt>
    <dgm:pt modelId="{5292F478-29E6-490F-9D8F-4CBBBCAA3735}" type="pres">
      <dgm:prSet presAssocID="{F1E25A41-E1BF-471D-A3C0-6F8FB669A032}" presName="LevelTwoTextNode" presStyleLbl="node3" presStyleIdx="0" presStyleCnt="1" custScaleX="128601" custScaleY="322356" custLinFactY="-15084" custLinFactNeighborX="-448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73C319E-30BB-4D04-9EC4-28B60056E21E}" type="pres">
      <dgm:prSet presAssocID="{F1E25A41-E1BF-471D-A3C0-6F8FB669A032}" presName="level3hierChild" presStyleCnt="0"/>
      <dgm:spPr/>
    </dgm:pt>
    <dgm:pt modelId="{6B2638AC-4D4A-4A19-A99E-51E4F4AEE614}" type="pres">
      <dgm:prSet presAssocID="{45089FED-0A3B-4513-A38B-9E1576F54ABF}" presName="conn2-1" presStyleLbl="parChTrans1D4" presStyleIdx="0" presStyleCnt="5"/>
      <dgm:spPr/>
      <dgm:t>
        <a:bodyPr/>
        <a:lstStyle/>
        <a:p>
          <a:endParaRPr lang="uk-UA"/>
        </a:p>
      </dgm:t>
    </dgm:pt>
    <dgm:pt modelId="{F2F1000D-386E-46CF-B848-03DF3B88DABC}" type="pres">
      <dgm:prSet presAssocID="{45089FED-0A3B-4513-A38B-9E1576F54ABF}" presName="connTx" presStyleLbl="parChTrans1D4" presStyleIdx="0" presStyleCnt="5"/>
      <dgm:spPr/>
      <dgm:t>
        <a:bodyPr/>
        <a:lstStyle/>
        <a:p>
          <a:endParaRPr lang="uk-UA"/>
        </a:p>
      </dgm:t>
    </dgm:pt>
    <dgm:pt modelId="{58AD0A1C-3B2B-456E-A667-1F5447C3ACD3}" type="pres">
      <dgm:prSet presAssocID="{CB823B08-20F1-46EC-A75D-4453C025E1E0}" presName="root2" presStyleCnt="0"/>
      <dgm:spPr/>
    </dgm:pt>
    <dgm:pt modelId="{748D0EBC-B281-49F8-B4D7-6C4B0DAC997E}" type="pres">
      <dgm:prSet presAssocID="{CB823B08-20F1-46EC-A75D-4453C025E1E0}" presName="LevelTwoTextNode" presStyleLbl="node4" presStyleIdx="0" presStyleCnt="5" custScaleX="107993" custLinFactNeighborX="2655" custLinFactNeighborY="-299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EF3E2B-B38E-4E2B-9B5B-6AD212AFF377}" type="pres">
      <dgm:prSet presAssocID="{CB823B08-20F1-46EC-A75D-4453C025E1E0}" presName="level3hierChild" presStyleCnt="0"/>
      <dgm:spPr/>
    </dgm:pt>
    <dgm:pt modelId="{E37CEDF4-85EF-4543-8BCF-66C8B564DFC3}" type="pres">
      <dgm:prSet presAssocID="{96FEC0E1-3250-4410-A923-15178A039541}" presName="conn2-1" presStyleLbl="parChTrans1D4" presStyleIdx="1" presStyleCnt="5"/>
      <dgm:spPr/>
      <dgm:t>
        <a:bodyPr/>
        <a:lstStyle/>
        <a:p>
          <a:endParaRPr lang="uk-UA"/>
        </a:p>
      </dgm:t>
    </dgm:pt>
    <dgm:pt modelId="{FDDAC7B8-EF56-4D9F-9CB3-AAF821F067E1}" type="pres">
      <dgm:prSet presAssocID="{96FEC0E1-3250-4410-A923-15178A039541}" presName="connTx" presStyleLbl="parChTrans1D4" presStyleIdx="1" presStyleCnt="5"/>
      <dgm:spPr/>
      <dgm:t>
        <a:bodyPr/>
        <a:lstStyle/>
        <a:p>
          <a:endParaRPr lang="uk-UA"/>
        </a:p>
      </dgm:t>
    </dgm:pt>
    <dgm:pt modelId="{3208DB5E-C7FD-4535-82C8-9C6E4F694A36}" type="pres">
      <dgm:prSet presAssocID="{CEDF53FA-9AC9-435E-A21D-18A12BAEB17B}" presName="root2" presStyleCnt="0"/>
      <dgm:spPr/>
    </dgm:pt>
    <dgm:pt modelId="{CEB2FE4E-E708-49E8-9CD1-27A5ACCF4362}" type="pres">
      <dgm:prSet presAssocID="{CEDF53FA-9AC9-435E-A21D-18A12BAEB17B}" presName="LevelTwoTextNode" presStyleLbl="node4" presStyleIdx="1" presStyleCnt="5" custScaleX="112112" custScaleY="117988" custLinFactNeighborX="-872" custLinFactNeighborY="17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F0B65C-88F9-4D13-94C8-04DFD897C141}" type="pres">
      <dgm:prSet presAssocID="{CEDF53FA-9AC9-435E-A21D-18A12BAEB17B}" presName="level3hierChild" presStyleCnt="0"/>
      <dgm:spPr/>
    </dgm:pt>
    <dgm:pt modelId="{F0A9F13B-C342-4E81-9F15-5855B2435EA8}" type="pres">
      <dgm:prSet presAssocID="{41A3ABFA-F1A1-4CA2-B3EF-9FC1D5C805AF}" presName="conn2-1" presStyleLbl="parChTrans1D4" presStyleIdx="2" presStyleCnt="5"/>
      <dgm:spPr/>
      <dgm:t>
        <a:bodyPr/>
        <a:lstStyle/>
        <a:p>
          <a:endParaRPr lang="uk-UA"/>
        </a:p>
      </dgm:t>
    </dgm:pt>
    <dgm:pt modelId="{64B33F64-A19D-40C4-9122-8DAA67CA52DE}" type="pres">
      <dgm:prSet presAssocID="{41A3ABFA-F1A1-4CA2-B3EF-9FC1D5C805AF}" presName="connTx" presStyleLbl="parChTrans1D4" presStyleIdx="2" presStyleCnt="5"/>
      <dgm:spPr/>
      <dgm:t>
        <a:bodyPr/>
        <a:lstStyle/>
        <a:p>
          <a:endParaRPr lang="uk-UA"/>
        </a:p>
      </dgm:t>
    </dgm:pt>
    <dgm:pt modelId="{68B82F81-F80B-4A9D-909E-9D14F6ADC087}" type="pres">
      <dgm:prSet presAssocID="{7AABE33A-2B10-422D-9C4B-6E0232434973}" presName="root2" presStyleCnt="0"/>
      <dgm:spPr/>
    </dgm:pt>
    <dgm:pt modelId="{BE8C771C-99B1-4743-B14A-A409C95A8375}" type="pres">
      <dgm:prSet presAssocID="{7AABE33A-2B10-422D-9C4B-6E0232434973}" presName="LevelTwoTextNode" presStyleLbl="node4" presStyleIdx="2" presStyleCnt="5" custScaleX="113248" custLinFactNeighborX="-872" custLinFactNeighborY="17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F6E5DB4-EFFA-4CCC-A896-2C3CF13273A5}" type="pres">
      <dgm:prSet presAssocID="{7AABE33A-2B10-422D-9C4B-6E0232434973}" presName="level3hierChild" presStyleCnt="0"/>
      <dgm:spPr/>
    </dgm:pt>
    <dgm:pt modelId="{76EF19EB-456F-4FC9-8921-1252A67846DD}" type="pres">
      <dgm:prSet presAssocID="{3C674FD6-4C51-4A55-B039-3B092BA26C8B}" presName="conn2-1" presStyleLbl="parChTrans1D4" presStyleIdx="3" presStyleCnt="5"/>
      <dgm:spPr/>
      <dgm:t>
        <a:bodyPr/>
        <a:lstStyle/>
        <a:p>
          <a:endParaRPr lang="uk-UA"/>
        </a:p>
      </dgm:t>
    </dgm:pt>
    <dgm:pt modelId="{C54727D4-1B0E-42AC-A757-9525BC721101}" type="pres">
      <dgm:prSet presAssocID="{3C674FD6-4C51-4A55-B039-3B092BA26C8B}" presName="connTx" presStyleLbl="parChTrans1D4" presStyleIdx="3" presStyleCnt="5"/>
      <dgm:spPr/>
      <dgm:t>
        <a:bodyPr/>
        <a:lstStyle/>
        <a:p>
          <a:endParaRPr lang="uk-UA"/>
        </a:p>
      </dgm:t>
    </dgm:pt>
    <dgm:pt modelId="{B0AA2132-7D44-41EC-9860-A69E7B99BAA3}" type="pres">
      <dgm:prSet presAssocID="{74245002-CD0A-43F3-B220-E0A2CBBF2368}" presName="root2" presStyleCnt="0"/>
      <dgm:spPr/>
    </dgm:pt>
    <dgm:pt modelId="{DD7EA729-6343-4D0F-8A0A-2887FC5E33FC}" type="pres">
      <dgm:prSet presAssocID="{74245002-CD0A-43F3-B220-E0A2CBBF2368}" presName="LevelTwoTextNode" presStyleLbl="node4" presStyleIdx="3" presStyleCnt="5" custScaleX="113213" custLinFactNeighborX="1078" custLinFactNeighborY="43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BF5415-031D-44C5-878F-1943B5A3015F}" type="pres">
      <dgm:prSet presAssocID="{74245002-CD0A-43F3-B220-E0A2CBBF2368}" presName="level3hierChild" presStyleCnt="0"/>
      <dgm:spPr/>
    </dgm:pt>
    <dgm:pt modelId="{892D1266-772F-4B2E-8F69-BF9B54184259}" type="pres">
      <dgm:prSet presAssocID="{A10A5176-717D-4CD7-9A10-5A3A98CCECF1}" presName="conn2-1" presStyleLbl="parChTrans1D4" presStyleIdx="4" presStyleCnt="5"/>
      <dgm:spPr/>
      <dgm:t>
        <a:bodyPr/>
        <a:lstStyle/>
        <a:p>
          <a:endParaRPr lang="uk-UA"/>
        </a:p>
      </dgm:t>
    </dgm:pt>
    <dgm:pt modelId="{D945075B-F2B0-4C26-A512-5CC51D0A4201}" type="pres">
      <dgm:prSet presAssocID="{A10A5176-717D-4CD7-9A10-5A3A98CCECF1}" presName="connTx" presStyleLbl="parChTrans1D4" presStyleIdx="4" presStyleCnt="5"/>
      <dgm:spPr/>
      <dgm:t>
        <a:bodyPr/>
        <a:lstStyle/>
        <a:p>
          <a:endParaRPr lang="uk-UA"/>
        </a:p>
      </dgm:t>
    </dgm:pt>
    <dgm:pt modelId="{F0FC9DCF-2E53-41E4-8E48-04F9580A45B1}" type="pres">
      <dgm:prSet presAssocID="{D8E6C18B-E69A-4799-BA66-5B89DE9891CD}" presName="root2" presStyleCnt="0"/>
      <dgm:spPr/>
    </dgm:pt>
    <dgm:pt modelId="{9EBE092C-1D88-4E7D-B76A-CD34BC19736D}" type="pres">
      <dgm:prSet presAssocID="{D8E6C18B-E69A-4799-BA66-5B89DE9891CD}" presName="LevelTwoTextNode" presStyleLbl="node4" presStyleIdx="4" presStyleCnt="5" custScaleX="112147" custLinFactNeighborX="-872" custLinFactNeighborY="17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7BD47A-D845-4592-AB71-1A83751A2BFD}" type="pres">
      <dgm:prSet presAssocID="{D8E6C18B-E69A-4799-BA66-5B89DE9891CD}" presName="level3hierChild" presStyleCnt="0"/>
      <dgm:spPr/>
    </dgm:pt>
    <dgm:pt modelId="{370B1C3D-8827-4A1C-88FF-F26065CE42D3}" type="pres">
      <dgm:prSet presAssocID="{D7886787-0036-447B-AA99-D21B1EF47F0E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72FF532E-5345-483D-8B4E-F901381A70F8}" type="pres">
      <dgm:prSet presAssocID="{D7886787-0036-447B-AA99-D21B1EF47F0E}" presName="connTx" presStyleLbl="parChTrans1D2" presStyleIdx="1" presStyleCnt="2"/>
      <dgm:spPr/>
      <dgm:t>
        <a:bodyPr/>
        <a:lstStyle/>
        <a:p>
          <a:endParaRPr lang="uk-UA"/>
        </a:p>
      </dgm:t>
    </dgm:pt>
    <dgm:pt modelId="{0943A9DD-ABA4-4839-A79C-ED303D1FE458}" type="pres">
      <dgm:prSet presAssocID="{7B859051-94C9-4A2B-A2CA-F16B2956751A}" presName="root2" presStyleCnt="0"/>
      <dgm:spPr/>
    </dgm:pt>
    <dgm:pt modelId="{DB26523D-6218-4B87-AAF6-A1C45C3E84B1}" type="pres">
      <dgm:prSet presAssocID="{7B859051-94C9-4A2B-A2CA-F16B2956751A}" presName="LevelTwoTextNode" presStyleLbl="node2" presStyleIdx="1" presStyleCnt="2" custScaleX="129540" custScaleY="1593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5437303-3E17-4A09-82F9-FE507F962C42}" type="pres">
      <dgm:prSet presAssocID="{7B859051-94C9-4A2B-A2CA-F16B2956751A}" presName="level3hierChild" presStyleCnt="0"/>
      <dgm:spPr/>
    </dgm:pt>
  </dgm:ptLst>
  <dgm:cxnLst>
    <dgm:cxn modelId="{FA9C1D24-0BB8-4352-AC37-6F97FD8EB876}" srcId="{F1E25A41-E1BF-471D-A3C0-6F8FB669A032}" destId="{D8E6C18B-E69A-4799-BA66-5B89DE9891CD}" srcOrd="4" destOrd="0" parTransId="{A10A5176-717D-4CD7-9A10-5A3A98CCECF1}" sibTransId="{6D4F26DA-2B4E-4B83-A449-1ACD88566E1D}"/>
    <dgm:cxn modelId="{DB792345-2964-4C2F-B456-DFB9E03D6FBC}" type="presOf" srcId="{45089FED-0A3B-4513-A38B-9E1576F54ABF}" destId="{6B2638AC-4D4A-4A19-A99E-51E4F4AEE614}" srcOrd="0" destOrd="0" presId="urn:microsoft.com/office/officeart/2005/8/layout/hierarchy2"/>
    <dgm:cxn modelId="{E32C9E53-0D6F-4A48-A6FC-4BB213AE1ECA}" type="presOf" srcId="{D8E6C18B-E69A-4799-BA66-5B89DE9891CD}" destId="{9EBE092C-1D88-4E7D-B76A-CD34BC19736D}" srcOrd="0" destOrd="0" presId="urn:microsoft.com/office/officeart/2005/8/layout/hierarchy2"/>
    <dgm:cxn modelId="{A08CB64C-F330-4560-9D96-6F6065CF24F8}" type="presOf" srcId="{96FEC0E1-3250-4410-A923-15178A039541}" destId="{E37CEDF4-85EF-4543-8BCF-66C8B564DFC3}" srcOrd="0" destOrd="0" presId="urn:microsoft.com/office/officeart/2005/8/layout/hierarchy2"/>
    <dgm:cxn modelId="{DB4DEDAA-F0FA-42ED-857B-DE162633C392}" type="presOf" srcId="{D7886787-0036-447B-AA99-D21B1EF47F0E}" destId="{370B1C3D-8827-4A1C-88FF-F26065CE42D3}" srcOrd="0" destOrd="0" presId="urn:microsoft.com/office/officeart/2005/8/layout/hierarchy2"/>
    <dgm:cxn modelId="{9F43EB6E-C1B4-4430-A8B0-9D58CFA56A52}" srcId="{114C9B0F-EB6B-4A2A-9498-1CCD36FF5DA4}" destId="{9A782CE1-39B7-458E-B292-F0C8439879BA}" srcOrd="0" destOrd="0" parTransId="{E26384A8-3056-471F-9386-57CFD8B8CF83}" sibTransId="{E9923425-4549-44A0-B39F-7A8203D7EDEB}"/>
    <dgm:cxn modelId="{8DFB9C9C-48E7-4A71-85D1-60B60F1BE5CF}" type="presOf" srcId="{7B859051-94C9-4A2B-A2CA-F16B2956751A}" destId="{DB26523D-6218-4B87-AAF6-A1C45C3E84B1}" srcOrd="0" destOrd="0" presId="urn:microsoft.com/office/officeart/2005/8/layout/hierarchy2"/>
    <dgm:cxn modelId="{0DE09D21-85F5-4EAE-BF22-090CCB0AD39E}" type="presOf" srcId="{45089FED-0A3B-4513-A38B-9E1576F54ABF}" destId="{F2F1000D-386E-46CF-B848-03DF3B88DABC}" srcOrd="1" destOrd="0" presId="urn:microsoft.com/office/officeart/2005/8/layout/hierarchy2"/>
    <dgm:cxn modelId="{B855E79B-5B23-4E9C-BEFC-A44FFFFF9665}" type="presOf" srcId="{A10A5176-717D-4CD7-9A10-5A3A98CCECF1}" destId="{892D1266-772F-4B2E-8F69-BF9B54184259}" srcOrd="0" destOrd="0" presId="urn:microsoft.com/office/officeart/2005/8/layout/hierarchy2"/>
    <dgm:cxn modelId="{B9F2D325-B158-4873-83E2-2E5B9EFAA43E}" type="presOf" srcId="{E26384A8-3056-471F-9386-57CFD8B8CF83}" destId="{E97F2BD9-76A8-4E40-A5A0-AA654632A562}" srcOrd="1" destOrd="0" presId="urn:microsoft.com/office/officeart/2005/8/layout/hierarchy2"/>
    <dgm:cxn modelId="{75619A7F-9147-415F-8D2C-9D057E89BB20}" type="presOf" srcId="{9A782CE1-39B7-458E-B292-F0C8439879BA}" destId="{598AA307-2498-4624-85D4-4493F9FBC7F9}" srcOrd="0" destOrd="0" presId="urn:microsoft.com/office/officeart/2005/8/layout/hierarchy2"/>
    <dgm:cxn modelId="{06783729-7BCF-45A7-A661-44620B2AFA3A}" type="presOf" srcId="{D7886787-0036-447B-AA99-D21B1EF47F0E}" destId="{72FF532E-5345-483D-8B4E-F901381A70F8}" srcOrd="1" destOrd="0" presId="urn:microsoft.com/office/officeart/2005/8/layout/hierarchy2"/>
    <dgm:cxn modelId="{9F208738-417D-4A58-82F0-0FD061EF3789}" srcId="{CB4375E8-06E2-4427-874D-D8CFFAC38FC3}" destId="{114C9B0F-EB6B-4A2A-9498-1CCD36FF5DA4}" srcOrd="0" destOrd="0" parTransId="{B42E5C77-AF93-47F4-BE2C-3C7F09185DD5}" sibTransId="{14E24166-84E6-43FE-9340-9B99D0FC2516}"/>
    <dgm:cxn modelId="{2A07BF3A-77CB-43D9-9770-69B9FB6725B2}" type="presOf" srcId="{7AABE33A-2B10-422D-9C4B-6E0232434973}" destId="{BE8C771C-99B1-4743-B14A-A409C95A8375}" srcOrd="0" destOrd="0" presId="urn:microsoft.com/office/officeart/2005/8/layout/hierarchy2"/>
    <dgm:cxn modelId="{C9219139-96DD-4EEC-9D35-EE6C0432F674}" type="presOf" srcId="{3C674FD6-4C51-4A55-B039-3B092BA26C8B}" destId="{C54727D4-1B0E-42AC-A757-9525BC721101}" srcOrd="1" destOrd="0" presId="urn:microsoft.com/office/officeart/2005/8/layout/hierarchy2"/>
    <dgm:cxn modelId="{76294877-4A5C-4FB8-A38C-73AAF932050E}" srcId="{9A782CE1-39B7-458E-B292-F0C8439879BA}" destId="{F1E25A41-E1BF-471D-A3C0-6F8FB669A032}" srcOrd="0" destOrd="0" parTransId="{8104AD93-212E-4AAB-8EAB-DB8B23B4AFAE}" sibTransId="{C045A7E8-809D-4A3B-BD6B-78A456C88BFA}"/>
    <dgm:cxn modelId="{E091B763-EF20-4E6F-8468-C72126AE5DDA}" type="presOf" srcId="{41A3ABFA-F1A1-4CA2-B3EF-9FC1D5C805AF}" destId="{F0A9F13B-C342-4E81-9F15-5855B2435EA8}" srcOrd="0" destOrd="0" presId="urn:microsoft.com/office/officeart/2005/8/layout/hierarchy2"/>
    <dgm:cxn modelId="{DC367AB8-C2A4-49CA-A135-0087A659A2C3}" type="presOf" srcId="{3C674FD6-4C51-4A55-B039-3B092BA26C8B}" destId="{76EF19EB-456F-4FC9-8921-1252A67846DD}" srcOrd="0" destOrd="0" presId="urn:microsoft.com/office/officeart/2005/8/layout/hierarchy2"/>
    <dgm:cxn modelId="{99CB9626-9A6A-43DE-82F6-F2E10B5FA628}" srcId="{F1E25A41-E1BF-471D-A3C0-6F8FB669A032}" destId="{74245002-CD0A-43F3-B220-E0A2CBBF2368}" srcOrd="3" destOrd="0" parTransId="{3C674FD6-4C51-4A55-B039-3B092BA26C8B}" sibTransId="{7164357C-8171-4344-8B64-2A8CA4E9D3BF}"/>
    <dgm:cxn modelId="{334B873B-F7D2-45E7-9152-27B366DFFD77}" srcId="{114C9B0F-EB6B-4A2A-9498-1CCD36FF5DA4}" destId="{7B859051-94C9-4A2B-A2CA-F16B2956751A}" srcOrd="1" destOrd="0" parTransId="{D7886787-0036-447B-AA99-D21B1EF47F0E}" sibTransId="{06097409-0A3C-487F-9DD6-EF07695E3753}"/>
    <dgm:cxn modelId="{057F304F-63F4-4ECB-8459-43961CA4D6F5}" type="presOf" srcId="{CEDF53FA-9AC9-435E-A21D-18A12BAEB17B}" destId="{CEB2FE4E-E708-49E8-9CD1-27A5ACCF4362}" srcOrd="0" destOrd="0" presId="urn:microsoft.com/office/officeart/2005/8/layout/hierarchy2"/>
    <dgm:cxn modelId="{5B20B04D-A22E-4FBD-8306-1033A2923986}" type="presOf" srcId="{F1E25A41-E1BF-471D-A3C0-6F8FB669A032}" destId="{5292F478-29E6-490F-9D8F-4CBBBCAA3735}" srcOrd="0" destOrd="0" presId="urn:microsoft.com/office/officeart/2005/8/layout/hierarchy2"/>
    <dgm:cxn modelId="{C5AFF505-D5B4-49EE-99FF-C35ACC4AF9B9}" type="presOf" srcId="{CB4375E8-06E2-4427-874D-D8CFFAC38FC3}" destId="{D005B26A-827A-4141-AF7B-E945D4B26284}" srcOrd="0" destOrd="0" presId="urn:microsoft.com/office/officeart/2005/8/layout/hierarchy2"/>
    <dgm:cxn modelId="{A7A13FE8-8270-4269-8DB1-37559B8FB13D}" type="presOf" srcId="{CB823B08-20F1-46EC-A75D-4453C025E1E0}" destId="{748D0EBC-B281-49F8-B4D7-6C4B0DAC997E}" srcOrd="0" destOrd="0" presId="urn:microsoft.com/office/officeart/2005/8/layout/hierarchy2"/>
    <dgm:cxn modelId="{DE0C9131-8F99-4157-963F-77F1BFD95857}" type="presOf" srcId="{E26384A8-3056-471F-9386-57CFD8B8CF83}" destId="{BFE38413-D31D-43E4-B098-4C2A3757CD2B}" srcOrd="0" destOrd="0" presId="urn:microsoft.com/office/officeart/2005/8/layout/hierarchy2"/>
    <dgm:cxn modelId="{3222C8E2-7FEA-4BA2-97E9-CEDC5C4735A6}" type="presOf" srcId="{8104AD93-212E-4AAB-8EAB-DB8B23B4AFAE}" destId="{5A222DC3-EB17-4D71-96B8-5F8DB891B129}" srcOrd="0" destOrd="0" presId="urn:microsoft.com/office/officeart/2005/8/layout/hierarchy2"/>
    <dgm:cxn modelId="{9FD2E919-535E-48D4-8331-7C0966591AF0}" type="presOf" srcId="{8104AD93-212E-4AAB-8EAB-DB8B23B4AFAE}" destId="{098CC65B-CF8B-40DC-A14F-6A40A77439D7}" srcOrd="1" destOrd="0" presId="urn:microsoft.com/office/officeart/2005/8/layout/hierarchy2"/>
    <dgm:cxn modelId="{19E80A67-11CD-4B38-A575-6A3FA68F705C}" type="presOf" srcId="{41A3ABFA-F1A1-4CA2-B3EF-9FC1D5C805AF}" destId="{64B33F64-A19D-40C4-9122-8DAA67CA52DE}" srcOrd="1" destOrd="0" presId="urn:microsoft.com/office/officeart/2005/8/layout/hierarchy2"/>
    <dgm:cxn modelId="{07631A60-F7D8-4697-9397-0BA5CC592262}" type="presOf" srcId="{114C9B0F-EB6B-4A2A-9498-1CCD36FF5DA4}" destId="{9BBCB76B-0B62-4934-B8C4-6EC80817E585}" srcOrd="0" destOrd="0" presId="urn:microsoft.com/office/officeart/2005/8/layout/hierarchy2"/>
    <dgm:cxn modelId="{0463F853-B6A1-4DFD-8512-842984A66DFD}" srcId="{F1E25A41-E1BF-471D-A3C0-6F8FB669A032}" destId="{CB823B08-20F1-46EC-A75D-4453C025E1E0}" srcOrd="0" destOrd="0" parTransId="{45089FED-0A3B-4513-A38B-9E1576F54ABF}" sibTransId="{7D9C94E9-12A0-4FFC-8BA9-BF437BB443CC}"/>
    <dgm:cxn modelId="{00BB9799-B826-494F-A793-5E931D13BDD9}" type="presOf" srcId="{96FEC0E1-3250-4410-A923-15178A039541}" destId="{FDDAC7B8-EF56-4D9F-9CB3-AAF821F067E1}" srcOrd="1" destOrd="0" presId="urn:microsoft.com/office/officeart/2005/8/layout/hierarchy2"/>
    <dgm:cxn modelId="{45338697-50D3-43D6-9415-53B1B1D3A4F6}" srcId="{F1E25A41-E1BF-471D-A3C0-6F8FB669A032}" destId="{CEDF53FA-9AC9-435E-A21D-18A12BAEB17B}" srcOrd="1" destOrd="0" parTransId="{96FEC0E1-3250-4410-A923-15178A039541}" sibTransId="{0AE88593-3D9A-4D34-8418-9B0F0C43EFD6}"/>
    <dgm:cxn modelId="{36600199-B513-4189-86B4-21EDE82279B2}" type="presOf" srcId="{74245002-CD0A-43F3-B220-E0A2CBBF2368}" destId="{DD7EA729-6343-4D0F-8A0A-2887FC5E33FC}" srcOrd="0" destOrd="0" presId="urn:microsoft.com/office/officeart/2005/8/layout/hierarchy2"/>
    <dgm:cxn modelId="{96CEF5A0-C63B-4C39-B847-44A2457A9FD0}" type="presOf" srcId="{A10A5176-717D-4CD7-9A10-5A3A98CCECF1}" destId="{D945075B-F2B0-4C26-A512-5CC51D0A4201}" srcOrd="1" destOrd="0" presId="urn:microsoft.com/office/officeart/2005/8/layout/hierarchy2"/>
    <dgm:cxn modelId="{CA0457AE-5D6D-41C0-872C-9BF658EA6F86}" srcId="{F1E25A41-E1BF-471D-A3C0-6F8FB669A032}" destId="{7AABE33A-2B10-422D-9C4B-6E0232434973}" srcOrd="2" destOrd="0" parTransId="{41A3ABFA-F1A1-4CA2-B3EF-9FC1D5C805AF}" sibTransId="{3A50553A-3BD7-42BE-8AD0-0BC902F5FB1B}"/>
    <dgm:cxn modelId="{95D837E8-4C13-4BFF-A773-E50E1CD4A062}" type="presParOf" srcId="{D005B26A-827A-4141-AF7B-E945D4B26284}" destId="{7461FFD1-5247-4C4F-B8E1-0BCC0A3A6125}" srcOrd="0" destOrd="0" presId="urn:microsoft.com/office/officeart/2005/8/layout/hierarchy2"/>
    <dgm:cxn modelId="{78250E15-FD51-40B1-A745-93FE085CFFA4}" type="presParOf" srcId="{7461FFD1-5247-4C4F-B8E1-0BCC0A3A6125}" destId="{9BBCB76B-0B62-4934-B8C4-6EC80817E585}" srcOrd="0" destOrd="0" presId="urn:microsoft.com/office/officeart/2005/8/layout/hierarchy2"/>
    <dgm:cxn modelId="{5FCE2F04-5368-4CD2-9182-1F5D40670022}" type="presParOf" srcId="{7461FFD1-5247-4C4F-B8E1-0BCC0A3A6125}" destId="{95915DFB-46AE-4AB6-99DD-AAEA8249ED73}" srcOrd="1" destOrd="0" presId="urn:microsoft.com/office/officeart/2005/8/layout/hierarchy2"/>
    <dgm:cxn modelId="{F12B4636-E646-466C-8AB2-821D06EBE1C9}" type="presParOf" srcId="{95915DFB-46AE-4AB6-99DD-AAEA8249ED73}" destId="{BFE38413-D31D-43E4-B098-4C2A3757CD2B}" srcOrd="0" destOrd="0" presId="urn:microsoft.com/office/officeart/2005/8/layout/hierarchy2"/>
    <dgm:cxn modelId="{7C0C2746-A8D4-4A76-A568-7B216EE4D175}" type="presParOf" srcId="{BFE38413-D31D-43E4-B098-4C2A3757CD2B}" destId="{E97F2BD9-76A8-4E40-A5A0-AA654632A562}" srcOrd="0" destOrd="0" presId="urn:microsoft.com/office/officeart/2005/8/layout/hierarchy2"/>
    <dgm:cxn modelId="{832AC132-ED58-477D-8913-CB8F77FAB8FD}" type="presParOf" srcId="{95915DFB-46AE-4AB6-99DD-AAEA8249ED73}" destId="{4BF667C2-A254-4DA9-B786-642676CB6A78}" srcOrd="1" destOrd="0" presId="urn:microsoft.com/office/officeart/2005/8/layout/hierarchy2"/>
    <dgm:cxn modelId="{601C3E66-9927-46F5-9F13-C7F297021653}" type="presParOf" srcId="{4BF667C2-A254-4DA9-B786-642676CB6A78}" destId="{598AA307-2498-4624-85D4-4493F9FBC7F9}" srcOrd="0" destOrd="0" presId="urn:microsoft.com/office/officeart/2005/8/layout/hierarchy2"/>
    <dgm:cxn modelId="{6D24080B-E106-4A86-A10C-BD1AE8A5D2FA}" type="presParOf" srcId="{4BF667C2-A254-4DA9-B786-642676CB6A78}" destId="{138B62E0-12AA-4926-A87A-877CA8BDB439}" srcOrd="1" destOrd="0" presId="urn:microsoft.com/office/officeart/2005/8/layout/hierarchy2"/>
    <dgm:cxn modelId="{D1CA31AB-D21E-462A-B88B-F3143842F114}" type="presParOf" srcId="{138B62E0-12AA-4926-A87A-877CA8BDB439}" destId="{5A222DC3-EB17-4D71-96B8-5F8DB891B129}" srcOrd="0" destOrd="0" presId="urn:microsoft.com/office/officeart/2005/8/layout/hierarchy2"/>
    <dgm:cxn modelId="{4737B095-3ABB-496B-AE98-6334A157EA01}" type="presParOf" srcId="{5A222DC3-EB17-4D71-96B8-5F8DB891B129}" destId="{098CC65B-CF8B-40DC-A14F-6A40A77439D7}" srcOrd="0" destOrd="0" presId="urn:microsoft.com/office/officeart/2005/8/layout/hierarchy2"/>
    <dgm:cxn modelId="{99C7CA88-3659-455A-B7AF-75B4A0E98045}" type="presParOf" srcId="{138B62E0-12AA-4926-A87A-877CA8BDB439}" destId="{0F6E0FC8-DFEE-415E-AAB7-93E3D80A07BF}" srcOrd="1" destOrd="0" presId="urn:microsoft.com/office/officeart/2005/8/layout/hierarchy2"/>
    <dgm:cxn modelId="{F06EEFBF-4C84-4E95-BD5E-98D87B99C6D4}" type="presParOf" srcId="{0F6E0FC8-DFEE-415E-AAB7-93E3D80A07BF}" destId="{5292F478-29E6-490F-9D8F-4CBBBCAA3735}" srcOrd="0" destOrd="0" presId="urn:microsoft.com/office/officeart/2005/8/layout/hierarchy2"/>
    <dgm:cxn modelId="{C6AA0EA8-F2AA-4097-AE6B-3B40219B2CB6}" type="presParOf" srcId="{0F6E0FC8-DFEE-415E-AAB7-93E3D80A07BF}" destId="{173C319E-30BB-4D04-9EC4-28B60056E21E}" srcOrd="1" destOrd="0" presId="urn:microsoft.com/office/officeart/2005/8/layout/hierarchy2"/>
    <dgm:cxn modelId="{57D29EC8-2F5E-48EB-97AE-24DD20A0D56E}" type="presParOf" srcId="{173C319E-30BB-4D04-9EC4-28B60056E21E}" destId="{6B2638AC-4D4A-4A19-A99E-51E4F4AEE614}" srcOrd="0" destOrd="0" presId="urn:microsoft.com/office/officeart/2005/8/layout/hierarchy2"/>
    <dgm:cxn modelId="{D76219BC-35CA-4011-B59F-2AB1E34C9206}" type="presParOf" srcId="{6B2638AC-4D4A-4A19-A99E-51E4F4AEE614}" destId="{F2F1000D-386E-46CF-B848-03DF3B88DABC}" srcOrd="0" destOrd="0" presId="urn:microsoft.com/office/officeart/2005/8/layout/hierarchy2"/>
    <dgm:cxn modelId="{3C831AA4-39F7-4B02-80E8-DF718EA36D04}" type="presParOf" srcId="{173C319E-30BB-4D04-9EC4-28B60056E21E}" destId="{58AD0A1C-3B2B-456E-A667-1F5447C3ACD3}" srcOrd="1" destOrd="0" presId="urn:microsoft.com/office/officeart/2005/8/layout/hierarchy2"/>
    <dgm:cxn modelId="{44DAC897-7F2E-4732-AA51-1725084E2572}" type="presParOf" srcId="{58AD0A1C-3B2B-456E-A667-1F5447C3ACD3}" destId="{748D0EBC-B281-49F8-B4D7-6C4B0DAC997E}" srcOrd="0" destOrd="0" presId="urn:microsoft.com/office/officeart/2005/8/layout/hierarchy2"/>
    <dgm:cxn modelId="{1D418574-E4E7-47CF-9E77-52E62A2759F8}" type="presParOf" srcId="{58AD0A1C-3B2B-456E-A667-1F5447C3ACD3}" destId="{D0EF3E2B-B38E-4E2B-9B5B-6AD212AFF377}" srcOrd="1" destOrd="0" presId="urn:microsoft.com/office/officeart/2005/8/layout/hierarchy2"/>
    <dgm:cxn modelId="{FBEB59EE-A972-4159-A79C-EA3F8847D5ED}" type="presParOf" srcId="{173C319E-30BB-4D04-9EC4-28B60056E21E}" destId="{E37CEDF4-85EF-4543-8BCF-66C8B564DFC3}" srcOrd="2" destOrd="0" presId="urn:microsoft.com/office/officeart/2005/8/layout/hierarchy2"/>
    <dgm:cxn modelId="{A2AFCD2D-AD9E-40EB-A367-317C01476392}" type="presParOf" srcId="{E37CEDF4-85EF-4543-8BCF-66C8B564DFC3}" destId="{FDDAC7B8-EF56-4D9F-9CB3-AAF821F067E1}" srcOrd="0" destOrd="0" presId="urn:microsoft.com/office/officeart/2005/8/layout/hierarchy2"/>
    <dgm:cxn modelId="{4BE338DB-BAAE-442B-9911-2D316FB3E985}" type="presParOf" srcId="{173C319E-30BB-4D04-9EC4-28B60056E21E}" destId="{3208DB5E-C7FD-4535-82C8-9C6E4F694A36}" srcOrd="3" destOrd="0" presId="urn:microsoft.com/office/officeart/2005/8/layout/hierarchy2"/>
    <dgm:cxn modelId="{C22ABB84-5DCA-43FD-A412-2FFB257D67E5}" type="presParOf" srcId="{3208DB5E-C7FD-4535-82C8-9C6E4F694A36}" destId="{CEB2FE4E-E708-49E8-9CD1-27A5ACCF4362}" srcOrd="0" destOrd="0" presId="urn:microsoft.com/office/officeart/2005/8/layout/hierarchy2"/>
    <dgm:cxn modelId="{45ABCD66-AC0D-4982-AB4B-CC9DF7AC42F1}" type="presParOf" srcId="{3208DB5E-C7FD-4535-82C8-9C6E4F694A36}" destId="{C6F0B65C-88F9-4D13-94C8-04DFD897C141}" srcOrd="1" destOrd="0" presId="urn:microsoft.com/office/officeart/2005/8/layout/hierarchy2"/>
    <dgm:cxn modelId="{5563640A-1D8F-4984-AB19-D6345CFD7BEA}" type="presParOf" srcId="{173C319E-30BB-4D04-9EC4-28B60056E21E}" destId="{F0A9F13B-C342-4E81-9F15-5855B2435EA8}" srcOrd="4" destOrd="0" presId="urn:microsoft.com/office/officeart/2005/8/layout/hierarchy2"/>
    <dgm:cxn modelId="{90288DBB-3BB9-4D87-8B9C-5D751C4B6ED7}" type="presParOf" srcId="{F0A9F13B-C342-4E81-9F15-5855B2435EA8}" destId="{64B33F64-A19D-40C4-9122-8DAA67CA52DE}" srcOrd="0" destOrd="0" presId="urn:microsoft.com/office/officeart/2005/8/layout/hierarchy2"/>
    <dgm:cxn modelId="{43E94220-44B8-4CFD-8A9D-30139C9FAB35}" type="presParOf" srcId="{173C319E-30BB-4D04-9EC4-28B60056E21E}" destId="{68B82F81-F80B-4A9D-909E-9D14F6ADC087}" srcOrd="5" destOrd="0" presId="urn:microsoft.com/office/officeart/2005/8/layout/hierarchy2"/>
    <dgm:cxn modelId="{CF3F18C3-0490-4B1F-A662-2F06F01289BF}" type="presParOf" srcId="{68B82F81-F80B-4A9D-909E-9D14F6ADC087}" destId="{BE8C771C-99B1-4743-B14A-A409C95A8375}" srcOrd="0" destOrd="0" presId="urn:microsoft.com/office/officeart/2005/8/layout/hierarchy2"/>
    <dgm:cxn modelId="{EE992CD9-96A7-47BE-9EC6-1FBB676B1E36}" type="presParOf" srcId="{68B82F81-F80B-4A9D-909E-9D14F6ADC087}" destId="{6F6E5DB4-EFFA-4CCC-A896-2C3CF13273A5}" srcOrd="1" destOrd="0" presId="urn:microsoft.com/office/officeart/2005/8/layout/hierarchy2"/>
    <dgm:cxn modelId="{B43A3595-3447-4CDF-B39E-BA2067172570}" type="presParOf" srcId="{173C319E-30BB-4D04-9EC4-28B60056E21E}" destId="{76EF19EB-456F-4FC9-8921-1252A67846DD}" srcOrd="6" destOrd="0" presId="urn:microsoft.com/office/officeart/2005/8/layout/hierarchy2"/>
    <dgm:cxn modelId="{060EAAEC-51F0-4B50-8FA9-A8DBFB476F3D}" type="presParOf" srcId="{76EF19EB-456F-4FC9-8921-1252A67846DD}" destId="{C54727D4-1B0E-42AC-A757-9525BC721101}" srcOrd="0" destOrd="0" presId="urn:microsoft.com/office/officeart/2005/8/layout/hierarchy2"/>
    <dgm:cxn modelId="{ED1C9B80-2949-4D17-A11A-AB2F47D92348}" type="presParOf" srcId="{173C319E-30BB-4D04-9EC4-28B60056E21E}" destId="{B0AA2132-7D44-41EC-9860-A69E7B99BAA3}" srcOrd="7" destOrd="0" presId="urn:microsoft.com/office/officeart/2005/8/layout/hierarchy2"/>
    <dgm:cxn modelId="{CA6524A3-D7CE-4026-9F80-85F44843D317}" type="presParOf" srcId="{B0AA2132-7D44-41EC-9860-A69E7B99BAA3}" destId="{DD7EA729-6343-4D0F-8A0A-2887FC5E33FC}" srcOrd="0" destOrd="0" presId="urn:microsoft.com/office/officeart/2005/8/layout/hierarchy2"/>
    <dgm:cxn modelId="{4BD53152-696C-4F36-A590-9F317A32F5D3}" type="presParOf" srcId="{B0AA2132-7D44-41EC-9860-A69E7B99BAA3}" destId="{EFBF5415-031D-44C5-878F-1943B5A3015F}" srcOrd="1" destOrd="0" presId="urn:microsoft.com/office/officeart/2005/8/layout/hierarchy2"/>
    <dgm:cxn modelId="{FE4DB9E0-C1EB-4370-80BF-F8E8DDFD4D71}" type="presParOf" srcId="{173C319E-30BB-4D04-9EC4-28B60056E21E}" destId="{892D1266-772F-4B2E-8F69-BF9B54184259}" srcOrd="8" destOrd="0" presId="urn:microsoft.com/office/officeart/2005/8/layout/hierarchy2"/>
    <dgm:cxn modelId="{ABE5D5C0-B202-4397-8217-8F6951C84A17}" type="presParOf" srcId="{892D1266-772F-4B2E-8F69-BF9B54184259}" destId="{D945075B-F2B0-4C26-A512-5CC51D0A4201}" srcOrd="0" destOrd="0" presId="urn:microsoft.com/office/officeart/2005/8/layout/hierarchy2"/>
    <dgm:cxn modelId="{91DC337A-67FD-47EA-968C-3EF8D77391B7}" type="presParOf" srcId="{173C319E-30BB-4D04-9EC4-28B60056E21E}" destId="{F0FC9DCF-2E53-41E4-8E48-04F9580A45B1}" srcOrd="9" destOrd="0" presId="urn:microsoft.com/office/officeart/2005/8/layout/hierarchy2"/>
    <dgm:cxn modelId="{E673A0E5-975F-4094-9FFA-9150E6593F2D}" type="presParOf" srcId="{F0FC9DCF-2E53-41E4-8E48-04F9580A45B1}" destId="{9EBE092C-1D88-4E7D-B76A-CD34BC19736D}" srcOrd="0" destOrd="0" presId="urn:microsoft.com/office/officeart/2005/8/layout/hierarchy2"/>
    <dgm:cxn modelId="{B0347845-97B5-4DE5-A1CF-34760EB6E965}" type="presParOf" srcId="{F0FC9DCF-2E53-41E4-8E48-04F9580A45B1}" destId="{8F7BD47A-D845-4592-AB71-1A83751A2BFD}" srcOrd="1" destOrd="0" presId="urn:microsoft.com/office/officeart/2005/8/layout/hierarchy2"/>
    <dgm:cxn modelId="{E0BA63BC-E103-44D3-9ABC-F07DF3A0FC65}" type="presParOf" srcId="{95915DFB-46AE-4AB6-99DD-AAEA8249ED73}" destId="{370B1C3D-8827-4A1C-88FF-F26065CE42D3}" srcOrd="2" destOrd="0" presId="urn:microsoft.com/office/officeart/2005/8/layout/hierarchy2"/>
    <dgm:cxn modelId="{EA4FF071-B384-4851-B01E-292AC04B3A71}" type="presParOf" srcId="{370B1C3D-8827-4A1C-88FF-F26065CE42D3}" destId="{72FF532E-5345-483D-8B4E-F901381A70F8}" srcOrd="0" destOrd="0" presId="urn:microsoft.com/office/officeart/2005/8/layout/hierarchy2"/>
    <dgm:cxn modelId="{C465A4B5-4245-4301-98F3-47C8E679E688}" type="presParOf" srcId="{95915DFB-46AE-4AB6-99DD-AAEA8249ED73}" destId="{0943A9DD-ABA4-4839-A79C-ED303D1FE458}" srcOrd="3" destOrd="0" presId="urn:microsoft.com/office/officeart/2005/8/layout/hierarchy2"/>
    <dgm:cxn modelId="{5A29EC90-FB3C-4AB8-8B42-3945473CED1D}" type="presParOf" srcId="{0943A9DD-ABA4-4839-A79C-ED303D1FE458}" destId="{DB26523D-6218-4B87-AAF6-A1C45C3E84B1}" srcOrd="0" destOrd="0" presId="urn:microsoft.com/office/officeart/2005/8/layout/hierarchy2"/>
    <dgm:cxn modelId="{9F23FD64-1CD5-4A62-88EA-8BC83CF38EBF}" type="presParOf" srcId="{0943A9DD-ABA4-4839-A79C-ED303D1FE458}" destId="{A5437303-3E17-4A09-82F9-FE507F962C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AD32B-D105-4C39-922D-880BBC0DB0DB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7822CDD-61AC-4C97-9410-1B70B9D8384C}">
      <dgm:prSet phldrT="[Текст]" custT="1"/>
      <dgm:spPr/>
      <dgm:t>
        <a:bodyPr/>
        <a:lstStyle/>
        <a:p>
          <a:r>
            <a:rPr lang="uk-UA" sz="2000" dirty="0" smtClean="0"/>
            <a:t>Верховний суд України</a:t>
          </a:r>
          <a:endParaRPr lang="uk-UA" sz="2000" dirty="0"/>
        </a:p>
      </dgm:t>
    </dgm:pt>
    <dgm:pt modelId="{C9ACA471-2ACB-4192-A9FB-094E81F3D8DD}" type="parTrans" cxnId="{0DD751E0-1E03-4900-AC6F-CFC0BBB1FAA1}">
      <dgm:prSet/>
      <dgm:spPr/>
      <dgm:t>
        <a:bodyPr/>
        <a:lstStyle/>
        <a:p>
          <a:endParaRPr lang="uk-UA"/>
        </a:p>
      </dgm:t>
    </dgm:pt>
    <dgm:pt modelId="{E455FAE6-5FFF-4FB9-8986-A07115E4E889}" type="sibTrans" cxnId="{0DD751E0-1E03-4900-AC6F-CFC0BBB1FAA1}">
      <dgm:prSet/>
      <dgm:spPr/>
      <dgm:t>
        <a:bodyPr/>
        <a:lstStyle/>
        <a:p>
          <a:endParaRPr lang="uk-UA"/>
        </a:p>
      </dgm:t>
    </dgm:pt>
    <dgm:pt modelId="{CD6DD35B-749C-4E66-B8BE-0FF23899A57A}">
      <dgm:prSet phldrT="[Текст]" custT="1"/>
      <dgm:spPr/>
      <dgm:t>
        <a:bodyPr/>
        <a:lstStyle/>
        <a:p>
          <a:r>
            <a:rPr lang="uk-UA" sz="2000" dirty="0" smtClean="0"/>
            <a:t>Апеляційний</a:t>
          </a:r>
          <a:r>
            <a:rPr lang="uk-UA" sz="2400" dirty="0" smtClean="0"/>
            <a:t> </a:t>
          </a:r>
          <a:r>
            <a:rPr lang="uk-UA" sz="2000" dirty="0" smtClean="0"/>
            <a:t>суд</a:t>
          </a:r>
          <a:r>
            <a:rPr lang="uk-UA" sz="2400" dirty="0" smtClean="0"/>
            <a:t> </a:t>
          </a:r>
          <a:r>
            <a:rPr lang="uk-UA" sz="2000" dirty="0" smtClean="0"/>
            <a:t>України</a:t>
          </a:r>
          <a:endParaRPr lang="uk-UA" sz="2400" dirty="0"/>
        </a:p>
      </dgm:t>
    </dgm:pt>
    <dgm:pt modelId="{6EEAFE30-7F69-4969-8813-ADB35E63516B}" type="parTrans" cxnId="{AF92B07A-86A7-4E82-AAC8-BFD126CF35F0}">
      <dgm:prSet/>
      <dgm:spPr/>
      <dgm:t>
        <a:bodyPr/>
        <a:lstStyle/>
        <a:p>
          <a:endParaRPr lang="uk-UA"/>
        </a:p>
      </dgm:t>
    </dgm:pt>
    <dgm:pt modelId="{29CCD4EA-6870-489F-B0C1-9E340294FCD8}" type="sibTrans" cxnId="{AF92B07A-86A7-4E82-AAC8-BFD126CF35F0}">
      <dgm:prSet/>
      <dgm:spPr/>
      <dgm:t>
        <a:bodyPr/>
        <a:lstStyle/>
        <a:p>
          <a:endParaRPr lang="uk-UA"/>
        </a:p>
      </dgm:t>
    </dgm:pt>
    <dgm:pt modelId="{8E5FD256-8842-448D-8B1C-ECE458885288}">
      <dgm:prSet phldrT="[Текст]" custT="1"/>
      <dgm:spPr/>
      <dgm:t>
        <a:bodyPr/>
        <a:lstStyle/>
        <a:p>
          <a:r>
            <a:rPr lang="uk-UA" sz="2000" dirty="0" smtClean="0"/>
            <a:t>Апеляційні загальні суди (АР Крим, областей, Києва та Севастополя)</a:t>
          </a:r>
          <a:endParaRPr lang="uk-UA" sz="2000" dirty="0"/>
        </a:p>
      </dgm:t>
    </dgm:pt>
    <dgm:pt modelId="{086F9B2B-956A-4E0D-9A03-7052C36D78CF}" type="parTrans" cxnId="{C0643C12-8EF2-4382-8712-3A2A3CE68A7C}">
      <dgm:prSet/>
      <dgm:spPr/>
      <dgm:t>
        <a:bodyPr/>
        <a:lstStyle/>
        <a:p>
          <a:endParaRPr lang="uk-UA"/>
        </a:p>
      </dgm:t>
    </dgm:pt>
    <dgm:pt modelId="{E00A8D49-46AB-47EA-967B-53D43B509042}" type="sibTrans" cxnId="{C0643C12-8EF2-4382-8712-3A2A3CE68A7C}">
      <dgm:prSet/>
      <dgm:spPr/>
      <dgm:t>
        <a:bodyPr/>
        <a:lstStyle/>
        <a:p>
          <a:endParaRPr lang="uk-UA"/>
        </a:p>
      </dgm:t>
    </dgm:pt>
    <dgm:pt modelId="{216E2E29-956A-49C4-B1CE-12C310932197}">
      <dgm:prSet phldrT="[Текст]" custT="1"/>
      <dgm:spPr/>
      <dgm:t>
        <a:bodyPr/>
        <a:lstStyle/>
        <a:p>
          <a:r>
            <a:rPr lang="uk-UA" sz="2000" dirty="0" smtClean="0"/>
            <a:t>Вищий господарський суд України</a:t>
          </a:r>
          <a:endParaRPr lang="uk-UA" sz="2000" dirty="0"/>
        </a:p>
      </dgm:t>
    </dgm:pt>
    <dgm:pt modelId="{7F08DD7C-013E-48C2-AA26-1F2D626901FC}" type="parTrans" cxnId="{54A91C5F-367E-4D2B-8D09-E51D59313136}">
      <dgm:prSet/>
      <dgm:spPr/>
      <dgm:t>
        <a:bodyPr/>
        <a:lstStyle/>
        <a:p>
          <a:endParaRPr lang="uk-UA"/>
        </a:p>
      </dgm:t>
    </dgm:pt>
    <dgm:pt modelId="{15A1BA01-7740-4924-BC81-5AD20A7FC646}" type="sibTrans" cxnId="{54A91C5F-367E-4D2B-8D09-E51D59313136}">
      <dgm:prSet/>
      <dgm:spPr/>
      <dgm:t>
        <a:bodyPr/>
        <a:lstStyle/>
        <a:p>
          <a:endParaRPr lang="uk-UA"/>
        </a:p>
      </dgm:t>
    </dgm:pt>
    <dgm:pt modelId="{7B6BDDD8-5FFB-4A15-B4DD-EEEAD3A37DA8}">
      <dgm:prSet phldrT="[Текст]" custT="1"/>
      <dgm:spPr/>
      <dgm:t>
        <a:bodyPr/>
        <a:lstStyle/>
        <a:p>
          <a:r>
            <a:rPr lang="uk-UA" sz="2000" dirty="0" smtClean="0"/>
            <a:t>Апеляційні господарські суди</a:t>
          </a:r>
          <a:endParaRPr lang="uk-UA" sz="2000" dirty="0"/>
        </a:p>
      </dgm:t>
    </dgm:pt>
    <dgm:pt modelId="{CC40799E-2EEE-4433-A0EA-26BAD68AEAE8}" type="parTrans" cxnId="{11CF9553-D93D-4B01-BF62-FF6EF947A1AB}">
      <dgm:prSet/>
      <dgm:spPr/>
      <dgm:t>
        <a:bodyPr/>
        <a:lstStyle/>
        <a:p>
          <a:endParaRPr lang="uk-UA"/>
        </a:p>
      </dgm:t>
    </dgm:pt>
    <dgm:pt modelId="{B83E8A2D-2395-4DED-B6A1-3C9B142FAE8B}" type="sibTrans" cxnId="{11CF9553-D93D-4B01-BF62-FF6EF947A1AB}">
      <dgm:prSet/>
      <dgm:spPr/>
      <dgm:t>
        <a:bodyPr/>
        <a:lstStyle/>
        <a:p>
          <a:endParaRPr lang="uk-UA"/>
        </a:p>
      </dgm:t>
    </dgm:pt>
    <dgm:pt modelId="{1A2F615E-4B2B-4168-BC89-A3C60D3F5831}">
      <dgm:prSet phldrT="[Текст]" custT="1"/>
      <dgm:spPr/>
      <dgm:t>
        <a:bodyPr/>
        <a:lstStyle/>
        <a:p>
          <a:r>
            <a:rPr lang="uk-UA" sz="2000" dirty="0" smtClean="0"/>
            <a:t>Вищий адміністративний суд України</a:t>
          </a:r>
          <a:endParaRPr lang="uk-UA" sz="2000" dirty="0"/>
        </a:p>
      </dgm:t>
    </dgm:pt>
    <dgm:pt modelId="{BB8CDDF8-C86B-471A-B6A9-C5E1D674550E}" type="parTrans" cxnId="{D6E33EAC-B195-4ECB-ADBA-7716D9BEAA6D}">
      <dgm:prSet/>
      <dgm:spPr/>
      <dgm:t>
        <a:bodyPr/>
        <a:lstStyle/>
        <a:p>
          <a:endParaRPr lang="uk-UA"/>
        </a:p>
      </dgm:t>
    </dgm:pt>
    <dgm:pt modelId="{8166CB4C-6190-449B-870F-542930E8E505}" type="sibTrans" cxnId="{D6E33EAC-B195-4ECB-ADBA-7716D9BEAA6D}">
      <dgm:prSet/>
      <dgm:spPr/>
      <dgm:t>
        <a:bodyPr/>
        <a:lstStyle/>
        <a:p>
          <a:endParaRPr lang="uk-UA"/>
        </a:p>
      </dgm:t>
    </dgm:pt>
    <dgm:pt modelId="{CF74D55F-2A7E-42FE-BB94-757D97741B6B}">
      <dgm:prSet phldrT="[Текст]" custT="1"/>
      <dgm:spPr/>
      <dgm:t>
        <a:bodyPr/>
        <a:lstStyle/>
        <a:p>
          <a:r>
            <a:rPr lang="uk-UA" sz="2000" dirty="0" smtClean="0"/>
            <a:t>Апеляційні адміністративні суди</a:t>
          </a:r>
          <a:endParaRPr lang="uk-UA" sz="2000" dirty="0"/>
        </a:p>
      </dgm:t>
    </dgm:pt>
    <dgm:pt modelId="{842414B9-C20B-4E4E-A2B6-C483106A6B5A}" type="parTrans" cxnId="{4699F9C7-994D-4292-BEED-47EE96C66D67}">
      <dgm:prSet/>
      <dgm:spPr/>
      <dgm:t>
        <a:bodyPr/>
        <a:lstStyle/>
        <a:p>
          <a:endParaRPr lang="uk-UA"/>
        </a:p>
      </dgm:t>
    </dgm:pt>
    <dgm:pt modelId="{14D88302-F0E8-45EB-BF7E-4DA0541B08E2}" type="sibTrans" cxnId="{4699F9C7-994D-4292-BEED-47EE96C66D67}">
      <dgm:prSet/>
      <dgm:spPr/>
      <dgm:t>
        <a:bodyPr/>
        <a:lstStyle/>
        <a:p>
          <a:endParaRPr lang="uk-UA"/>
        </a:p>
      </dgm:t>
    </dgm:pt>
    <dgm:pt modelId="{C21106DD-C109-400B-979C-F0B9C8A164DC}">
      <dgm:prSet phldrT="[Текст]" custT="1"/>
      <dgm:spPr/>
      <dgm:t>
        <a:bodyPr/>
        <a:lstStyle/>
        <a:p>
          <a:r>
            <a:rPr lang="uk-UA" sz="2000" dirty="0" smtClean="0"/>
            <a:t>Місцеві загальні суди (районні, міські, військові суди гарнізонів)</a:t>
          </a:r>
          <a:endParaRPr lang="uk-UA" sz="2000" dirty="0"/>
        </a:p>
      </dgm:t>
    </dgm:pt>
    <dgm:pt modelId="{EF1BAD8E-FDF4-462E-BE6E-21B6D95BEEA9}" type="parTrans" cxnId="{B5ED60FE-AC2B-4565-B2A3-54A024DF0B48}">
      <dgm:prSet/>
      <dgm:spPr/>
      <dgm:t>
        <a:bodyPr/>
        <a:lstStyle/>
        <a:p>
          <a:endParaRPr lang="uk-UA"/>
        </a:p>
      </dgm:t>
    </dgm:pt>
    <dgm:pt modelId="{C9878707-FD1E-4AC1-BE32-110471473EE2}" type="sibTrans" cxnId="{B5ED60FE-AC2B-4565-B2A3-54A024DF0B48}">
      <dgm:prSet/>
      <dgm:spPr/>
      <dgm:t>
        <a:bodyPr/>
        <a:lstStyle/>
        <a:p>
          <a:endParaRPr lang="uk-UA"/>
        </a:p>
      </dgm:t>
    </dgm:pt>
    <dgm:pt modelId="{F310D23A-709E-432E-B0AB-BDD5874B7B74}">
      <dgm:prSet phldrT="[Текст]" custT="1"/>
      <dgm:spPr/>
      <dgm:t>
        <a:bodyPr/>
        <a:lstStyle/>
        <a:p>
          <a:r>
            <a:rPr lang="uk-UA" sz="2000" dirty="0" smtClean="0"/>
            <a:t>Місцеві господарські суди(АРК, областей, Києва та Севастополя)</a:t>
          </a:r>
          <a:endParaRPr lang="uk-UA" sz="2000" dirty="0"/>
        </a:p>
      </dgm:t>
    </dgm:pt>
    <dgm:pt modelId="{649AED8E-BC88-4E95-A89F-4CF48BEA1035}" type="parTrans" cxnId="{C5A77A68-C9A8-439A-BA5E-0D66702B5B99}">
      <dgm:prSet/>
      <dgm:spPr/>
      <dgm:t>
        <a:bodyPr/>
        <a:lstStyle/>
        <a:p>
          <a:endParaRPr lang="uk-UA"/>
        </a:p>
      </dgm:t>
    </dgm:pt>
    <dgm:pt modelId="{2A531F34-AF73-4514-9AD4-CE27EEE88D0E}" type="sibTrans" cxnId="{C5A77A68-C9A8-439A-BA5E-0D66702B5B99}">
      <dgm:prSet/>
      <dgm:spPr/>
      <dgm:t>
        <a:bodyPr/>
        <a:lstStyle/>
        <a:p>
          <a:endParaRPr lang="uk-UA"/>
        </a:p>
      </dgm:t>
    </dgm:pt>
    <dgm:pt modelId="{B46F3D5E-7247-4167-8FAE-BDB531825C2A}">
      <dgm:prSet phldrT="[Текст]" custT="1"/>
      <dgm:spPr/>
      <dgm:t>
        <a:bodyPr/>
        <a:lstStyle/>
        <a:p>
          <a:r>
            <a:rPr lang="uk-UA" sz="2000" dirty="0" smtClean="0"/>
            <a:t>Місцеві адміністративні суди(окружні)</a:t>
          </a:r>
          <a:endParaRPr lang="uk-UA" sz="2000" dirty="0"/>
        </a:p>
      </dgm:t>
    </dgm:pt>
    <dgm:pt modelId="{D1AB6261-8915-43A8-A574-2389471B1A43}" type="parTrans" cxnId="{D1C2E0D9-7F34-4D2A-A494-B4068BE15BB2}">
      <dgm:prSet/>
      <dgm:spPr/>
      <dgm:t>
        <a:bodyPr/>
        <a:lstStyle/>
        <a:p>
          <a:endParaRPr lang="uk-UA"/>
        </a:p>
      </dgm:t>
    </dgm:pt>
    <dgm:pt modelId="{D7418D75-AD1E-49F3-B632-E1FF28CD9D1E}" type="sibTrans" cxnId="{D1C2E0D9-7F34-4D2A-A494-B4068BE15BB2}">
      <dgm:prSet/>
      <dgm:spPr/>
      <dgm:t>
        <a:bodyPr/>
        <a:lstStyle/>
        <a:p>
          <a:endParaRPr lang="uk-UA"/>
        </a:p>
      </dgm:t>
    </dgm:pt>
    <dgm:pt modelId="{4C1B908B-B9E8-4F3A-BDAE-4C0F5630D193}" type="pres">
      <dgm:prSet presAssocID="{B58AD32B-D105-4C39-922D-880BBC0DB0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E130768-C399-42D9-A9DF-7C6AF989E000}" type="pres">
      <dgm:prSet presAssocID="{47822CDD-61AC-4C97-9410-1B70B9D8384C}" presName="hierRoot1" presStyleCnt="0"/>
      <dgm:spPr/>
    </dgm:pt>
    <dgm:pt modelId="{C7826379-838D-4C87-AD0C-74F30E5F9EEE}" type="pres">
      <dgm:prSet presAssocID="{47822CDD-61AC-4C97-9410-1B70B9D8384C}" presName="composite" presStyleCnt="0"/>
      <dgm:spPr/>
    </dgm:pt>
    <dgm:pt modelId="{42DCAE1C-ED3D-434A-B7F1-3877861CCD1D}" type="pres">
      <dgm:prSet presAssocID="{47822CDD-61AC-4C97-9410-1B70B9D8384C}" presName="background" presStyleLbl="node0" presStyleIdx="0" presStyleCnt="1"/>
      <dgm:spPr/>
    </dgm:pt>
    <dgm:pt modelId="{7428A53B-CF34-42C8-A9B0-19459ACE6E77}" type="pres">
      <dgm:prSet presAssocID="{47822CDD-61AC-4C97-9410-1B70B9D8384C}" presName="text" presStyleLbl="fgAcc0" presStyleIdx="0" presStyleCnt="1" custScaleX="153992" custScaleY="2226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0AF487-9B3D-4889-A5E3-94B9439736D4}" type="pres">
      <dgm:prSet presAssocID="{47822CDD-61AC-4C97-9410-1B70B9D8384C}" presName="hierChild2" presStyleCnt="0"/>
      <dgm:spPr/>
    </dgm:pt>
    <dgm:pt modelId="{3CFDA089-2211-4DB4-A891-43FE6A624CD7}" type="pres">
      <dgm:prSet presAssocID="{6EEAFE30-7F69-4969-8813-ADB35E63516B}" presName="Name10" presStyleLbl="parChTrans1D2" presStyleIdx="0" presStyleCnt="3"/>
      <dgm:spPr/>
      <dgm:t>
        <a:bodyPr/>
        <a:lstStyle/>
        <a:p>
          <a:endParaRPr lang="uk-UA"/>
        </a:p>
      </dgm:t>
    </dgm:pt>
    <dgm:pt modelId="{834515FB-A6DA-4A40-9435-A26ED9AD04E0}" type="pres">
      <dgm:prSet presAssocID="{CD6DD35B-749C-4E66-B8BE-0FF23899A57A}" presName="hierRoot2" presStyleCnt="0"/>
      <dgm:spPr/>
    </dgm:pt>
    <dgm:pt modelId="{6E8B35DA-EADE-41C0-94A2-B96837CD7562}" type="pres">
      <dgm:prSet presAssocID="{CD6DD35B-749C-4E66-B8BE-0FF23899A57A}" presName="composite2" presStyleCnt="0"/>
      <dgm:spPr/>
    </dgm:pt>
    <dgm:pt modelId="{6DBAE413-E46C-465F-B1AD-E2309FDC5182}" type="pres">
      <dgm:prSet presAssocID="{CD6DD35B-749C-4E66-B8BE-0FF23899A57A}" presName="background2" presStyleLbl="node2" presStyleIdx="0" presStyleCnt="3"/>
      <dgm:spPr/>
    </dgm:pt>
    <dgm:pt modelId="{848C1DBF-247A-4B17-93A1-78783F7EE5D8}" type="pres">
      <dgm:prSet presAssocID="{CD6DD35B-749C-4E66-B8BE-0FF23899A57A}" presName="text2" presStyleLbl="fgAcc2" presStyleIdx="0" presStyleCnt="3" custScaleX="143850" custScaleY="156821" custLinFactX="-100000" custLinFactNeighborX="-167651" custLinFactNeighborY="-50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F68A7B1-7C86-4957-A654-3579C757D67D}" type="pres">
      <dgm:prSet presAssocID="{CD6DD35B-749C-4E66-B8BE-0FF23899A57A}" presName="hierChild3" presStyleCnt="0"/>
      <dgm:spPr/>
    </dgm:pt>
    <dgm:pt modelId="{C69FA729-2F56-40CB-98FA-6CF2D3473558}" type="pres">
      <dgm:prSet presAssocID="{086F9B2B-956A-4E0D-9A03-7052C36D78CF}" presName="Name17" presStyleLbl="parChTrans1D3" presStyleIdx="0" presStyleCnt="3"/>
      <dgm:spPr/>
      <dgm:t>
        <a:bodyPr/>
        <a:lstStyle/>
        <a:p>
          <a:endParaRPr lang="uk-UA"/>
        </a:p>
      </dgm:t>
    </dgm:pt>
    <dgm:pt modelId="{2B0ECE36-D62A-4FE3-A625-BAB4A3B595FE}" type="pres">
      <dgm:prSet presAssocID="{8E5FD256-8842-448D-8B1C-ECE458885288}" presName="hierRoot3" presStyleCnt="0"/>
      <dgm:spPr/>
    </dgm:pt>
    <dgm:pt modelId="{01197C16-FA58-4383-AA47-8C104C0919FD}" type="pres">
      <dgm:prSet presAssocID="{8E5FD256-8842-448D-8B1C-ECE458885288}" presName="composite3" presStyleCnt="0"/>
      <dgm:spPr/>
    </dgm:pt>
    <dgm:pt modelId="{DABF5CD2-E285-4BB5-93E9-6E30198433B7}" type="pres">
      <dgm:prSet presAssocID="{8E5FD256-8842-448D-8B1C-ECE458885288}" presName="background3" presStyleLbl="node3" presStyleIdx="0" presStyleCnt="3"/>
      <dgm:spPr/>
    </dgm:pt>
    <dgm:pt modelId="{2C8E1833-D96C-4C55-8517-298FB7355437}" type="pres">
      <dgm:prSet presAssocID="{8E5FD256-8842-448D-8B1C-ECE458885288}" presName="text3" presStyleLbl="fgAcc3" presStyleIdx="0" presStyleCnt="3" custScaleX="207213" custScaleY="281708" custLinFactNeighborX="-78019" custLinFactNeighborY="-698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4EB8310-205E-427C-906C-21568832A8B3}" type="pres">
      <dgm:prSet presAssocID="{8E5FD256-8842-448D-8B1C-ECE458885288}" presName="hierChild4" presStyleCnt="0"/>
      <dgm:spPr/>
    </dgm:pt>
    <dgm:pt modelId="{E85B1522-1681-4427-9578-C0565A1091F1}" type="pres">
      <dgm:prSet presAssocID="{EF1BAD8E-FDF4-462E-BE6E-21B6D95BEEA9}" presName="Name23" presStyleLbl="parChTrans1D4" presStyleIdx="0" presStyleCnt="3"/>
      <dgm:spPr/>
      <dgm:t>
        <a:bodyPr/>
        <a:lstStyle/>
        <a:p>
          <a:endParaRPr lang="uk-UA"/>
        </a:p>
      </dgm:t>
    </dgm:pt>
    <dgm:pt modelId="{9A1A783D-E6C1-40DA-8D4D-7826B8153708}" type="pres">
      <dgm:prSet presAssocID="{C21106DD-C109-400B-979C-F0B9C8A164DC}" presName="hierRoot4" presStyleCnt="0"/>
      <dgm:spPr/>
    </dgm:pt>
    <dgm:pt modelId="{77805BDA-2981-49CD-97D9-53B5783BF193}" type="pres">
      <dgm:prSet presAssocID="{C21106DD-C109-400B-979C-F0B9C8A164DC}" presName="composite4" presStyleCnt="0"/>
      <dgm:spPr/>
    </dgm:pt>
    <dgm:pt modelId="{159355BD-3185-4A94-B862-65BBA7567C5B}" type="pres">
      <dgm:prSet presAssocID="{C21106DD-C109-400B-979C-F0B9C8A164DC}" presName="background4" presStyleLbl="node4" presStyleIdx="0" presStyleCnt="3"/>
      <dgm:spPr/>
    </dgm:pt>
    <dgm:pt modelId="{7B7F1F76-0E8B-4E1B-BD0D-5967F1CB743D}" type="pres">
      <dgm:prSet presAssocID="{C21106DD-C109-400B-979C-F0B9C8A164DC}" presName="text4" presStyleLbl="fgAcc4" presStyleIdx="0" presStyleCnt="3" custScaleX="212973" custScaleY="297862" custLinFactX="-100000" custLinFactY="-2099" custLinFactNeighborX="-134136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334A3E-9F63-4A69-99F7-BC3BBCD8C552}" type="pres">
      <dgm:prSet presAssocID="{C21106DD-C109-400B-979C-F0B9C8A164DC}" presName="hierChild5" presStyleCnt="0"/>
      <dgm:spPr/>
    </dgm:pt>
    <dgm:pt modelId="{BB028CBE-C978-4F1F-A886-2576D95B7DC1}" type="pres">
      <dgm:prSet presAssocID="{7F08DD7C-013E-48C2-AA26-1F2D626901FC}" presName="Name10" presStyleLbl="parChTrans1D2" presStyleIdx="1" presStyleCnt="3"/>
      <dgm:spPr/>
      <dgm:t>
        <a:bodyPr/>
        <a:lstStyle/>
        <a:p>
          <a:endParaRPr lang="uk-UA"/>
        </a:p>
      </dgm:t>
    </dgm:pt>
    <dgm:pt modelId="{F1C4EAD5-D383-4D7C-A960-CED2C51616CB}" type="pres">
      <dgm:prSet presAssocID="{216E2E29-956A-49C4-B1CE-12C310932197}" presName="hierRoot2" presStyleCnt="0"/>
      <dgm:spPr/>
    </dgm:pt>
    <dgm:pt modelId="{0357D39D-E6FD-420D-AA2C-6EAD0FAA33AE}" type="pres">
      <dgm:prSet presAssocID="{216E2E29-956A-49C4-B1CE-12C310932197}" presName="composite2" presStyleCnt="0"/>
      <dgm:spPr/>
    </dgm:pt>
    <dgm:pt modelId="{A3E662A3-B488-42B8-BA59-BB291511100B}" type="pres">
      <dgm:prSet presAssocID="{216E2E29-956A-49C4-B1CE-12C310932197}" presName="background2" presStyleLbl="node2" presStyleIdx="1" presStyleCnt="3"/>
      <dgm:spPr/>
    </dgm:pt>
    <dgm:pt modelId="{FB434FE1-9F75-4CD7-AEF4-31A2FBEDFF0F}" type="pres">
      <dgm:prSet presAssocID="{216E2E29-956A-49C4-B1CE-12C310932197}" presName="text2" presStyleLbl="fgAcc2" presStyleIdx="1" presStyleCnt="3" custScaleX="197509" custScaleY="241499" custLinFactNeighborX="-6173" custLinFactNeighborY="541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254A7F-057D-410C-9CFC-7F8088F7573D}" type="pres">
      <dgm:prSet presAssocID="{216E2E29-956A-49C4-B1CE-12C310932197}" presName="hierChild3" presStyleCnt="0"/>
      <dgm:spPr/>
    </dgm:pt>
    <dgm:pt modelId="{E2E48295-14D2-4E9C-9B77-846FDA2C8CFF}" type="pres">
      <dgm:prSet presAssocID="{CC40799E-2EEE-4433-A0EA-26BAD68AEAE8}" presName="Name17" presStyleLbl="parChTrans1D3" presStyleIdx="1" presStyleCnt="3"/>
      <dgm:spPr/>
      <dgm:t>
        <a:bodyPr/>
        <a:lstStyle/>
        <a:p>
          <a:endParaRPr lang="uk-UA"/>
        </a:p>
      </dgm:t>
    </dgm:pt>
    <dgm:pt modelId="{3AC2D5A2-BA9E-42BA-A2D4-55F1221F5CF1}" type="pres">
      <dgm:prSet presAssocID="{7B6BDDD8-5FFB-4A15-B4DD-EEEAD3A37DA8}" presName="hierRoot3" presStyleCnt="0"/>
      <dgm:spPr/>
    </dgm:pt>
    <dgm:pt modelId="{00012177-3B18-4CD7-AC80-FD059955C192}" type="pres">
      <dgm:prSet presAssocID="{7B6BDDD8-5FFB-4A15-B4DD-EEEAD3A37DA8}" presName="composite3" presStyleCnt="0"/>
      <dgm:spPr/>
    </dgm:pt>
    <dgm:pt modelId="{BD169C56-A4AF-4C0A-AE19-9D7E7D5E2335}" type="pres">
      <dgm:prSet presAssocID="{7B6BDDD8-5FFB-4A15-B4DD-EEEAD3A37DA8}" presName="background3" presStyleLbl="node3" presStyleIdx="1" presStyleCnt="3"/>
      <dgm:spPr/>
    </dgm:pt>
    <dgm:pt modelId="{FD4FF092-3BBE-4395-88B8-3BAF837FE1EB}" type="pres">
      <dgm:prSet presAssocID="{7B6BDDD8-5FFB-4A15-B4DD-EEEAD3A37DA8}" presName="text3" presStyleLbl="fgAcc3" presStyleIdx="1" presStyleCnt="3" custScaleX="183246" custScaleY="217993" custLinFactNeighborX="71714" custLinFactNeighborY="3346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8B8D8C-001A-4299-AF03-FBE1F1542998}" type="pres">
      <dgm:prSet presAssocID="{7B6BDDD8-5FFB-4A15-B4DD-EEEAD3A37DA8}" presName="hierChild4" presStyleCnt="0"/>
      <dgm:spPr/>
    </dgm:pt>
    <dgm:pt modelId="{3EBC8482-5C07-428A-AE9A-0D87610CEFCC}" type="pres">
      <dgm:prSet presAssocID="{649AED8E-BC88-4E95-A89F-4CF48BEA1035}" presName="Name23" presStyleLbl="parChTrans1D4" presStyleIdx="1" presStyleCnt="3"/>
      <dgm:spPr/>
      <dgm:t>
        <a:bodyPr/>
        <a:lstStyle/>
        <a:p>
          <a:endParaRPr lang="uk-UA"/>
        </a:p>
      </dgm:t>
    </dgm:pt>
    <dgm:pt modelId="{A3C75AF5-86EA-4224-B524-EE737C61A0B9}" type="pres">
      <dgm:prSet presAssocID="{F310D23A-709E-432E-B0AB-BDD5874B7B74}" presName="hierRoot4" presStyleCnt="0"/>
      <dgm:spPr/>
    </dgm:pt>
    <dgm:pt modelId="{E3B35C05-8873-44B1-B033-FAE611B61B04}" type="pres">
      <dgm:prSet presAssocID="{F310D23A-709E-432E-B0AB-BDD5874B7B74}" presName="composite4" presStyleCnt="0"/>
      <dgm:spPr/>
    </dgm:pt>
    <dgm:pt modelId="{E4259E90-BFEB-4F08-89A0-6AEA75053A00}" type="pres">
      <dgm:prSet presAssocID="{F310D23A-709E-432E-B0AB-BDD5874B7B74}" presName="background4" presStyleLbl="node4" presStyleIdx="1" presStyleCnt="3"/>
      <dgm:spPr/>
    </dgm:pt>
    <dgm:pt modelId="{0A8252A3-1406-4F6F-9847-1E5BC0C5E2C2}" type="pres">
      <dgm:prSet presAssocID="{F310D23A-709E-432E-B0AB-BDD5874B7B74}" presName="text4" presStyleLbl="fgAcc4" presStyleIdx="1" presStyleCnt="3" custScaleX="245053" custScaleY="263687" custLinFactY="100000" custLinFactNeighborX="-61090" custLinFactNeighborY="1907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33D879-C3E5-41D2-A911-12B1788C2446}" type="pres">
      <dgm:prSet presAssocID="{F310D23A-709E-432E-B0AB-BDD5874B7B74}" presName="hierChild5" presStyleCnt="0"/>
      <dgm:spPr/>
    </dgm:pt>
    <dgm:pt modelId="{6ED6232F-E8D8-49B9-81B9-E4514598269B}" type="pres">
      <dgm:prSet presAssocID="{BB8CDDF8-C86B-471A-B6A9-C5E1D674550E}" presName="Name10" presStyleLbl="parChTrans1D2" presStyleIdx="2" presStyleCnt="3"/>
      <dgm:spPr/>
      <dgm:t>
        <a:bodyPr/>
        <a:lstStyle/>
        <a:p>
          <a:endParaRPr lang="uk-UA"/>
        </a:p>
      </dgm:t>
    </dgm:pt>
    <dgm:pt modelId="{375C52A7-E93D-4078-8286-213E68ED6CE4}" type="pres">
      <dgm:prSet presAssocID="{1A2F615E-4B2B-4168-BC89-A3C60D3F5831}" presName="hierRoot2" presStyleCnt="0"/>
      <dgm:spPr/>
    </dgm:pt>
    <dgm:pt modelId="{7E5345A1-0048-4641-9E00-58F31D34C781}" type="pres">
      <dgm:prSet presAssocID="{1A2F615E-4B2B-4168-BC89-A3C60D3F5831}" presName="composite2" presStyleCnt="0"/>
      <dgm:spPr/>
    </dgm:pt>
    <dgm:pt modelId="{1564A69B-289C-4987-9A2A-800FE12F5D3D}" type="pres">
      <dgm:prSet presAssocID="{1A2F615E-4B2B-4168-BC89-A3C60D3F5831}" presName="background2" presStyleLbl="node2" presStyleIdx="2" presStyleCnt="3"/>
      <dgm:spPr/>
    </dgm:pt>
    <dgm:pt modelId="{C680FCE0-C863-4ECF-B7B5-93DF0FE254C6}" type="pres">
      <dgm:prSet presAssocID="{1A2F615E-4B2B-4168-BC89-A3C60D3F5831}" presName="text2" presStyleLbl="fgAcc2" presStyleIdx="2" presStyleCnt="3" custScaleX="186944" custScaleY="265533" custLinFactX="100000" custLinFactNeighborX="182057" custLinFactNeighborY="-39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1A4D4D-EC52-4450-94C0-283EEB7D11CF}" type="pres">
      <dgm:prSet presAssocID="{1A2F615E-4B2B-4168-BC89-A3C60D3F5831}" presName="hierChild3" presStyleCnt="0"/>
      <dgm:spPr/>
    </dgm:pt>
    <dgm:pt modelId="{EB425BBA-5DDA-4F8F-85B1-EFE8ABFC8232}" type="pres">
      <dgm:prSet presAssocID="{842414B9-C20B-4E4E-A2B6-C483106A6B5A}" presName="Name17" presStyleLbl="parChTrans1D3" presStyleIdx="2" presStyleCnt="3"/>
      <dgm:spPr/>
      <dgm:t>
        <a:bodyPr/>
        <a:lstStyle/>
        <a:p>
          <a:endParaRPr lang="uk-UA"/>
        </a:p>
      </dgm:t>
    </dgm:pt>
    <dgm:pt modelId="{C1F6A45A-95A1-4FE0-B07D-71D5F47C73BD}" type="pres">
      <dgm:prSet presAssocID="{CF74D55F-2A7E-42FE-BB94-757D97741B6B}" presName="hierRoot3" presStyleCnt="0"/>
      <dgm:spPr/>
    </dgm:pt>
    <dgm:pt modelId="{B8C768DA-2689-41A6-ADDF-301E2C24A97C}" type="pres">
      <dgm:prSet presAssocID="{CF74D55F-2A7E-42FE-BB94-757D97741B6B}" presName="composite3" presStyleCnt="0"/>
      <dgm:spPr/>
    </dgm:pt>
    <dgm:pt modelId="{CD882E31-DC8D-48BC-9236-0A0E65C7CF86}" type="pres">
      <dgm:prSet presAssocID="{CF74D55F-2A7E-42FE-BB94-757D97741B6B}" presName="background3" presStyleLbl="node3" presStyleIdx="2" presStyleCnt="3"/>
      <dgm:spPr/>
    </dgm:pt>
    <dgm:pt modelId="{BEC05E47-1740-499B-9BFF-3796B8680C0C}" type="pres">
      <dgm:prSet presAssocID="{CF74D55F-2A7E-42FE-BB94-757D97741B6B}" presName="text3" presStyleLbl="fgAcc3" presStyleIdx="2" presStyleCnt="3" custScaleX="147065" custScaleY="214380" custLinFactNeighborX="83666" custLinFactNeighborY="-648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B99C52-16B4-4DF2-A44B-E922AD05D68D}" type="pres">
      <dgm:prSet presAssocID="{CF74D55F-2A7E-42FE-BB94-757D97741B6B}" presName="hierChild4" presStyleCnt="0"/>
      <dgm:spPr/>
    </dgm:pt>
    <dgm:pt modelId="{9CE4538F-BC7A-4028-99F0-983CDF0E22CB}" type="pres">
      <dgm:prSet presAssocID="{D1AB6261-8915-43A8-A574-2389471B1A43}" presName="Name23" presStyleLbl="parChTrans1D4" presStyleIdx="2" presStyleCnt="3"/>
      <dgm:spPr/>
      <dgm:t>
        <a:bodyPr/>
        <a:lstStyle/>
        <a:p>
          <a:endParaRPr lang="uk-UA"/>
        </a:p>
      </dgm:t>
    </dgm:pt>
    <dgm:pt modelId="{1BEE164B-66BB-4CBA-91B7-B45CA1CE8E3D}" type="pres">
      <dgm:prSet presAssocID="{B46F3D5E-7247-4167-8FAE-BDB531825C2A}" presName="hierRoot4" presStyleCnt="0"/>
      <dgm:spPr/>
    </dgm:pt>
    <dgm:pt modelId="{E6BC7A45-B29F-4A52-A0BC-573611A89D2C}" type="pres">
      <dgm:prSet presAssocID="{B46F3D5E-7247-4167-8FAE-BDB531825C2A}" presName="composite4" presStyleCnt="0"/>
      <dgm:spPr/>
    </dgm:pt>
    <dgm:pt modelId="{2FB70D91-82BD-4A57-825E-DBC22A2205B1}" type="pres">
      <dgm:prSet presAssocID="{B46F3D5E-7247-4167-8FAE-BDB531825C2A}" presName="background4" presStyleLbl="node4" presStyleIdx="2" presStyleCnt="3"/>
      <dgm:spPr/>
    </dgm:pt>
    <dgm:pt modelId="{8674C138-6815-43FA-BA36-F75BF5E367B8}" type="pres">
      <dgm:prSet presAssocID="{B46F3D5E-7247-4167-8FAE-BDB531825C2A}" presName="text4" presStyleLbl="fgAcc4" presStyleIdx="2" presStyleCnt="3" custScaleX="151390" custScaleY="227629" custLinFactX="100000" custLinFactNeighborX="197481" custLinFactNeighborY="104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D5BFAEE-F146-49C8-94AE-C22F25EB7607}" type="pres">
      <dgm:prSet presAssocID="{B46F3D5E-7247-4167-8FAE-BDB531825C2A}" presName="hierChild5" presStyleCnt="0"/>
      <dgm:spPr/>
    </dgm:pt>
  </dgm:ptLst>
  <dgm:cxnLst>
    <dgm:cxn modelId="{CFB0465E-FCC5-4137-971E-2A1F95432383}" type="presOf" srcId="{7B6BDDD8-5FFB-4A15-B4DD-EEEAD3A37DA8}" destId="{FD4FF092-3BBE-4395-88B8-3BAF837FE1EB}" srcOrd="0" destOrd="0" presId="urn:microsoft.com/office/officeart/2005/8/layout/hierarchy1"/>
    <dgm:cxn modelId="{C5A77A68-C9A8-439A-BA5E-0D66702B5B99}" srcId="{7B6BDDD8-5FFB-4A15-B4DD-EEEAD3A37DA8}" destId="{F310D23A-709E-432E-B0AB-BDD5874B7B74}" srcOrd="0" destOrd="0" parTransId="{649AED8E-BC88-4E95-A89F-4CF48BEA1035}" sibTransId="{2A531F34-AF73-4514-9AD4-CE27EEE88D0E}"/>
    <dgm:cxn modelId="{A64FE462-3385-4F24-A09D-745BEA35A585}" type="presOf" srcId="{7F08DD7C-013E-48C2-AA26-1F2D626901FC}" destId="{BB028CBE-C978-4F1F-A886-2576D95B7DC1}" srcOrd="0" destOrd="0" presId="urn:microsoft.com/office/officeart/2005/8/layout/hierarchy1"/>
    <dgm:cxn modelId="{5368D555-4ACC-481C-B9F7-2C19E7F28ED0}" type="presOf" srcId="{CF74D55F-2A7E-42FE-BB94-757D97741B6B}" destId="{BEC05E47-1740-499B-9BFF-3796B8680C0C}" srcOrd="0" destOrd="0" presId="urn:microsoft.com/office/officeart/2005/8/layout/hierarchy1"/>
    <dgm:cxn modelId="{AF92B07A-86A7-4E82-AAC8-BFD126CF35F0}" srcId="{47822CDD-61AC-4C97-9410-1B70B9D8384C}" destId="{CD6DD35B-749C-4E66-B8BE-0FF23899A57A}" srcOrd="0" destOrd="0" parTransId="{6EEAFE30-7F69-4969-8813-ADB35E63516B}" sibTransId="{29CCD4EA-6870-489F-B0C1-9E340294FCD8}"/>
    <dgm:cxn modelId="{D403F9BF-67DC-4D52-A06D-B521251C260B}" type="presOf" srcId="{CD6DD35B-749C-4E66-B8BE-0FF23899A57A}" destId="{848C1DBF-247A-4B17-93A1-78783F7EE5D8}" srcOrd="0" destOrd="0" presId="urn:microsoft.com/office/officeart/2005/8/layout/hierarchy1"/>
    <dgm:cxn modelId="{D1C2E0D9-7F34-4D2A-A494-B4068BE15BB2}" srcId="{CF74D55F-2A7E-42FE-BB94-757D97741B6B}" destId="{B46F3D5E-7247-4167-8FAE-BDB531825C2A}" srcOrd="0" destOrd="0" parTransId="{D1AB6261-8915-43A8-A574-2389471B1A43}" sibTransId="{D7418D75-AD1E-49F3-B632-E1FF28CD9D1E}"/>
    <dgm:cxn modelId="{6BC6BC81-2482-4E96-84C3-FFD73B8A8BC6}" type="presOf" srcId="{B58AD32B-D105-4C39-922D-880BBC0DB0DB}" destId="{4C1B908B-B9E8-4F3A-BDAE-4C0F5630D193}" srcOrd="0" destOrd="0" presId="urn:microsoft.com/office/officeart/2005/8/layout/hierarchy1"/>
    <dgm:cxn modelId="{A5582288-E04D-4A3A-9D15-71EBB2A2AAB0}" type="presOf" srcId="{1A2F615E-4B2B-4168-BC89-A3C60D3F5831}" destId="{C680FCE0-C863-4ECF-B7B5-93DF0FE254C6}" srcOrd="0" destOrd="0" presId="urn:microsoft.com/office/officeart/2005/8/layout/hierarchy1"/>
    <dgm:cxn modelId="{66C73FC8-7E26-4B2B-9052-71D7AC99EE15}" type="presOf" srcId="{B46F3D5E-7247-4167-8FAE-BDB531825C2A}" destId="{8674C138-6815-43FA-BA36-F75BF5E367B8}" srcOrd="0" destOrd="0" presId="urn:microsoft.com/office/officeart/2005/8/layout/hierarchy1"/>
    <dgm:cxn modelId="{D6E33EAC-B195-4ECB-ADBA-7716D9BEAA6D}" srcId="{47822CDD-61AC-4C97-9410-1B70B9D8384C}" destId="{1A2F615E-4B2B-4168-BC89-A3C60D3F5831}" srcOrd="2" destOrd="0" parTransId="{BB8CDDF8-C86B-471A-B6A9-C5E1D674550E}" sibTransId="{8166CB4C-6190-449B-870F-542930E8E505}"/>
    <dgm:cxn modelId="{C0643C12-8EF2-4382-8712-3A2A3CE68A7C}" srcId="{CD6DD35B-749C-4E66-B8BE-0FF23899A57A}" destId="{8E5FD256-8842-448D-8B1C-ECE458885288}" srcOrd="0" destOrd="0" parTransId="{086F9B2B-956A-4E0D-9A03-7052C36D78CF}" sibTransId="{E00A8D49-46AB-47EA-967B-53D43B509042}"/>
    <dgm:cxn modelId="{CF6E73B1-49B9-46C4-BADD-19A64EC951B7}" type="presOf" srcId="{842414B9-C20B-4E4E-A2B6-C483106A6B5A}" destId="{EB425BBA-5DDA-4F8F-85B1-EFE8ABFC8232}" srcOrd="0" destOrd="0" presId="urn:microsoft.com/office/officeart/2005/8/layout/hierarchy1"/>
    <dgm:cxn modelId="{8E64EF45-5A6D-433D-88AA-14A6646BE22A}" type="presOf" srcId="{086F9B2B-956A-4E0D-9A03-7052C36D78CF}" destId="{C69FA729-2F56-40CB-98FA-6CF2D3473558}" srcOrd="0" destOrd="0" presId="urn:microsoft.com/office/officeart/2005/8/layout/hierarchy1"/>
    <dgm:cxn modelId="{5B15CA3A-0872-4EB9-8B92-0C347AFCE4A2}" type="presOf" srcId="{216E2E29-956A-49C4-B1CE-12C310932197}" destId="{FB434FE1-9F75-4CD7-AEF4-31A2FBEDFF0F}" srcOrd="0" destOrd="0" presId="urn:microsoft.com/office/officeart/2005/8/layout/hierarchy1"/>
    <dgm:cxn modelId="{37E9E915-CE13-4A2E-94BC-898ABB804D05}" type="presOf" srcId="{F310D23A-709E-432E-B0AB-BDD5874B7B74}" destId="{0A8252A3-1406-4F6F-9847-1E5BC0C5E2C2}" srcOrd="0" destOrd="0" presId="urn:microsoft.com/office/officeart/2005/8/layout/hierarchy1"/>
    <dgm:cxn modelId="{54A91C5F-367E-4D2B-8D09-E51D59313136}" srcId="{47822CDD-61AC-4C97-9410-1B70B9D8384C}" destId="{216E2E29-956A-49C4-B1CE-12C310932197}" srcOrd="1" destOrd="0" parTransId="{7F08DD7C-013E-48C2-AA26-1F2D626901FC}" sibTransId="{15A1BA01-7740-4924-BC81-5AD20A7FC646}"/>
    <dgm:cxn modelId="{C62B5D57-96BC-4D0D-90B7-6CA3426AC5D8}" type="presOf" srcId="{BB8CDDF8-C86B-471A-B6A9-C5E1D674550E}" destId="{6ED6232F-E8D8-49B9-81B9-E4514598269B}" srcOrd="0" destOrd="0" presId="urn:microsoft.com/office/officeart/2005/8/layout/hierarchy1"/>
    <dgm:cxn modelId="{94EF9729-8749-423A-97D5-6994B17C69B6}" type="presOf" srcId="{EF1BAD8E-FDF4-462E-BE6E-21B6D95BEEA9}" destId="{E85B1522-1681-4427-9578-C0565A1091F1}" srcOrd="0" destOrd="0" presId="urn:microsoft.com/office/officeart/2005/8/layout/hierarchy1"/>
    <dgm:cxn modelId="{B5ED60FE-AC2B-4565-B2A3-54A024DF0B48}" srcId="{8E5FD256-8842-448D-8B1C-ECE458885288}" destId="{C21106DD-C109-400B-979C-F0B9C8A164DC}" srcOrd="0" destOrd="0" parTransId="{EF1BAD8E-FDF4-462E-BE6E-21B6D95BEEA9}" sibTransId="{C9878707-FD1E-4AC1-BE32-110471473EE2}"/>
    <dgm:cxn modelId="{6773D3AD-74FA-40FD-BE8E-4AAD143A7A6B}" type="presOf" srcId="{47822CDD-61AC-4C97-9410-1B70B9D8384C}" destId="{7428A53B-CF34-42C8-A9B0-19459ACE6E77}" srcOrd="0" destOrd="0" presId="urn:microsoft.com/office/officeart/2005/8/layout/hierarchy1"/>
    <dgm:cxn modelId="{0DD751E0-1E03-4900-AC6F-CFC0BBB1FAA1}" srcId="{B58AD32B-D105-4C39-922D-880BBC0DB0DB}" destId="{47822CDD-61AC-4C97-9410-1B70B9D8384C}" srcOrd="0" destOrd="0" parTransId="{C9ACA471-2ACB-4192-A9FB-094E81F3D8DD}" sibTransId="{E455FAE6-5FFF-4FB9-8986-A07115E4E889}"/>
    <dgm:cxn modelId="{4699F9C7-994D-4292-BEED-47EE96C66D67}" srcId="{1A2F615E-4B2B-4168-BC89-A3C60D3F5831}" destId="{CF74D55F-2A7E-42FE-BB94-757D97741B6B}" srcOrd="0" destOrd="0" parTransId="{842414B9-C20B-4E4E-A2B6-C483106A6B5A}" sibTransId="{14D88302-F0E8-45EB-BF7E-4DA0541B08E2}"/>
    <dgm:cxn modelId="{51809691-2F68-41D9-BD12-6C0D42E5ECA0}" type="presOf" srcId="{D1AB6261-8915-43A8-A574-2389471B1A43}" destId="{9CE4538F-BC7A-4028-99F0-983CDF0E22CB}" srcOrd="0" destOrd="0" presId="urn:microsoft.com/office/officeart/2005/8/layout/hierarchy1"/>
    <dgm:cxn modelId="{77664E4B-9DB8-44D3-BAA7-0470C0C8EBB9}" type="presOf" srcId="{C21106DD-C109-400B-979C-F0B9C8A164DC}" destId="{7B7F1F76-0E8B-4E1B-BD0D-5967F1CB743D}" srcOrd="0" destOrd="0" presId="urn:microsoft.com/office/officeart/2005/8/layout/hierarchy1"/>
    <dgm:cxn modelId="{11CF9553-D93D-4B01-BF62-FF6EF947A1AB}" srcId="{216E2E29-956A-49C4-B1CE-12C310932197}" destId="{7B6BDDD8-5FFB-4A15-B4DD-EEEAD3A37DA8}" srcOrd="0" destOrd="0" parTransId="{CC40799E-2EEE-4433-A0EA-26BAD68AEAE8}" sibTransId="{B83E8A2D-2395-4DED-B6A1-3C9B142FAE8B}"/>
    <dgm:cxn modelId="{DC1737B2-5DDD-46F2-B7BA-3BEA2CECED93}" type="presOf" srcId="{6EEAFE30-7F69-4969-8813-ADB35E63516B}" destId="{3CFDA089-2211-4DB4-A891-43FE6A624CD7}" srcOrd="0" destOrd="0" presId="urn:microsoft.com/office/officeart/2005/8/layout/hierarchy1"/>
    <dgm:cxn modelId="{787EB65E-7DC6-4EEE-B4A3-253323D127DC}" type="presOf" srcId="{649AED8E-BC88-4E95-A89F-4CF48BEA1035}" destId="{3EBC8482-5C07-428A-AE9A-0D87610CEFCC}" srcOrd="0" destOrd="0" presId="urn:microsoft.com/office/officeart/2005/8/layout/hierarchy1"/>
    <dgm:cxn modelId="{3257A4B6-8668-4095-927A-A7FFFA9E3711}" type="presOf" srcId="{CC40799E-2EEE-4433-A0EA-26BAD68AEAE8}" destId="{E2E48295-14D2-4E9C-9B77-846FDA2C8CFF}" srcOrd="0" destOrd="0" presId="urn:microsoft.com/office/officeart/2005/8/layout/hierarchy1"/>
    <dgm:cxn modelId="{F5176167-453D-4FDC-869E-5EEB2F558AE3}" type="presOf" srcId="{8E5FD256-8842-448D-8B1C-ECE458885288}" destId="{2C8E1833-D96C-4C55-8517-298FB7355437}" srcOrd="0" destOrd="0" presId="urn:microsoft.com/office/officeart/2005/8/layout/hierarchy1"/>
    <dgm:cxn modelId="{200B7CC1-68A5-427D-82C3-E37F58A8A13F}" type="presParOf" srcId="{4C1B908B-B9E8-4F3A-BDAE-4C0F5630D193}" destId="{AE130768-C399-42D9-A9DF-7C6AF989E000}" srcOrd="0" destOrd="0" presId="urn:microsoft.com/office/officeart/2005/8/layout/hierarchy1"/>
    <dgm:cxn modelId="{A3BB8882-9F63-4883-AF0C-88F4ABAEB79A}" type="presParOf" srcId="{AE130768-C399-42D9-A9DF-7C6AF989E000}" destId="{C7826379-838D-4C87-AD0C-74F30E5F9EEE}" srcOrd="0" destOrd="0" presId="urn:microsoft.com/office/officeart/2005/8/layout/hierarchy1"/>
    <dgm:cxn modelId="{1E1CF70F-12BD-4BD0-AB9D-84DE44171E39}" type="presParOf" srcId="{C7826379-838D-4C87-AD0C-74F30E5F9EEE}" destId="{42DCAE1C-ED3D-434A-B7F1-3877861CCD1D}" srcOrd="0" destOrd="0" presId="urn:microsoft.com/office/officeart/2005/8/layout/hierarchy1"/>
    <dgm:cxn modelId="{1AC39EBC-6BB5-4A7D-9529-A7316C62B08F}" type="presParOf" srcId="{C7826379-838D-4C87-AD0C-74F30E5F9EEE}" destId="{7428A53B-CF34-42C8-A9B0-19459ACE6E77}" srcOrd="1" destOrd="0" presId="urn:microsoft.com/office/officeart/2005/8/layout/hierarchy1"/>
    <dgm:cxn modelId="{12CBAC26-8022-46AB-B061-87173C18A9CA}" type="presParOf" srcId="{AE130768-C399-42D9-A9DF-7C6AF989E000}" destId="{0F0AF487-9B3D-4889-A5E3-94B9439736D4}" srcOrd="1" destOrd="0" presId="urn:microsoft.com/office/officeart/2005/8/layout/hierarchy1"/>
    <dgm:cxn modelId="{B97A945A-00C5-441B-BF0D-5461A0F22FE4}" type="presParOf" srcId="{0F0AF487-9B3D-4889-A5E3-94B9439736D4}" destId="{3CFDA089-2211-4DB4-A891-43FE6A624CD7}" srcOrd="0" destOrd="0" presId="urn:microsoft.com/office/officeart/2005/8/layout/hierarchy1"/>
    <dgm:cxn modelId="{AF533B1F-F41B-402C-B251-1811D99489CD}" type="presParOf" srcId="{0F0AF487-9B3D-4889-A5E3-94B9439736D4}" destId="{834515FB-A6DA-4A40-9435-A26ED9AD04E0}" srcOrd="1" destOrd="0" presId="urn:microsoft.com/office/officeart/2005/8/layout/hierarchy1"/>
    <dgm:cxn modelId="{963FCF94-76AC-4D6F-A7DF-FFB4D27638F8}" type="presParOf" srcId="{834515FB-A6DA-4A40-9435-A26ED9AD04E0}" destId="{6E8B35DA-EADE-41C0-94A2-B96837CD7562}" srcOrd="0" destOrd="0" presId="urn:microsoft.com/office/officeart/2005/8/layout/hierarchy1"/>
    <dgm:cxn modelId="{3087E06A-E5A8-40F5-804D-3FFDB7B4F56F}" type="presParOf" srcId="{6E8B35DA-EADE-41C0-94A2-B96837CD7562}" destId="{6DBAE413-E46C-465F-B1AD-E2309FDC5182}" srcOrd="0" destOrd="0" presId="urn:microsoft.com/office/officeart/2005/8/layout/hierarchy1"/>
    <dgm:cxn modelId="{0A4C62BD-0F78-447F-8414-6D66F7AAAFB9}" type="presParOf" srcId="{6E8B35DA-EADE-41C0-94A2-B96837CD7562}" destId="{848C1DBF-247A-4B17-93A1-78783F7EE5D8}" srcOrd="1" destOrd="0" presId="urn:microsoft.com/office/officeart/2005/8/layout/hierarchy1"/>
    <dgm:cxn modelId="{135453C2-2F4D-4F86-8195-BA1E3292DAB9}" type="presParOf" srcId="{834515FB-A6DA-4A40-9435-A26ED9AD04E0}" destId="{3F68A7B1-7C86-4957-A654-3579C757D67D}" srcOrd="1" destOrd="0" presId="urn:microsoft.com/office/officeart/2005/8/layout/hierarchy1"/>
    <dgm:cxn modelId="{46B01BBC-8015-4CE9-BEE8-AF5790533839}" type="presParOf" srcId="{3F68A7B1-7C86-4957-A654-3579C757D67D}" destId="{C69FA729-2F56-40CB-98FA-6CF2D3473558}" srcOrd="0" destOrd="0" presId="urn:microsoft.com/office/officeart/2005/8/layout/hierarchy1"/>
    <dgm:cxn modelId="{45422E2F-5FAF-4A40-8A1F-2E2DB94ACD77}" type="presParOf" srcId="{3F68A7B1-7C86-4957-A654-3579C757D67D}" destId="{2B0ECE36-D62A-4FE3-A625-BAB4A3B595FE}" srcOrd="1" destOrd="0" presId="urn:microsoft.com/office/officeart/2005/8/layout/hierarchy1"/>
    <dgm:cxn modelId="{5536A67C-664E-41D7-AFC2-5732A7A21E54}" type="presParOf" srcId="{2B0ECE36-D62A-4FE3-A625-BAB4A3B595FE}" destId="{01197C16-FA58-4383-AA47-8C104C0919FD}" srcOrd="0" destOrd="0" presId="urn:microsoft.com/office/officeart/2005/8/layout/hierarchy1"/>
    <dgm:cxn modelId="{AD6B47E1-84D5-4929-B949-08342B3B4A52}" type="presParOf" srcId="{01197C16-FA58-4383-AA47-8C104C0919FD}" destId="{DABF5CD2-E285-4BB5-93E9-6E30198433B7}" srcOrd="0" destOrd="0" presId="urn:microsoft.com/office/officeart/2005/8/layout/hierarchy1"/>
    <dgm:cxn modelId="{A87D3B7A-AF90-465C-9D65-B901499AD4AB}" type="presParOf" srcId="{01197C16-FA58-4383-AA47-8C104C0919FD}" destId="{2C8E1833-D96C-4C55-8517-298FB7355437}" srcOrd="1" destOrd="0" presId="urn:microsoft.com/office/officeart/2005/8/layout/hierarchy1"/>
    <dgm:cxn modelId="{C21116D6-1919-4BA3-A292-E30C8334AEAF}" type="presParOf" srcId="{2B0ECE36-D62A-4FE3-A625-BAB4A3B595FE}" destId="{A4EB8310-205E-427C-906C-21568832A8B3}" srcOrd="1" destOrd="0" presId="urn:microsoft.com/office/officeart/2005/8/layout/hierarchy1"/>
    <dgm:cxn modelId="{BDD91BE2-10C7-4768-95BC-F32639BD107B}" type="presParOf" srcId="{A4EB8310-205E-427C-906C-21568832A8B3}" destId="{E85B1522-1681-4427-9578-C0565A1091F1}" srcOrd="0" destOrd="0" presId="urn:microsoft.com/office/officeart/2005/8/layout/hierarchy1"/>
    <dgm:cxn modelId="{CA17AA0E-C2B8-40BA-9940-D775C81E88A5}" type="presParOf" srcId="{A4EB8310-205E-427C-906C-21568832A8B3}" destId="{9A1A783D-E6C1-40DA-8D4D-7826B8153708}" srcOrd="1" destOrd="0" presId="urn:microsoft.com/office/officeart/2005/8/layout/hierarchy1"/>
    <dgm:cxn modelId="{484E244C-B55A-4EDA-A3EE-3D192CF37CF0}" type="presParOf" srcId="{9A1A783D-E6C1-40DA-8D4D-7826B8153708}" destId="{77805BDA-2981-49CD-97D9-53B5783BF193}" srcOrd="0" destOrd="0" presId="urn:microsoft.com/office/officeart/2005/8/layout/hierarchy1"/>
    <dgm:cxn modelId="{06DEBF6C-B0C5-4C7C-B234-BDD8A7C6D2BB}" type="presParOf" srcId="{77805BDA-2981-49CD-97D9-53B5783BF193}" destId="{159355BD-3185-4A94-B862-65BBA7567C5B}" srcOrd="0" destOrd="0" presId="urn:microsoft.com/office/officeart/2005/8/layout/hierarchy1"/>
    <dgm:cxn modelId="{8D444716-BF5E-4337-A51E-0B036A0A0C8B}" type="presParOf" srcId="{77805BDA-2981-49CD-97D9-53B5783BF193}" destId="{7B7F1F76-0E8B-4E1B-BD0D-5967F1CB743D}" srcOrd="1" destOrd="0" presId="urn:microsoft.com/office/officeart/2005/8/layout/hierarchy1"/>
    <dgm:cxn modelId="{21335E35-63B9-4267-AF66-EFCC3888C659}" type="presParOf" srcId="{9A1A783D-E6C1-40DA-8D4D-7826B8153708}" destId="{C1334A3E-9F63-4A69-99F7-BC3BBCD8C552}" srcOrd="1" destOrd="0" presId="urn:microsoft.com/office/officeart/2005/8/layout/hierarchy1"/>
    <dgm:cxn modelId="{77C1FC65-340E-4287-AF42-CC0E724C4A3B}" type="presParOf" srcId="{0F0AF487-9B3D-4889-A5E3-94B9439736D4}" destId="{BB028CBE-C978-4F1F-A886-2576D95B7DC1}" srcOrd="2" destOrd="0" presId="urn:microsoft.com/office/officeart/2005/8/layout/hierarchy1"/>
    <dgm:cxn modelId="{D2B54EFE-BF2F-48DE-92BD-08D76C729058}" type="presParOf" srcId="{0F0AF487-9B3D-4889-A5E3-94B9439736D4}" destId="{F1C4EAD5-D383-4D7C-A960-CED2C51616CB}" srcOrd="3" destOrd="0" presId="urn:microsoft.com/office/officeart/2005/8/layout/hierarchy1"/>
    <dgm:cxn modelId="{10452507-1A24-4785-92E6-6705B7241E9A}" type="presParOf" srcId="{F1C4EAD5-D383-4D7C-A960-CED2C51616CB}" destId="{0357D39D-E6FD-420D-AA2C-6EAD0FAA33AE}" srcOrd="0" destOrd="0" presId="urn:microsoft.com/office/officeart/2005/8/layout/hierarchy1"/>
    <dgm:cxn modelId="{D634319E-AA94-4E1A-A1A9-9DD43625337F}" type="presParOf" srcId="{0357D39D-E6FD-420D-AA2C-6EAD0FAA33AE}" destId="{A3E662A3-B488-42B8-BA59-BB291511100B}" srcOrd="0" destOrd="0" presId="urn:microsoft.com/office/officeart/2005/8/layout/hierarchy1"/>
    <dgm:cxn modelId="{1B1BE0A5-1D24-4D1F-8644-1E76EDCDDE73}" type="presParOf" srcId="{0357D39D-E6FD-420D-AA2C-6EAD0FAA33AE}" destId="{FB434FE1-9F75-4CD7-AEF4-31A2FBEDFF0F}" srcOrd="1" destOrd="0" presId="urn:microsoft.com/office/officeart/2005/8/layout/hierarchy1"/>
    <dgm:cxn modelId="{6CFB604E-9834-413C-930E-82C8A96F9BEC}" type="presParOf" srcId="{F1C4EAD5-D383-4D7C-A960-CED2C51616CB}" destId="{C9254A7F-057D-410C-9CFC-7F8088F7573D}" srcOrd="1" destOrd="0" presId="urn:microsoft.com/office/officeart/2005/8/layout/hierarchy1"/>
    <dgm:cxn modelId="{D7163244-2621-40B1-A132-347D06CD323A}" type="presParOf" srcId="{C9254A7F-057D-410C-9CFC-7F8088F7573D}" destId="{E2E48295-14D2-4E9C-9B77-846FDA2C8CFF}" srcOrd="0" destOrd="0" presId="urn:microsoft.com/office/officeart/2005/8/layout/hierarchy1"/>
    <dgm:cxn modelId="{A340E11D-EE32-43E7-B934-DBC69DD7AC54}" type="presParOf" srcId="{C9254A7F-057D-410C-9CFC-7F8088F7573D}" destId="{3AC2D5A2-BA9E-42BA-A2D4-55F1221F5CF1}" srcOrd="1" destOrd="0" presId="urn:microsoft.com/office/officeart/2005/8/layout/hierarchy1"/>
    <dgm:cxn modelId="{629FD672-7F69-4EBD-BFC4-D089D59B4B37}" type="presParOf" srcId="{3AC2D5A2-BA9E-42BA-A2D4-55F1221F5CF1}" destId="{00012177-3B18-4CD7-AC80-FD059955C192}" srcOrd="0" destOrd="0" presId="urn:microsoft.com/office/officeart/2005/8/layout/hierarchy1"/>
    <dgm:cxn modelId="{8695C6D9-24A6-4E22-B966-F41D10595006}" type="presParOf" srcId="{00012177-3B18-4CD7-AC80-FD059955C192}" destId="{BD169C56-A4AF-4C0A-AE19-9D7E7D5E2335}" srcOrd="0" destOrd="0" presId="urn:microsoft.com/office/officeart/2005/8/layout/hierarchy1"/>
    <dgm:cxn modelId="{21AB39B8-CD37-4AA1-B9D0-F51556B4F1C1}" type="presParOf" srcId="{00012177-3B18-4CD7-AC80-FD059955C192}" destId="{FD4FF092-3BBE-4395-88B8-3BAF837FE1EB}" srcOrd="1" destOrd="0" presId="urn:microsoft.com/office/officeart/2005/8/layout/hierarchy1"/>
    <dgm:cxn modelId="{3BA44076-00BC-432E-8DA2-E04E035D9664}" type="presParOf" srcId="{3AC2D5A2-BA9E-42BA-A2D4-55F1221F5CF1}" destId="{E38B8D8C-001A-4299-AF03-FBE1F1542998}" srcOrd="1" destOrd="0" presId="urn:microsoft.com/office/officeart/2005/8/layout/hierarchy1"/>
    <dgm:cxn modelId="{8DC0756B-B5D3-4BE3-A9C0-A5D62E499060}" type="presParOf" srcId="{E38B8D8C-001A-4299-AF03-FBE1F1542998}" destId="{3EBC8482-5C07-428A-AE9A-0D87610CEFCC}" srcOrd="0" destOrd="0" presId="urn:microsoft.com/office/officeart/2005/8/layout/hierarchy1"/>
    <dgm:cxn modelId="{9AD4D88A-2609-456A-A6E5-DA50AC23F79B}" type="presParOf" srcId="{E38B8D8C-001A-4299-AF03-FBE1F1542998}" destId="{A3C75AF5-86EA-4224-B524-EE737C61A0B9}" srcOrd="1" destOrd="0" presId="urn:microsoft.com/office/officeart/2005/8/layout/hierarchy1"/>
    <dgm:cxn modelId="{286B2EE4-A89B-4FA2-980F-519C57734ADA}" type="presParOf" srcId="{A3C75AF5-86EA-4224-B524-EE737C61A0B9}" destId="{E3B35C05-8873-44B1-B033-FAE611B61B04}" srcOrd="0" destOrd="0" presId="urn:microsoft.com/office/officeart/2005/8/layout/hierarchy1"/>
    <dgm:cxn modelId="{E68BB0FA-3507-49EB-8973-C4CEAFDB7E92}" type="presParOf" srcId="{E3B35C05-8873-44B1-B033-FAE611B61B04}" destId="{E4259E90-BFEB-4F08-89A0-6AEA75053A00}" srcOrd="0" destOrd="0" presId="urn:microsoft.com/office/officeart/2005/8/layout/hierarchy1"/>
    <dgm:cxn modelId="{A59F9BE1-E368-4126-8550-F3E8A629CB2C}" type="presParOf" srcId="{E3B35C05-8873-44B1-B033-FAE611B61B04}" destId="{0A8252A3-1406-4F6F-9847-1E5BC0C5E2C2}" srcOrd="1" destOrd="0" presId="urn:microsoft.com/office/officeart/2005/8/layout/hierarchy1"/>
    <dgm:cxn modelId="{F11AEFCD-B373-444D-9B35-D9F5877EF0A8}" type="presParOf" srcId="{A3C75AF5-86EA-4224-B524-EE737C61A0B9}" destId="{E333D879-C3E5-41D2-A911-12B1788C2446}" srcOrd="1" destOrd="0" presId="urn:microsoft.com/office/officeart/2005/8/layout/hierarchy1"/>
    <dgm:cxn modelId="{39B311E0-227F-4B6B-9F40-195648FFD8D0}" type="presParOf" srcId="{0F0AF487-9B3D-4889-A5E3-94B9439736D4}" destId="{6ED6232F-E8D8-49B9-81B9-E4514598269B}" srcOrd="4" destOrd="0" presId="urn:microsoft.com/office/officeart/2005/8/layout/hierarchy1"/>
    <dgm:cxn modelId="{A57C90F9-3667-4C35-AD3A-C9BDBDF9FD73}" type="presParOf" srcId="{0F0AF487-9B3D-4889-A5E3-94B9439736D4}" destId="{375C52A7-E93D-4078-8286-213E68ED6CE4}" srcOrd="5" destOrd="0" presId="urn:microsoft.com/office/officeart/2005/8/layout/hierarchy1"/>
    <dgm:cxn modelId="{5C6D1B39-40DD-44BD-8E76-A0D93064F0BD}" type="presParOf" srcId="{375C52A7-E93D-4078-8286-213E68ED6CE4}" destId="{7E5345A1-0048-4641-9E00-58F31D34C781}" srcOrd="0" destOrd="0" presId="urn:microsoft.com/office/officeart/2005/8/layout/hierarchy1"/>
    <dgm:cxn modelId="{D42F9F90-4F37-4B71-ACDF-CEF9C1A7BE39}" type="presParOf" srcId="{7E5345A1-0048-4641-9E00-58F31D34C781}" destId="{1564A69B-289C-4987-9A2A-800FE12F5D3D}" srcOrd="0" destOrd="0" presId="urn:microsoft.com/office/officeart/2005/8/layout/hierarchy1"/>
    <dgm:cxn modelId="{F2AFBC46-E992-4CD8-A38F-86242ECB3D90}" type="presParOf" srcId="{7E5345A1-0048-4641-9E00-58F31D34C781}" destId="{C680FCE0-C863-4ECF-B7B5-93DF0FE254C6}" srcOrd="1" destOrd="0" presId="urn:microsoft.com/office/officeart/2005/8/layout/hierarchy1"/>
    <dgm:cxn modelId="{FD172C18-BF37-438B-A1FD-878AF1787B67}" type="presParOf" srcId="{375C52A7-E93D-4078-8286-213E68ED6CE4}" destId="{E31A4D4D-EC52-4450-94C0-283EEB7D11CF}" srcOrd="1" destOrd="0" presId="urn:microsoft.com/office/officeart/2005/8/layout/hierarchy1"/>
    <dgm:cxn modelId="{635262CB-1477-4548-A114-E391FAB486C2}" type="presParOf" srcId="{E31A4D4D-EC52-4450-94C0-283EEB7D11CF}" destId="{EB425BBA-5DDA-4F8F-85B1-EFE8ABFC8232}" srcOrd="0" destOrd="0" presId="urn:microsoft.com/office/officeart/2005/8/layout/hierarchy1"/>
    <dgm:cxn modelId="{746498D3-7E20-4ECC-AB53-82C46483EAE6}" type="presParOf" srcId="{E31A4D4D-EC52-4450-94C0-283EEB7D11CF}" destId="{C1F6A45A-95A1-4FE0-B07D-71D5F47C73BD}" srcOrd="1" destOrd="0" presId="urn:microsoft.com/office/officeart/2005/8/layout/hierarchy1"/>
    <dgm:cxn modelId="{5F67A08A-43E7-4300-B85E-C5D57D839C4D}" type="presParOf" srcId="{C1F6A45A-95A1-4FE0-B07D-71D5F47C73BD}" destId="{B8C768DA-2689-41A6-ADDF-301E2C24A97C}" srcOrd="0" destOrd="0" presId="urn:microsoft.com/office/officeart/2005/8/layout/hierarchy1"/>
    <dgm:cxn modelId="{0DE410EF-83BC-40C1-8362-BB8962EE4791}" type="presParOf" srcId="{B8C768DA-2689-41A6-ADDF-301E2C24A97C}" destId="{CD882E31-DC8D-48BC-9236-0A0E65C7CF86}" srcOrd="0" destOrd="0" presId="urn:microsoft.com/office/officeart/2005/8/layout/hierarchy1"/>
    <dgm:cxn modelId="{7E3E5E17-F8AF-4BF4-A0C4-22265079E799}" type="presParOf" srcId="{B8C768DA-2689-41A6-ADDF-301E2C24A97C}" destId="{BEC05E47-1740-499B-9BFF-3796B8680C0C}" srcOrd="1" destOrd="0" presId="urn:microsoft.com/office/officeart/2005/8/layout/hierarchy1"/>
    <dgm:cxn modelId="{C2FE1B67-FA79-4EA3-B6AD-4963121D1CEB}" type="presParOf" srcId="{C1F6A45A-95A1-4FE0-B07D-71D5F47C73BD}" destId="{1FB99C52-16B4-4DF2-A44B-E922AD05D68D}" srcOrd="1" destOrd="0" presId="urn:microsoft.com/office/officeart/2005/8/layout/hierarchy1"/>
    <dgm:cxn modelId="{DBC139F9-3721-413E-8ED9-379E206F7DE8}" type="presParOf" srcId="{1FB99C52-16B4-4DF2-A44B-E922AD05D68D}" destId="{9CE4538F-BC7A-4028-99F0-983CDF0E22CB}" srcOrd="0" destOrd="0" presId="urn:microsoft.com/office/officeart/2005/8/layout/hierarchy1"/>
    <dgm:cxn modelId="{5E2315A7-8166-4258-9060-61209D2C586E}" type="presParOf" srcId="{1FB99C52-16B4-4DF2-A44B-E922AD05D68D}" destId="{1BEE164B-66BB-4CBA-91B7-B45CA1CE8E3D}" srcOrd="1" destOrd="0" presId="urn:microsoft.com/office/officeart/2005/8/layout/hierarchy1"/>
    <dgm:cxn modelId="{B2900DF5-C295-4523-8D6C-006FD9469B8A}" type="presParOf" srcId="{1BEE164B-66BB-4CBA-91B7-B45CA1CE8E3D}" destId="{E6BC7A45-B29F-4A52-A0BC-573611A89D2C}" srcOrd="0" destOrd="0" presId="urn:microsoft.com/office/officeart/2005/8/layout/hierarchy1"/>
    <dgm:cxn modelId="{059704E1-096C-4B5E-A9B3-05DE0B87AE49}" type="presParOf" srcId="{E6BC7A45-B29F-4A52-A0BC-573611A89D2C}" destId="{2FB70D91-82BD-4A57-825E-DBC22A2205B1}" srcOrd="0" destOrd="0" presId="urn:microsoft.com/office/officeart/2005/8/layout/hierarchy1"/>
    <dgm:cxn modelId="{CD93B9AA-76D8-4AED-85A8-8D284BD741D3}" type="presParOf" srcId="{E6BC7A45-B29F-4A52-A0BC-573611A89D2C}" destId="{8674C138-6815-43FA-BA36-F75BF5E367B8}" srcOrd="1" destOrd="0" presId="urn:microsoft.com/office/officeart/2005/8/layout/hierarchy1"/>
    <dgm:cxn modelId="{2CE2B9B8-63BD-4056-9AD6-DB61914A0760}" type="presParOf" srcId="{1BEE164B-66BB-4CBA-91B7-B45CA1CE8E3D}" destId="{6D5BFAEE-F146-49C8-94AE-C22F25EB76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CB914-3667-4251-9BFB-EF8887A453A5}">
      <dsp:nvSpPr>
        <dsp:cNvPr id="0" name=""/>
        <dsp:cNvSpPr/>
      </dsp:nvSpPr>
      <dsp:spPr>
        <a:xfrm rot="5400000">
          <a:off x="5069915" y="-2027178"/>
          <a:ext cx="91424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Правосуддя – вид діяльності держави, що полягає в розгляді й вирішенні соціальних конфліктів.</a:t>
          </a:r>
          <a:endParaRPr lang="uk-UA" sz="1800" kern="1200" dirty="0"/>
        </a:p>
      </dsp:txBody>
      <dsp:txXfrm rot="-5400000">
        <a:off x="2926079" y="161288"/>
        <a:ext cx="5157290" cy="824988"/>
      </dsp:txXfrm>
    </dsp:sp>
    <dsp:sp modelId="{90343DCC-C08E-4614-9E00-9FC7648F345F}">
      <dsp:nvSpPr>
        <dsp:cNvPr id="0" name=""/>
        <dsp:cNvSpPr/>
      </dsp:nvSpPr>
      <dsp:spPr>
        <a:xfrm>
          <a:off x="0" y="2376"/>
          <a:ext cx="2926080" cy="1142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Здійснення правосуддя</a:t>
          </a:r>
          <a:endParaRPr lang="uk-UA" sz="2200" kern="1200" dirty="0"/>
        </a:p>
      </dsp:txBody>
      <dsp:txXfrm>
        <a:off x="55787" y="58163"/>
        <a:ext cx="2814506" cy="1031236"/>
      </dsp:txXfrm>
    </dsp:sp>
    <dsp:sp modelId="{FF091C66-E17C-45D5-806B-36CD46F1A395}">
      <dsp:nvSpPr>
        <dsp:cNvPr id="0" name=""/>
        <dsp:cNvSpPr/>
      </dsp:nvSpPr>
      <dsp:spPr>
        <a:xfrm rot="5400000">
          <a:off x="5069915" y="-827227"/>
          <a:ext cx="91424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Контроль законності застосування засобів процесуального примусу.</a:t>
          </a:r>
          <a:endParaRPr lang="uk-UA" sz="1800" kern="1200" dirty="0"/>
        </a:p>
      </dsp:txBody>
      <dsp:txXfrm rot="-5400000">
        <a:off x="2926079" y="1361239"/>
        <a:ext cx="5157290" cy="824988"/>
      </dsp:txXfrm>
    </dsp:sp>
    <dsp:sp modelId="{E6D684F7-C4D9-497A-87B8-1C2EEEA450DD}">
      <dsp:nvSpPr>
        <dsp:cNvPr id="0" name=""/>
        <dsp:cNvSpPr/>
      </dsp:nvSpPr>
      <dsp:spPr>
        <a:xfrm>
          <a:off x="0" y="1202326"/>
          <a:ext cx="2926080" cy="1142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Судовий контроль</a:t>
          </a:r>
          <a:endParaRPr lang="uk-UA" sz="2200" kern="1200" dirty="0"/>
        </a:p>
      </dsp:txBody>
      <dsp:txXfrm>
        <a:off x="55787" y="1258113"/>
        <a:ext cx="2814506" cy="1031236"/>
      </dsp:txXfrm>
    </dsp:sp>
    <dsp:sp modelId="{6EB97970-8780-4B00-B77C-C4AFB5FBF0B5}">
      <dsp:nvSpPr>
        <dsp:cNvPr id="0" name=""/>
        <dsp:cNvSpPr/>
      </dsp:nvSpPr>
      <dsp:spPr>
        <a:xfrm rot="5400000">
          <a:off x="5069915" y="372722"/>
          <a:ext cx="91424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Тлумачення, яке пов'язане з реалізацією повноважень Конституційного суду України.</a:t>
          </a:r>
          <a:endParaRPr lang="uk-UA" sz="1800" kern="1200" dirty="0"/>
        </a:p>
      </dsp:txBody>
      <dsp:txXfrm rot="-5400000">
        <a:off x="2926079" y="2561188"/>
        <a:ext cx="5157290" cy="824988"/>
      </dsp:txXfrm>
    </dsp:sp>
    <dsp:sp modelId="{7B9844B5-E334-4FC9-808C-6F49959BC8EB}">
      <dsp:nvSpPr>
        <dsp:cNvPr id="0" name=""/>
        <dsp:cNvSpPr/>
      </dsp:nvSpPr>
      <dsp:spPr>
        <a:xfrm>
          <a:off x="0" y="2402277"/>
          <a:ext cx="2926080" cy="1142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Тлумачення правових норм</a:t>
          </a:r>
          <a:endParaRPr lang="uk-UA" sz="2200" kern="1200" dirty="0"/>
        </a:p>
      </dsp:txBody>
      <dsp:txXfrm>
        <a:off x="55787" y="2458064"/>
        <a:ext cx="2814506" cy="1031236"/>
      </dsp:txXfrm>
    </dsp:sp>
    <dsp:sp modelId="{186D5C21-756D-4EA6-A481-5C2C33E3BA8A}">
      <dsp:nvSpPr>
        <dsp:cNvPr id="0" name=""/>
        <dsp:cNvSpPr/>
      </dsp:nvSpPr>
      <dsp:spPr>
        <a:xfrm rot="5400000">
          <a:off x="5069915" y="1572673"/>
          <a:ext cx="91424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Приклад: визнання громадянина недієздатним.</a:t>
          </a:r>
          <a:endParaRPr lang="uk-UA" sz="1800" kern="1200" dirty="0"/>
        </a:p>
      </dsp:txBody>
      <dsp:txXfrm rot="-5400000">
        <a:off x="2926079" y="3761139"/>
        <a:ext cx="5157290" cy="824988"/>
      </dsp:txXfrm>
    </dsp:sp>
    <dsp:sp modelId="{301AFEB4-9BB6-4B7A-A114-7F09FD023CCA}">
      <dsp:nvSpPr>
        <dsp:cNvPr id="0" name=""/>
        <dsp:cNvSpPr/>
      </dsp:nvSpPr>
      <dsp:spPr>
        <a:xfrm>
          <a:off x="0" y="3602228"/>
          <a:ext cx="2926080" cy="1142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Обмеження право-суб'єктивності громадян України</a:t>
          </a:r>
          <a:endParaRPr lang="uk-UA" sz="2200" kern="1200" dirty="0"/>
        </a:p>
      </dsp:txBody>
      <dsp:txXfrm>
        <a:off x="55787" y="3658015"/>
        <a:ext cx="2814506" cy="1031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B76B-0B62-4934-B8C4-6EC80817E585}">
      <dsp:nvSpPr>
        <dsp:cNvPr id="0" name=""/>
        <dsp:cNvSpPr/>
      </dsp:nvSpPr>
      <dsp:spPr>
        <a:xfrm>
          <a:off x="11865" y="1640660"/>
          <a:ext cx="1933220" cy="1584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Судова система України</a:t>
          </a:r>
          <a:endParaRPr lang="uk-UA" sz="2000" kern="1200" dirty="0"/>
        </a:p>
      </dsp:txBody>
      <dsp:txXfrm>
        <a:off x="58274" y="1687069"/>
        <a:ext cx="1840402" cy="1491716"/>
      </dsp:txXfrm>
    </dsp:sp>
    <dsp:sp modelId="{BFE38413-D31D-43E4-B098-4C2A3757CD2B}">
      <dsp:nvSpPr>
        <dsp:cNvPr id="0" name=""/>
        <dsp:cNvSpPr/>
      </dsp:nvSpPr>
      <dsp:spPr>
        <a:xfrm rot="19168705">
          <a:off x="1832211" y="2112021"/>
          <a:ext cx="941253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941253" y="151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279306" y="2103614"/>
        <a:ext cx="47062" cy="47062"/>
      </dsp:txXfrm>
    </dsp:sp>
    <dsp:sp modelId="{598AA307-2498-4624-85D4-4493F9FBC7F9}">
      <dsp:nvSpPr>
        <dsp:cNvPr id="0" name=""/>
        <dsp:cNvSpPr/>
      </dsp:nvSpPr>
      <dsp:spPr>
        <a:xfrm>
          <a:off x="2660590" y="1169302"/>
          <a:ext cx="1933220" cy="130412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Суди загальної юрисдикції </a:t>
          </a:r>
          <a:endParaRPr lang="uk-UA" sz="2000" kern="1200" dirty="0"/>
        </a:p>
      </dsp:txBody>
      <dsp:txXfrm>
        <a:off x="2698786" y="1207498"/>
        <a:ext cx="1856828" cy="1227729"/>
      </dsp:txXfrm>
    </dsp:sp>
    <dsp:sp modelId="{5A222DC3-EB17-4D71-96B8-5F8DB891B129}">
      <dsp:nvSpPr>
        <dsp:cNvPr id="0" name=""/>
        <dsp:cNvSpPr/>
      </dsp:nvSpPr>
      <dsp:spPr>
        <a:xfrm rot="21333630">
          <a:off x="4592690" y="1777342"/>
          <a:ext cx="746626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746626" y="151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947337" y="1773801"/>
        <a:ext cx="37331" cy="37331"/>
      </dsp:txXfrm>
    </dsp:sp>
    <dsp:sp modelId="{5292F478-29E6-490F-9D8F-4CBBBCAA3735}">
      <dsp:nvSpPr>
        <dsp:cNvPr id="0" name=""/>
        <dsp:cNvSpPr/>
      </dsp:nvSpPr>
      <dsp:spPr>
        <a:xfrm>
          <a:off x="5338196" y="205607"/>
          <a:ext cx="2486140" cy="31159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Верховний суд України – вищий судовий орган у системі судів загальної юрисдикції</a:t>
          </a:r>
          <a:endParaRPr lang="uk-UA" sz="2000" kern="1200" dirty="0"/>
        </a:p>
      </dsp:txBody>
      <dsp:txXfrm>
        <a:off x="5411013" y="278424"/>
        <a:ext cx="2340506" cy="2970291"/>
      </dsp:txXfrm>
    </dsp:sp>
    <dsp:sp modelId="{6B2638AC-4D4A-4A19-A99E-51E4F4AEE614}">
      <dsp:nvSpPr>
        <dsp:cNvPr id="0" name=""/>
        <dsp:cNvSpPr/>
      </dsp:nvSpPr>
      <dsp:spPr>
        <a:xfrm rot="18326610">
          <a:off x="7494248" y="1108313"/>
          <a:ext cx="1571479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1571479" y="151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8240700" y="1084150"/>
        <a:ext cx="78573" cy="78573"/>
      </dsp:txXfrm>
    </dsp:sp>
    <dsp:sp modelId="{748D0EBC-B281-49F8-B4D7-6C4B0DAC997E}">
      <dsp:nvSpPr>
        <dsp:cNvPr id="0" name=""/>
        <dsp:cNvSpPr/>
      </dsp:nvSpPr>
      <dsp:spPr>
        <a:xfrm>
          <a:off x="8735638" y="0"/>
          <a:ext cx="2087742" cy="966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Судова палата в цивільних справах</a:t>
          </a:r>
          <a:endParaRPr lang="uk-UA" sz="2000" kern="1200" dirty="0"/>
        </a:p>
      </dsp:txBody>
      <dsp:txXfrm>
        <a:off x="8763949" y="28311"/>
        <a:ext cx="2031120" cy="909988"/>
      </dsp:txXfrm>
    </dsp:sp>
    <dsp:sp modelId="{E37CEDF4-85EF-4543-8BCF-66C8B564DFC3}">
      <dsp:nvSpPr>
        <dsp:cNvPr id="0" name=""/>
        <dsp:cNvSpPr/>
      </dsp:nvSpPr>
      <dsp:spPr>
        <a:xfrm rot="71997">
          <a:off x="7824244" y="1757275"/>
          <a:ext cx="843300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43300" y="151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8224812" y="1751317"/>
        <a:ext cx="42165" cy="42165"/>
      </dsp:txXfrm>
    </dsp:sp>
    <dsp:sp modelId="{CEB2FE4E-E708-49E8-9CD1-27A5ACCF4362}">
      <dsp:nvSpPr>
        <dsp:cNvPr id="0" name=""/>
        <dsp:cNvSpPr/>
      </dsp:nvSpPr>
      <dsp:spPr>
        <a:xfrm>
          <a:off x="8667453" y="1210987"/>
          <a:ext cx="2167371" cy="11404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Судова палата у кримінальних справах</a:t>
          </a:r>
          <a:endParaRPr lang="uk-UA" sz="2000" kern="1200" dirty="0"/>
        </a:p>
      </dsp:txBody>
      <dsp:txXfrm>
        <a:off x="8700857" y="1244391"/>
        <a:ext cx="2100563" cy="1073675"/>
      </dsp:txXfrm>
    </dsp:sp>
    <dsp:sp modelId="{F0A9F13B-C342-4E81-9F15-5855B2435EA8}">
      <dsp:nvSpPr>
        <dsp:cNvPr id="0" name=""/>
        <dsp:cNvSpPr/>
      </dsp:nvSpPr>
      <dsp:spPr>
        <a:xfrm rot="3316128">
          <a:off x="7505965" y="2356544"/>
          <a:ext cx="1479859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1479859" y="151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8208898" y="2334672"/>
        <a:ext cx="73992" cy="73992"/>
      </dsp:txXfrm>
    </dsp:sp>
    <dsp:sp modelId="{BE8C771C-99B1-4743-B14A-A409C95A8375}">
      <dsp:nvSpPr>
        <dsp:cNvPr id="0" name=""/>
        <dsp:cNvSpPr/>
      </dsp:nvSpPr>
      <dsp:spPr>
        <a:xfrm>
          <a:off x="8667453" y="2496463"/>
          <a:ext cx="2189333" cy="966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Судова палата у господарських справах</a:t>
          </a:r>
          <a:endParaRPr lang="uk-UA" sz="2000" kern="1200" dirty="0"/>
        </a:p>
      </dsp:txBody>
      <dsp:txXfrm>
        <a:off x="8695764" y="2524774"/>
        <a:ext cx="2132711" cy="909988"/>
      </dsp:txXfrm>
    </dsp:sp>
    <dsp:sp modelId="{76EF19EB-456F-4FC9-8921-1252A67846DD}">
      <dsp:nvSpPr>
        <dsp:cNvPr id="0" name=""/>
        <dsp:cNvSpPr/>
      </dsp:nvSpPr>
      <dsp:spPr>
        <a:xfrm rot="4179255">
          <a:off x="7005842" y="2924916"/>
          <a:ext cx="2509505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2509505" y="151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8197857" y="2877303"/>
        <a:ext cx="125475" cy="125475"/>
      </dsp:txXfrm>
    </dsp:sp>
    <dsp:sp modelId="{DD7EA729-6343-4D0F-8A0A-2887FC5E33FC}">
      <dsp:nvSpPr>
        <dsp:cNvPr id="0" name=""/>
        <dsp:cNvSpPr/>
      </dsp:nvSpPr>
      <dsp:spPr>
        <a:xfrm>
          <a:off x="8696853" y="3633206"/>
          <a:ext cx="2188656" cy="966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Судова палата в адміністративних справах</a:t>
          </a:r>
          <a:endParaRPr lang="uk-UA" sz="2000" kern="1200" dirty="0"/>
        </a:p>
      </dsp:txBody>
      <dsp:txXfrm>
        <a:off x="8725164" y="3661517"/>
        <a:ext cx="2132034" cy="909988"/>
      </dsp:txXfrm>
    </dsp:sp>
    <dsp:sp modelId="{892D1266-772F-4B2E-8F69-BF9B54184259}">
      <dsp:nvSpPr>
        <dsp:cNvPr id="0" name=""/>
        <dsp:cNvSpPr/>
      </dsp:nvSpPr>
      <dsp:spPr>
        <a:xfrm rot="4573586">
          <a:off x="6475278" y="3468146"/>
          <a:ext cx="3541232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3541232" y="151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/>
        </a:p>
      </dsp:txBody>
      <dsp:txXfrm>
        <a:off x="8157364" y="3394739"/>
        <a:ext cx="177061" cy="177061"/>
      </dsp:txXfrm>
    </dsp:sp>
    <dsp:sp modelId="{9EBE092C-1D88-4E7D-B76A-CD34BC19736D}">
      <dsp:nvSpPr>
        <dsp:cNvPr id="0" name=""/>
        <dsp:cNvSpPr/>
      </dsp:nvSpPr>
      <dsp:spPr>
        <a:xfrm>
          <a:off x="8667453" y="4719666"/>
          <a:ext cx="2168048" cy="966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Військова судова колегія</a:t>
          </a:r>
          <a:endParaRPr lang="uk-UA" sz="2000" kern="1200" dirty="0"/>
        </a:p>
      </dsp:txBody>
      <dsp:txXfrm>
        <a:off x="8695764" y="4747977"/>
        <a:ext cx="2111426" cy="909988"/>
      </dsp:txXfrm>
    </dsp:sp>
    <dsp:sp modelId="{370B1C3D-8827-4A1C-88FF-F26065CE42D3}">
      <dsp:nvSpPr>
        <dsp:cNvPr id="0" name=""/>
        <dsp:cNvSpPr/>
      </dsp:nvSpPr>
      <dsp:spPr>
        <a:xfrm rot="4137625">
          <a:off x="1254765" y="3422969"/>
          <a:ext cx="2153928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2153928" y="151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2277881" y="3384245"/>
        <a:ext cx="107696" cy="107696"/>
      </dsp:txXfrm>
    </dsp:sp>
    <dsp:sp modelId="{DB26523D-6218-4B87-AAF6-A1C45C3E84B1}">
      <dsp:nvSpPr>
        <dsp:cNvPr id="0" name=""/>
        <dsp:cNvSpPr/>
      </dsp:nvSpPr>
      <dsp:spPr>
        <a:xfrm>
          <a:off x="2718374" y="3673035"/>
          <a:ext cx="2504293" cy="154044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Конституційний Суд України</a:t>
          </a:r>
          <a:endParaRPr lang="uk-UA" sz="2000" kern="1200" dirty="0"/>
        </a:p>
      </dsp:txBody>
      <dsp:txXfrm>
        <a:off x="2763492" y="3718153"/>
        <a:ext cx="2414057" cy="1450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4538F-BC7A-4028-99F0-983CDF0E22CB}">
      <dsp:nvSpPr>
        <dsp:cNvPr id="0" name=""/>
        <dsp:cNvSpPr/>
      </dsp:nvSpPr>
      <dsp:spPr>
        <a:xfrm>
          <a:off x="9203678" y="4493215"/>
          <a:ext cx="2073501" cy="74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43"/>
              </a:lnTo>
              <a:lnTo>
                <a:pt x="2073501" y="655843"/>
              </a:lnTo>
              <a:lnTo>
                <a:pt x="2073501" y="7456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25BBA-5DDA-4F8F-85B1-EFE8ABFC8232}">
      <dsp:nvSpPr>
        <dsp:cNvPr id="0" name=""/>
        <dsp:cNvSpPr/>
      </dsp:nvSpPr>
      <dsp:spPr>
        <a:xfrm>
          <a:off x="9203678" y="3173062"/>
          <a:ext cx="1923924" cy="92896"/>
        </a:xfrm>
        <a:custGeom>
          <a:avLst/>
          <a:gdLst/>
          <a:ahLst/>
          <a:cxnLst/>
          <a:rect l="0" t="0" r="0" b="0"/>
          <a:pathLst>
            <a:path>
              <a:moveTo>
                <a:pt x="1923924" y="92896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6232F-E8D8-49B9-81B9-E4514598269B}">
      <dsp:nvSpPr>
        <dsp:cNvPr id="0" name=""/>
        <dsp:cNvSpPr/>
      </dsp:nvSpPr>
      <dsp:spPr>
        <a:xfrm>
          <a:off x="6209706" y="1373078"/>
          <a:ext cx="4917896" cy="25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90"/>
              </a:lnTo>
              <a:lnTo>
                <a:pt x="4917896" y="167890"/>
              </a:lnTo>
              <a:lnTo>
                <a:pt x="4917896" y="2577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C8482-5C07-428A-AE9A-0D87610CEFCC}">
      <dsp:nvSpPr>
        <dsp:cNvPr id="0" name=""/>
        <dsp:cNvSpPr/>
      </dsp:nvSpPr>
      <dsp:spPr>
        <a:xfrm>
          <a:off x="5662102" y="4972775"/>
          <a:ext cx="1287885" cy="159075"/>
        </a:xfrm>
        <a:custGeom>
          <a:avLst/>
          <a:gdLst/>
          <a:ahLst/>
          <a:cxnLst/>
          <a:rect l="0" t="0" r="0" b="0"/>
          <a:pathLst>
            <a:path>
              <a:moveTo>
                <a:pt x="1287885" y="0"/>
              </a:moveTo>
              <a:lnTo>
                <a:pt x="1287885" y="69237"/>
              </a:lnTo>
              <a:lnTo>
                <a:pt x="0" y="69237"/>
              </a:lnTo>
              <a:lnTo>
                <a:pt x="0" y="1590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48295-14D2-4E9C-9B77-846FDA2C8CFF}">
      <dsp:nvSpPr>
        <dsp:cNvPr id="0" name=""/>
        <dsp:cNvSpPr/>
      </dsp:nvSpPr>
      <dsp:spPr>
        <a:xfrm>
          <a:off x="6194668" y="3475756"/>
          <a:ext cx="755320" cy="15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0"/>
              </a:lnTo>
              <a:lnTo>
                <a:pt x="755320" y="64780"/>
              </a:lnTo>
              <a:lnTo>
                <a:pt x="755320" y="1546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28CBE-C978-4F1F-A886-2576D95B7DC1}">
      <dsp:nvSpPr>
        <dsp:cNvPr id="0" name=""/>
        <dsp:cNvSpPr/>
      </dsp:nvSpPr>
      <dsp:spPr>
        <a:xfrm>
          <a:off x="6148948" y="1373078"/>
          <a:ext cx="91440" cy="615526"/>
        </a:xfrm>
        <a:custGeom>
          <a:avLst/>
          <a:gdLst/>
          <a:ahLst/>
          <a:cxnLst/>
          <a:rect l="0" t="0" r="0" b="0"/>
          <a:pathLst>
            <a:path>
              <a:moveTo>
                <a:pt x="60758" y="0"/>
              </a:moveTo>
              <a:lnTo>
                <a:pt x="60758" y="525688"/>
              </a:lnTo>
              <a:lnTo>
                <a:pt x="45720" y="525688"/>
              </a:lnTo>
              <a:lnTo>
                <a:pt x="45720" y="6155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B1522-1681-4427-9578-C0565A1091F1}">
      <dsp:nvSpPr>
        <dsp:cNvPr id="0" name=""/>
        <dsp:cNvSpPr/>
      </dsp:nvSpPr>
      <dsp:spPr>
        <a:xfrm>
          <a:off x="1547575" y="4161548"/>
          <a:ext cx="1513966" cy="91440"/>
        </a:xfrm>
        <a:custGeom>
          <a:avLst/>
          <a:gdLst/>
          <a:ahLst/>
          <a:cxnLst/>
          <a:rect l="0" t="0" r="0" b="0"/>
          <a:pathLst>
            <a:path>
              <a:moveTo>
                <a:pt x="1513966" y="45720"/>
              </a:moveTo>
              <a:lnTo>
                <a:pt x="0" y="45720"/>
              </a:lnTo>
              <a:lnTo>
                <a:pt x="0" y="1293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FA729-2F56-40CB-98FA-6CF2D3473558}">
      <dsp:nvSpPr>
        <dsp:cNvPr id="0" name=""/>
        <dsp:cNvSpPr/>
      </dsp:nvSpPr>
      <dsp:spPr>
        <a:xfrm>
          <a:off x="1222559" y="2306838"/>
          <a:ext cx="1838982" cy="16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34"/>
              </a:lnTo>
              <a:lnTo>
                <a:pt x="1838982" y="75834"/>
              </a:lnTo>
              <a:lnTo>
                <a:pt x="1838982" y="1656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DA089-2211-4DB4-A891-43FE6A624CD7}">
      <dsp:nvSpPr>
        <dsp:cNvPr id="0" name=""/>
        <dsp:cNvSpPr/>
      </dsp:nvSpPr>
      <dsp:spPr>
        <a:xfrm>
          <a:off x="1222559" y="1295414"/>
          <a:ext cx="4987147" cy="91440"/>
        </a:xfrm>
        <a:custGeom>
          <a:avLst/>
          <a:gdLst/>
          <a:ahLst/>
          <a:cxnLst/>
          <a:rect l="0" t="0" r="0" b="0"/>
          <a:pathLst>
            <a:path>
              <a:moveTo>
                <a:pt x="4987147" y="77664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CAE1C-ED3D-434A-B7F1-3877861CCD1D}">
      <dsp:nvSpPr>
        <dsp:cNvPr id="0" name=""/>
        <dsp:cNvSpPr/>
      </dsp:nvSpPr>
      <dsp:spPr>
        <a:xfrm>
          <a:off x="5463027" y="1741"/>
          <a:ext cx="1493359" cy="1371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8A53B-CF34-42C8-A9B0-19459ACE6E77}">
      <dsp:nvSpPr>
        <dsp:cNvPr id="0" name=""/>
        <dsp:cNvSpPr/>
      </dsp:nvSpPr>
      <dsp:spPr>
        <a:xfrm>
          <a:off x="5570778" y="104105"/>
          <a:ext cx="1493359" cy="1371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Верховний суд України</a:t>
          </a:r>
          <a:endParaRPr lang="uk-UA" sz="2000" kern="1200" dirty="0"/>
        </a:p>
      </dsp:txBody>
      <dsp:txXfrm>
        <a:off x="5610943" y="144270"/>
        <a:ext cx="1413029" cy="1291007"/>
      </dsp:txXfrm>
    </dsp:sp>
    <dsp:sp modelId="{6DBAE413-E46C-465F-B1AD-E2309FDC5182}">
      <dsp:nvSpPr>
        <dsp:cNvPr id="0" name=""/>
        <dsp:cNvSpPr/>
      </dsp:nvSpPr>
      <dsp:spPr>
        <a:xfrm>
          <a:off x="525056" y="1341134"/>
          <a:ext cx="1395005" cy="965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8C1DBF-247A-4B17-93A1-78783F7EE5D8}">
      <dsp:nvSpPr>
        <dsp:cNvPr id="0" name=""/>
        <dsp:cNvSpPr/>
      </dsp:nvSpPr>
      <dsp:spPr>
        <a:xfrm>
          <a:off x="632808" y="1443498"/>
          <a:ext cx="1395005" cy="965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Апеляційний</a:t>
          </a:r>
          <a:r>
            <a:rPr lang="uk-UA" sz="2400" kern="1200" dirty="0" smtClean="0"/>
            <a:t> </a:t>
          </a:r>
          <a:r>
            <a:rPr lang="uk-UA" sz="2000" kern="1200" dirty="0" smtClean="0"/>
            <a:t>суд</a:t>
          </a:r>
          <a:r>
            <a:rPr lang="uk-UA" sz="2400" kern="1200" dirty="0" smtClean="0"/>
            <a:t> </a:t>
          </a:r>
          <a:r>
            <a:rPr lang="uk-UA" sz="2000" kern="1200" dirty="0" smtClean="0"/>
            <a:t>України</a:t>
          </a:r>
          <a:endParaRPr lang="uk-UA" sz="2400" kern="1200" dirty="0"/>
        </a:p>
      </dsp:txBody>
      <dsp:txXfrm>
        <a:off x="661092" y="1471782"/>
        <a:ext cx="1338437" cy="909135"/>
      </dsp:txXfrm>
    </dsp:sp>
    <dsp:sp modelId="{DABF5CD2-E285-4BB5-93E9-6E30198433B7}">
      <dsp:nvSpPr>
        <dsp:cNvPr id="0" name=""/>
        <dsp:cNvSpPr/>
      </dsp:nvSpPr>
      <dsp:spPr>
        <a:xfrm>
          <a:off x="2056803" y="2472510"/>
          <a:ext cx="2009477" cy="173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8E1833-D96C-4C55-8517-298FB7355437}">
      <dsp:nvSpPr>
        <dsp:cNvPr id="0" name=""/>
        <dsp:cNvSpPr/>
      </dsp:nvSpPr>
      <dsp:spPr>
        <a:xfrm>
          <a:off x="2164555" y="2574874"/>
          <a:ext cx="2009477" cy="173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Апеляційні загальні суди (АР Крим, областей, Києва та Севастополя)</a:t>
          </a:r>
          <a:endParaRPr lang="uk-UA" sz="2000" kern="1200" dirty="0"/>
        </a:p>
      </dsp:txBody>
      <dsp:txXfrm>
        <a:off x="2215364" y="2625683"/>
        <a:ext cx="1907859" cy="1633140"/>
      </dsp:txXfrm>
    </dsp:sp>
    <dsp:sp modelId="{159355BD-3185-4A94-B862-65BBA7567C5B}">
      <dsp:nvSpPr>
        <dsp:cNvPr id="0" name=""/>
        <dsp:cNvSpPr/>
      </dsp:nvSpPr>
      <dsp:spPr>
        <a:xfrm>
          <a:off x="514908" y="4290934"/>
          <a:ext cx="2065335" cy="1834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7F1F76-0E8B-4E1B-BD0D-5967F1CB743D}">
      <dsp:nvSpPr>
        <dsp:cNvPr id="0" name=""/>
        <dsp:cNvSpPr/>
      </dsp:nvSpPr>
      <dsp:spPr>
        <a:xfrm>
          <a:off x="622659" y="4393298"/>
          <a:ext cx="2065335" cy="183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Місцеві загальні суди (районні, міські, військові суди гарнізонів)</a:t>
          </a:r>
          <a:endParaRPr lang="uk-UA" sz="2000" kern="1200" dirty="0"/>
        </a:p>
      </dsp:txBody>
      <dsp:txXfrm>
        <a:off x="676382" y="4447021"/>
        <a:ext cx="1957889" cy="1726788"/>
      </dsp:txXfrm>
    </dsp:sp>
    <dsp:sp modelId="{A3E662A3-B488-42B8-BA59-BB291511100B}">
      <dsp:nvSpPr>
        <dsp:cNvPr id="0" name=""/>
        <dsp:cNvSpPr/>
      </dsp:nvSpPr>
      <dsp:spPr>
        <a:xfrm>
          <a:off x="5236982" y="1988605"/>
          <a:ext cx="1915371" cy="1487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434FE1-9F75-4CD7-AEF4-31A2FBEDFF0F}">
      <dsp:nvSpPr>
        <dsp:cNvPr id="0" name=""/>
        <dsp:cNvSpPr/>
      </dsp:nvSpPr>
      <dsp:spPr>
        <a:xfrm>
          <a:off x="5344734" y="2090969"/>
          <a:ext cx="1915371" cy="1487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Вищий господарський суд України</a:t>
          </a:r>
          <a:endParaRPr lang="uk-UA" sz="2000" kern="1200" dirty="0"/>
        </a:p>
      </dsp:txBody>
      <dsp:txXfrm>
        <a:off x="5388291" y="2134526"/>
        <a:ext cx="1828257" cy="1400037"/>
      </dsp:txXfrm>
    </dsp:sp>
    <dsp:sp modelId="{BD169C56-A4AF-4C0A-AE19-9D7E7D5E2335}">
      <dsp:nvSpPr>
        <dsp:cNvPr id="0" name=""/>
        <dsp:cNvSpPr/>
      </dsp:nvSpPr>
      <dsp:spPr>
        <a:xfrm>
          <a:off x="6061461" y="3630374"/>
          <a:ext cx="1777053" cy="1342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4FF092-3BBE-4395-88B8-3BAF837FE1EB}">
      <dsp:nvSpPr>
        <dsp:cNvPr id="0" name=""/>
        <dsp:cNvSpPr/>
      </dsp:nvSpPr>
      <dsp:spPr>
        <a:xfrm>
          <a:off x="6169212" y="3732738"/>
          <a:ext cx="1777053" cy="1342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Апеляційні господарські суди</a:t>
          </a:r>
          <a:endParaRPr lang="uk-UA" sz="2000" kern="1200" dirty="0"/>
        </a:p>
      </dsp:txBody>
      <dsp:txXfrm>
        <a:off x="6208530" y="3772056"/>
        <a:ext cx="1698417" cy="1263765"/>
      </dsp:txXfrm>
    </dsp:sp>
    <dsp:sp modelId="{E4259E90-BFEB-4F08-89A0-6AEA75053A00}">
      <dsp:nvSpPr>
        <dsp:cNvPr id="0" name=""/>
        <dsp:cNvSpPr/>
      </dsp:nvSpPr>
      <dsp:spPr>
        <a:xfrm>
          <a:off x="4473884" y="5131850"/>
          <a:ext cx="2376435" cy="1623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8252A3-1406-4F6F-9847-1E5BC0C5E2C2}">
      <dsp:nvSpPr>
        <dsp:cNvPr id="0" name=""/>
        <dsp:cNvSpPr/>
      </dsp:nvSpPr>
      <dsp:spPr>
        <a:xfrm>
          <a:off x="4581636" y="5234214"/>
          <a:ext cx="2376435" cy="162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Місцеві господарські суди(АРК, областей, Києва та Севастополя)</a:t>
          </a:r>
          <a:endParaRPr lang="uk-UA" sz="2000" kern="1200" dirty="0"/>
        </a:p>
      </dsp:txBody>
      <dsp:txXfrm>
        <a:off x="4629195" y="5281773"/>
        <a:ext cx="2281317" cy="1528667"/>
      </dsp:txXfrm>
    </dsp:sp>
    <dsp:sp modelId="{1564A69B-289C-4987-9A2A-800FE12F5D3D}">
      <dsp:nvSpPr>
        <dsp:cNvPr id="0" name=""/>
        <dsp:cNvSpPr/>
      </dsp:nvSpPr>
      <dsp:spPr>
        <a:xfrm>
          <a:off x="10221145" y="1630806"/>
          <a:ext cx="1812915" cy="1635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80FCE0-C863-4ECF-B7B5-93DF0FE254C6}">
      <dsp:nvSpPr>
        <dsp:cNvPr id="0" name=""/>
        <dsp:cNvSpPr/>
      </dsp:nvSpPr>
      <dsp:spPr>
        <a:xfrm>
          <a:off x="10328896" y="1733170"/>
          <a:ext cx="1812915" cy="1635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Вищий адміністративний суд України</a:t>
          </a:r>
          <a:endParaRPr lang="uk-UA" sz="2000" kern="1200" dirty="0"/>
        </a:p>
      </dsp:txBody>
      <dsp:txXfrm>
        <a:off x="10376788" y="1781062"/>
        <a:ext cx="1717131" cy="1539368"/>
      </dsp:txXfrm>
    </dsp:sp>
    <dsp:sp modelId="{CD882E31-DC8D-48BC-9236-0A0E65C7CF86}">
      <dsp:nvSpPr>
        <dsp:cNvPr id="0" name=""/>
        <dsp:cNvSpPr/>
      </dsp:nvSpPr>
      <dsp:spPr>
        <a:xfrm>
          <a:off x="8490586" y="3173062"/>
          <a:ext cx="1426183" cy="1320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C05E47-1740-499B-9BFF-3796B8680C0C}">
      <dsp:nvSpPr>
        <dsp:cNvPr id="0" name=""/>
        <dsp:cNvSpPr/>
      </dsp:nvSpPr>
      <dsp:spPr>
        <a:xfrm>
          <a:off x="8598338" y="3275426"/>
          <a:ext cx="1426183" cy="132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Апеляційні адміністративні суди</a:t>
          </a:r>
          <a:endParaRPr lang="uk-UA" sz="2000" kern="1200" dirty="0"/>
        </a:p>
      </dsp:txBody>
      <dsp:txXfrm>
        <a:off x="8637004" y="3314092"/>
        <a:ext cx="1348851" cy="1242820"/>
      </dsp:txXfrm>
    </dsp:sp>
    <dsp:sp modelId="{2FB70D91-82BD-4A57-825E-DBC22A2205B1}">
      <dsp:nvSpPr>
        <dsp:cNvPr id="0" name=""/>
        <dsp:cNvSpPr/>
      </dsp:nvSpPr>
      <dsp:spPr>
        <a:xfrm>
          <a:off x="10543116" y="5238897"/>
          <a:ext cx="1468125" cy="140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74C138-6815-43FA-BA36-F75BF5E367B8}">
      <dsp:nvSpPr>
        <dsp:cNvPr id="0" name=""/>
        <dsp:cNvSpPr/>
      </dsp:nvSpPr>
      <dsp:spPr>
        <a:xfrm>
          <a:off x="10650868" y="5341261"/>
          <a:ext cx="1468125" cy="140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Місцеві адміністративні суди(окружні)</a:t>
          </a:r>
          <a:endParaRPr lang="uk-UA" sz="2000" kern="1200" dirty="0"/>
        </a:p>
      </dsp:txBody>
      <dsp:txXfrm>
        <a:off x="10691924" y="5382317"/>
        <a:ext cx="1386013" cy="131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28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0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7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58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57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06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04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5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4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03C0-5903-4F7A-8871-BCCA61B76AC7}" type="datetimeFigureOut">
              <a:rPr lang="uk-UA" smtClean="0"/>
              <a:t>17.02.2015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4135-C0ED-40BC-AA2F-45B01C448F67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2" y="218941"/>
            <a:ext cx="10515600" cy="100455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Органи судової влади України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44" y="1223493"/>
            <a:ext cx="3418612" cy="455923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10659" y="5782732"/>
            <a:ext cx="4087970" cy="83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Підготувала: Дудник Карина (Л-12)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6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Функції судової влади України</a:t>
            </a:r>
            <a:endParaRPr lang="uk-UA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06906270"/>
              </p:ext>
            </p:extLst>
          </p:nvPr>
        </p:nvGraphicFramePr>
        <p:xfrm>
          <a:off x="2032000" y="1390918"/>
          <a:ext cx="8128000" cy="474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9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563158"/>
              </p:ext>
            </p:extLst>
          </p:nvPr>
        </p:nvGraphicFramePr>
        <p:xfrm>
          <a:off x="641082" y="476518"/>
          <a:ext cx="10885510" cy="575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69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Поняття «юрисдикція»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61055" y="1094704"/>
            <a:ext cx="10515600" cy="51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FFFF00"/>
                </a:solidFill>
              </a:rPr>
              <a:t>Юрисдикція</a:t>
            </a:r>
            <a:r>
              <a:rPr lang="uk-UA" sz="2800" b="1" dirty="0" smtClean="0">
                <a:solidFill>
                  <a:schemeClr val="bg1"/>
                </a:solidFill>
              </a:rPr>
              <a:t> – це компетентність органів судової влади:</a:t>
            </a:r>
          </a:p>
          <a:p>
            <a:endParaRPr lang="uk-UA" sz="2800" b="1" dirty="0" smtClean="0">
              <a:solidFill>
                <a:schemeClr val="bg1"/>
              </a:solidFill>
            </a:endParaRPr>
          </a:p>
          <a:p>
            <a:pPr marL="742950" indent="-7429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</a:rPr>
              <a:t>Розглядати цивільні, кримінальні, та інші типи справ.</a:t>
            </a:r>
          </a:p>
          <a:p>
            <a:pPr marL="742950" indent="-7429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</a:rPr>
              <a:t>Вирішувати правові спори, проблеми, питання.</a:t>
            </a:r>
          </a:p>
          <a:p>
            <a:pPr marL="742950" indent="-7429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</a:rPr>
              <a:t>Давати правову оцінку фактам.</a:t>
            </a:r>
          </a:p>
          <a:p>
            <a:pPr marL="742950" indent="-7429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</a:rPr>
              <a:t>Застосовувати передбачених законом санкцій.</a:t>
            </a:r>
          </a:p>
          <a:p>
            <a:pPr marL="742950" indent="-742950">
              <a:buAutoNum type="arabicParenR"/>
            </a:pP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5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Головні принципи правосуддя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1133342"/>
            <a:ext cx="10515600" cy="4649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 smtClean="0">
                <a:solidFill>
                  <a:schemeClr val="bg1"/>
                </a:solidFill>
              </a:rPr>
              <a:t>аконність;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рівність усіх учасників судового процесу;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 smtClean="0">
                <a:solidFill>
                  <a:schemeClr val="bg1"/>
                </a:solidFill>
              </a:rPr>
              <a:t>абезпеченість доведеності війни;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змагальність сторін та свобода в наданні суду своїх доказів;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п</a:t>
            </a:r>
            <a:r>
              <a:rPr lang="uk-UA" sz="2800" b="1" dirty="0" smtClean="0">
                <a:solidFill>
                  <a:schemeClr val="bg1"/>
                </a:solidFill>
              </a:rPr>
              <a:t>ідтримання державного обвинувачення в суді прокурором;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 smtClean="0">
                <a:solidFill>
                  <a:schemeClr val="bg1"/>
                </a:solidFill>
              </a:rPr>
              <a:t>абезпечення обвинуваченому права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захист;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г</a:t>
            </a:r>
            <a:r>
              <a:rPr lang="uk-UA" sz="2800" b="1" dirty="0" smtClean="0">
                <a:solidFill>
                  <a:schemeClr val="bg1"/>
                </a:solidFill>
              </a:rPr>
              <a:t>ласність судового процесу;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забезпечення апеляційного та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касаційного </a:t>
            </a:r>
            <a:r>
              <a:rPr lang="uk-UA" sz="2800" b="1" dirty="0" smtClean="0">
                <a:solidFill>
                  <a:schemeClr val="bg1"/>
                </a:solidFill>
              </a:rPr>
              <a:t>оскарження рішення суду;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обов'язковість рішень суду.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17" y="3457978"/>
            <a:ext cx="4305746" cy="28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85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97903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537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Конституційний суд України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017432"/>
            <a:ext cx="8822028" cy="5525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Повноваження КСУ: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Вирішення питань про відповідність Конституції України: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FFFF00"/>
                </a:solidFill>
              </a:rPr>
              <a:t>законів та інших правових антів Верховної Ради України;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FFFF00"/>
                </a:solidFill>
              </a:rPr>
              <a:t>актів Президента України;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FFFF00"/>
                </a:solidFill>
              </a:rPr>
              <a:t>а</a:t>
            </a:r>
            <a:r>
              <a:rPr lang="uk-UA" sz="2400" b="1" dirty="0" smtClean="0">
                <a:solidFill>
                  <a:srgbClr val="FFFF00"/>
                </a:solidFill>
              </a:rPr>
              <a:t>кту Кабінету Міністрів України;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uk-UA" sz="2400" b="1" dirty="0" err="1">
                <a:solidFill>
                  <a:srgbClr val="FFFF00"/>
                </a:solidFill>
              </a:rPr>
              <a:t>п</a:t>
            </a:r>
            <a:r>
              <a:rPr lang="uk-UA" sz="2400" b="1" dirty="0" err="1" smtClean="0">
                <a:solidFill>
                  <a:srgbClr val="FFFF00"/>
                </a:solidFill>
              </a:rPr>
              <a:t>равовоих</a:t>
            </a:r>
            <a:r>
              <a:rPr lang="uk-UA" sz="2400" b="1" dirty="0" smtClean="0">
                <a:solidFill>
                  <a:srgbClr val="FFFF00"/>
                </a:solidFill>
              </a:rPr>
              <a:t> актів Верховної Ради АР Крим;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Видання офіційного тлумачення законів Конституції Укр</a:t>
            </a:r>
            <a:r>
              <a:rPr lang="uk-UA" sz="3200" b="1" dirty="0" smtClean="0">
                <a:solidFill>
                  <a:schemeClr val="bg1"/>
                </a:solidFill>
              </a:rPr>
              <a:t>аїни.</a:t>
            </a:r>
          </a:p>
          <a:p>
            <a:pPr algn="ctr"/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4263443"/>
            <a:ext cx="3627281" cy="2418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80" y="1585442"/>
            <a:ext cx="3135797" cy="23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82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Верховний суд України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846231"/>
            <a:ext cx="10515600" cy="3683357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solidFill>
                  <a:schemeClr val="bg2"/>
                </a:solidFill>
              </a:rPr>
              <a:t>Повноваження ВСУ:</a:t>
            </a:r>
          </a:p>
          <a:p>
            <a:pPr algn="ctr"/>
            <a:endParaRPr lang="uk-UA" b="1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2"/>
                </a:solidFill>
              </a:rPr>
              <a:t>розглядає справи, віднесені до його підсудності та справи, пов'язані з виключними обставинами;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2"/>
                </a:solidFill>
              </a:rPr>
              <a:t>переглядає, інші справи, розглянуті судами загальної юрисдикції;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2"/>
                </a:solidFill>
              </a:rPr>
              <a:t>дає роз'яснення з питань застосування законодавства;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2"/>
                </a:solidFill>
              </a:rPr>
              <a:t>розглядає звинувачення на адресу Президента України;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2"/>
                </a:solidFill>
              </a:rPr>
              <a:t>представляє Україну у відносинах з судами інших держав</a:t>
            </a:r>
            <a:r>
              <a:rPr lang="uk-UA" sz="2800" b="1" dirty="0" smtClean="0">
                <a:solidFill>
                  <a:schemeClr val="bg2"/>
                </a:solidFill>
              </a:rPr>
              <a:t>.</a:t>
            </a:r>
            <a:endParaRPr lang="uk-UA" sz="2800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61187"/>
            <a:ext cx="3427927" cy="2856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71" y="993761"/>
            <a:ext cx="4231783" cy="19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361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Органи судової влади України</vt:lpstr>
      <vt:lpstr>Функції судової влади України</vt:lpstr>
      <vt:lpstr>Презентация PowerPoint</vt:lpstr>
      <vt:lpstr>Поняття «юрисдикція»</vt:lpstr>
      <vt:lpstr>Головні принципи правосуддя</vt:lpstr>
      <vt:lpstr>Презентация PowerPoint</vt:lpstr>
      <vt:lpstr>Конституційний суд України</vt:lpstr>
      <vt:lpstr>Верховний суд України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судової влади України</dc:title>
  <dc:creator>Станислав Мирошник</dc:creator>
  <cp:lastModifiedBy>Станислав Мирошник</cp:lastModifiedBy>
  <cp:revision>9</cp:revision>
  <dcterms:created xsi:type="dcterms:W3CDTF">2015-02-17T16:53:57Z</dcterms:created>
  <dcterms:modified xsi:type="dcterms:W3CDTF">2015-02-17T18:00:33Z</dcterms:modified>
</cp:coreProperties>
</file>