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0" autoAdjust="0"/>
    <p:restoredTop sz="86467" autoAdjust="0"/>
  </p:normalViewPr>
  <p:slideViewPr>
    <p:cSldViewPr>
      <p:cViewPr varScale="1">
        <p:scale>
          <a:sx n="89" d="100"/>
          <a:sy n="89" d="100"/>
        </p:scale>
        <p:origin x="-6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FC330-81BB-415A-8252-70BB32DE4AD5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A4C57-53F7-43E6-B1FD-E55F70C7D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4C57-53F7-43E6-B1FD-E55F70C7DD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1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4C57-53F7-43E6-B1FD-E55F70C7DD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6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4C57-53F7-43E6-B1FD-E55F70C7DD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5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1052736"/>
            <a:ext cx="3980978" cy="100811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Собор Парижской Богоматери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509120"/>
            <a:ext cx="4355976" cy="1368152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5490639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2959213" cy="52259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5728692" cy="32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60"/>
            <a:ext cx="4067944" cy="648072"/>
          </a:xfrm>
        </p:spPr>
        <p:txBody>
          <a:bodyPr>
            <a:normAutofit fontScale="90000"/>
          </a:bodyPr>
          <a:lstStyle/>
          <a:p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5266"/>
            <a:ext cx="4038600" cy="443484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соборе хранится одна из великих христианских реликвий — Терновый венец Иисуса Христа. До 1063 года венец находился на горе Сион в Иерусалиме, откуда его перевезли во дворец византийских императоров в Константинополе. </a:t>
            </a:r>
            <a:r>
              <a:rPr lang="ru-RU" dirty="0" err="1"/>
              <a:t>Балдуин</a:t>
            </a:r>
            <a:r>
              <a:rPr lang="ru-RU" dirty="0"/>
              <a:t> II де </a:t>
            </a:r>
            <a:r>
              <a:rPr lang="ru-RU" dirty="0" err="1"/>
              <a:t>Куртенэ</a:t>
            </a:r>
            <a:r>
              <a:rPr lang="ru-RU" dirty="0"/>
              <a:t>, последний император Латинской империи, был вынужден заложить реликвию в Венеции, но из-за нехватки средств её не на что было выкупить. В 1238 году король Франции Людовик IX приобрёл венец у византийского императора. 18 августа 1239 года король внёс его в </a:t>
            </a:r>
            <a:r>
              <a:rPr lang="ru-RU" dirty="0" err="1"/>
              <a:t>Нотр</a:t>
            </a:r>
            <a:r>
              <a:rPr lang="ru-RU" dirty="0"/>
              <a:t>-Дам де Пари. В 1243—1248 при королевском дворце на острове Сите была построена </a:t>
            </a:r>
            <a:r>
              <a:rPr lang="ru-RU" dirty="0" err="1"/>
              <a:t>Сент-Шапель</a:t>
            </a:r>
            <a:r>
              <a:rPr lang="ru-RU" dirty="0"/>
              <a:t> (Святая часовня) для хранения Тернового венца, который находился здесь до Французской революции. Позднее венец был передан в сокровищницу </a:t>
            </a:r>
            <a:r>
              <a:rPr lang="ru-RU" dirty="0" err="1"/>
              <a:t>Нотр</a:t>
            </a:r>
            <a:r>
              <a:rPr lang="ru-RU" dirty="0"/>
              <a:t>-Дам де Пари.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3960440" cy="5730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3403600" cy="255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5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"/>
            <a:ext cx="4186808" cy="5661019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Ежегодно собор посещают 14 миллионов человек, он является одним из самых известных памятников в Европе.</a:t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2009 г. фанаты Майкла Джексона, собравшиеся на паперти собора, думали, что колокольный звон раздаётся в честь смерти их кумира. В действительности же, колокольный звон сопровождал крестный ход к собору Сен-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Северен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юбилейным мероприятиям в честь 850-летия собора (которые продлятся почти год — с 12 декабря 2012 до 24 ноября 2013), для собора отлиты девять новых колоколов (общие затраты на создание новых колоколов оцениваются в 2 млн евро), также реконструирован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юбилею приурочен ряд религиозных и культурных инициатив, подготовкой которых занимается совместно парижская архиепархия и власти французской столицы, в январе почта Франции выпустит две памятные почтовые марки. Будет создан специальный "маршрут паломника", следуя которому можно ознакомиться с малоизвестными фактами о прилегающей к собору территории и тайнами двора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4860032" cy="570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0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082560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tx1"/>
                </a:solidFill>
              </a:rPr>
              <a:t>Собо́р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Пари́жской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Богома́тери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Нотр</a:t>
            </a:r>
            <a:r>
              <a:rPr lang="ru-RU" sz="1600" dirty="0">
                <a:solidFill>
                  <a:schemeClr val="tx1"/>
                </a:solidFill>
              </a:rPr>
              <a:t>-Дам-де-Пари; фр. </a:t>
            </a:r>
            <a:r>
              <a:rPr lang="ru-RU" sz="1600" dirty="0" err="1">
                <a:solidFill>
                  <a:schemeClr val="tx1"/>
                </a:solidFill>
              </a:rPr>
              <a:t>Notre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Dame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de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Paris</a:t>
            </a:r>
            <a:r>
              <a:rPr lang="ru-RU" sz="1600" dirty="0">
                <a:solidFill>
                  <a:schemeClr val="tx1"/>
                </a:solidFill>
              </a:rPr>
              <a:t>) — христианский собор в центре Парижа, географическое и духовное «сердце» французской столицы, расположен в восточной части острова Сите, на месте первой христианской церкви Парижа — базилики Святого Стефана, построенной, в свою очередь, на месте </a:t>
            </a:r>
            <a:r>
              <a:rPr lang="ru-RU" sz="1600" dirty="0" err="1">
                <a:solidFill>
                  <a:schemeClr val="tx1"/>
                </a:solidFill>
              </a:rPr>
              <a:t>галло</a:t>
            </a:r>
            <a:r>
              <a:rPr lang="ru-RU" sz="1600" dirty="0">
                <a:solidFill>
                  <a:schemeClr val="tx1"/>
                </a:solidFill>
              </a:rPr>
              <a:t>-римского храма Юпитера. Строился с 1163 по 1345 гг. Высота собора — 35 м, длина — 130 м, ширина — 48 м, высота колоколен — 69 м, вес колокола Эммануэль в восточной башне — 13 тонн, его языка — 500 кг.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276872"/>
            <a:ext cx="439147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872"/>
            <a:ext cx="4388296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49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84708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Строительство началось в 1163, при Людовике VII Французском. Историки расходятся в мнениях о том, кто именно заложил первый камень в фундамент собора — епископ Морис де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Сюлли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или папа Александр III. Главный алтарь собора освятили в мае 1182 года, к 1196 году неф здания был почти закончен, работы продолжались только на главном фасаде. К 1250 году строительство собора в основном было завершено, а в 1315 году закончена и внутренняя отделка.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388296" cy="4725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31628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8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3296"/>
            <a:ext cx="5770984" cy="5040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Собор Парижской Богоматери ночью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632"/>
            <a:ext cx="4038600" cy="536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6671"/>
            <a:ext cx="4244280" cy="5439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7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536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Верхняя часть собора украшена изображениями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гаргулий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(торчащие концы балок, украшенные мордами фантастических существ) и химер (это отдельные статуи фантастических существ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Средние века химер на соборе не было. Поставить их, взяв за образец средневековых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гаргулий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придумал реставратор — архитектор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Виолле-ле-Дюк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Выполнили их пятнадцать скульпторов, руководимых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Жоффруа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Дешоме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40188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31" y="1916832"/>
            <a:ext cx="4117069" cy="4257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73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4572000" cy="37170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555900" cy="381642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0208" cy="3125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8" y="0"/>
            <a:ext cx="4223792" cy="312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621"/>
            <a:ext cx="4139952" cy="310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46" y="0"/>
            <a:ext cx="369721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7"/>
            <a:ext cx="3744416" cy="427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8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669042" cy="4865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04819"/>
            <a:ext cx="4506287" cy="3008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171400"/>
            <a:ext cx="5353322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9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360</Words>
  <Application>Microsoft Office PowerPoint</Application>
  <PresentationFormat>Экран (4:3)</PresentationFormat>
  <Paragraphs>10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Собор Парижской Богоматери</vt:lpstr>
      <vt:lpstr>Собо́р Пари́жской Богома́тери (Нотр-Дам-де-Пари; фр. Notre Dame de Paris) — христианский собор в центре Парижа, географическое и духовное «сердце» французской столицы, расположен в восточной части острова Сите, на месте первой христианской церкви Парижа — базилики Святого Стефана, построенной, в свою очередь, на месте галло-римского храма Юпитера. Строился с 1163 по 1345 гг. Высота собора — 35 м, длина — 130 м, ширина — 48 м, высота колоколен — 69 м, вес колокола Эммануэль в восточной башне — 13 тонн, его языка — 500 кг.</vt:lpstr>
      <vt:lpstr>Строительство началось в 1163, при Людовике VII Французском. Историки расходятся в мнениях о том, кто именно заложил первый камень в фундамент собора — епископ Морис де Сюлли или папа Александр III. Главный алтарь собора освятили в мае 1182 года, к 1196 году неф здания был почти закончен, работы продолжались только на главном фасаде. К 1250 году строительство собора в основном было завершено, а в 1315 году закончена и внутренняя отделка.</vt:lpstr>
      <vt:lpstr>Собор Парижской Богоматери ночью</vt:lpstr>
      <vt:lpstr>Презентация PowerPoint</vt:lpstr>
      <vt:lpstr>Верхняя часть собора украшена изображениями гаргулий (торчащие концы балок, украшенные мордами фантастических существ) и химер (это отдельные статуи фантастических существ). В Средние века химер на соборе не было. Поставить их, взяв за образец средневековых гаргулий, придумал реставратор — архитектор Виолле-ле-Дюк. Выполнили их пятнадцать скульпторов, руководимых Жоффруа Дешоме.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Ежегодно собор посещают 14 миллионов человек, он является одним из самых известных памятников в Европе. В 2009 г. фанаты Майкла Джексона, собравшиеся на паперти собора, думали, что колокольный звон раздаётся в честь смерти их кумира. В действительности же, колокольный звон сопровождал крестный ход к собору Сен-Северен. К юбилейным мероприятиям в честь 850-летия собора (которые продлятся почти год — с 12 декабря 2012 до 24 ноября 2013), для собора отлиты девять новых колоколов (общие затраты на создание новых колоколов оцениваются в 2 млн евро), также реконструирован орган. К юбилею приурочен ряд религиозных и культурных инициатив, подготовкой которых занимается совместно парижская архиепархия и власти французской столицы, в январе почта Франции выпустит две памятные почтовые марки. Будет создан специальный "маршрут паломника", следуя которому можно ознакомиться с малоизвестными фактами о прилегающей к собору территории и тайнами двора.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Собор Парижской Богоматери</dc:title>
  <cp:lastModifiedBy>Admin</cp:lastModifiedBy>
  <cp:revision>21</cp:revision>
  <dcterms:modified xsi:type="dcterms:W3CDTF">2013-01-22T17:45:01Z</dcterms:modified>
</cp:coreProperties>
</file>