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EA14D-9B90-4738-B0E0-C74465F4CF30}" type="datetimeFigureOut">
              <a:rPr lang="uk-UA" smtClean="0"/>
              <a:t>23.01.2013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187C-3A35-4D01-B514-EDDB834604A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9440-CCAD-4369-8FFA-A547D7D9BCDC}" type="datetimeFigureOut">
              <a:rPr lang="uk-UA" smtClean="0"/>
              <a:t>23.01.2013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A8EB-09A3-403D-AB93-469D6D5A5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9440-CCAD-4369-8FFA-A547D7D9BCDC}" type="datetimeFigureOut">
              <a:rPr lang="uk-UA" smtClean="0"/>
              <a:t>23.01.2013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A8EB-09A3-403D-AB93-469D6D5A5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9440-CCAD-4369-8FFA-A547D7D9BCDC}" type="datetimeFigureOut">
              <a:rPr lang="uk-UA" smtClean="0"/>
              <a:t>23.01.2013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A8EB-09A3-403D-AB93-469D6D5A5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9440-CCAD-4369-8FFA-A547D7D9BCDC}" type="datetimeFigureOut">
              <a:rPr lang="uk-UA" smtClean="0"/>
              <a:t>23.01.2013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A8EB-09A3-403D-AB93-469D6D5A5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9440-CCAD-4369-8FFA-A547D7D9BCDC}" type="datetimeFigureOut">
              <a:rPr lang="uk-UA" smtClean="0"/>
              <a:t>23.01.2013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A8EB-09A3-403D-AB93-469D6D5A5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9440-CCAD-4369-8FFA-A547D7D9BCDC}" type="datetimeFigureOut">
              <a:rPr lang="uk-UA" smtClean="0"/>
              <a:t>23.01.2013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A8EB-09A3-403D-AB93-469D6D5A5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9440-CCAD-4369-8FFA-A547D7D9BCDC}" type="datetimeFigureOut">
              <a:rPr lang="uk-UA" smtClean="0"/>
              <a:t>23.01.2013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A8EB-09A3-403D-AB93-469D6D5A5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9440-CCAD-4369-8FFA-A547D7D9BCDC}" type="datetimeFigureOut">
              <a:rPr lang="uk-UA" smtClean="0"/>
              <a:t>23.01.2013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A8EB-09A3-403D-AB93-469D6D5A5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9440-CCAD-4369-8FFA-A547D7D9BCDC}" type="datetimeFigureOut">
              <a:rPr lang="uk-UA" smtClean="0"/>
              <a:t>23.01.2013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A8EB-09A3-403D-AB93-469D6D5A5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9440-CCAD-4369-8FFA-A547D7D9BCDC}" type="datetimeFigureOut">
              <a:rPr lang="uk-UA" smtClean="0"/>
              <a:t>23.01.2013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A8EB-09A3-403D-AB93-469D6D5A5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9440-CCAD-4369-8FFA-A547D7D9BCDC}" type="datetimeFigureOut">
              <a:rPr lang="uk-UA" smtClean="0"/>
              <a:t>23.01.2013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A8EB-09A3-403D-AB93-469D6D5A5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9440-CCAD-4369-8FFA-A547D7D9BCDC}" type="datetimeFigureOut">
              <a:rPr lang="uk-UA" smtClean="0"/>
              <a:t>23.01.2013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5A8EB-09A3-403D-AB93-469D6D5A5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204864"/>
            <a:ext cx="857523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Духовна культура</a:t>
            </a:r>
          </a:p>
          <a:p>
            <a:pPr algn="ctr"/>
            <a:r>
              <a:rPr lang="ru-RU" sz="7200" b="1" spc="50" dirty="0" err="1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7200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</a:t>
            </a:r>
            <a:r>
              <a:rPr lang="uk-UA" sz="7200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їнського</a:t>
            </a:r>
            <a:r>
              <a:rPr lang="uk-UA" sz="72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народу</a:t>
            </a:r>
            <a:endParaRPr lang="ru-RU" sz="72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484784"/>
            <a:ext cx="720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uk-UA" sz="30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3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Релігія</a:t>
            </a:r>
            <a:r>
              <a:rPr lang="en-US" sz="3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3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поруч</a:t>
            </a:r>
            <a:r>
              <a:rPr lang="en-US" sz="3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en-US" sz="3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мораллю</a:t>
            </a:r>
            <a:r>
              <a:rPr lang="en-US" sz="3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3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мистецтвом</a:t>
            </a:r>
            <a:r>
              <a:rPr lang="en-US" sz="3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endParaRPr lang="uk-UA" sz="3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Clr>
                <a:srgbClr val="FFFF00"/>
              </a:buClr>
            </a:pPr>
            <a:r>
              <a:rPr lang="uk-UA" sz="3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r>
              <a:rPr lang="en-US" sz="3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філософією</a:t>
            </a:r>
            <a:r>
              <a:rPr lang="en-US" sz="3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3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наукою</a:t>
            </a:r>
            <a:r>
              <a:rPr lang="en-US" sz="3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3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правом</a:t>
            </a:r>
            <a:r>
              <a:rPr lang="en-US" sz="3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є </a:t>
            </a:r>
            <a:r>
              <a:rPr lang="en-US" sz="3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одним</a:t>
            </a:r>
            <a:r>
              <a:rPr lang="uk-UA" sz="3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endParaRPr lang="uk-UA" sz="3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Clr>
                <a:srgbClr val="FFFF00"/>
              </a:buClr>
            </a:pPr>
            <a:r>
              <a:rPr lang="uk-UA" sz="3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3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значних</a:t>
            </a:r>
            <a:r>
              <a:rPr lang="en-US" sz="3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виявів</a:t>
            </a:r>
            <a:r>
              <a:rPr lang="en-US" sz="3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духовності</a:t>
            </a:r>
            <a:r>
              <a:rPr lang="en-US" sz="3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людства</a:t>
            </a:r>
            <a:r>
              <a:rPr lang="en-US" sz="3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uk-UA" sz="3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Clr>
                <a:srgbClr val="FFFF00"/>
              </a:buClr>
            </a:pPr>
            <a:endParaRPr lang="uk-UA" sz="300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Clr>
                <a:srgbClr val="FFFF00"/>
              </a:buClr>
            </a:pPr>
            <a:endParaRPr lang="uk-UA" sz="300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uk-UA" sz="30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0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</a:t>
            </a:r>
            <a:r>
              <a:rPr lang="ru-RU" sz="30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духовної</a:t>
            </a:r>
            <a:r>
              <a:rPr lang="ru-RU" sz="30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0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культури</a:t>
            </a:r>
            <a:r>
              <a:rPr lang="ru-RU" sz="30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0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українського</a:t>
            </a:r>
            <a:r>
              <a:rPr lang="ru-RU" sz="30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300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Clr>
                <a:srgbClr val="FFFF00"/>
              </a:buClr>
            </a:pPr>
            <a:r>
              <a:rPr lang="ru-RU" sz="30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народу </a:t>
            </a:r>
            <a:r>
              <a:rPr lang="ru-RU" sz="30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належать </a:t>
            </a:r>
            <a:r>
              <a:rPr lang="ru-RU" sz="30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мова</a:t>
            </a:r>
            <a:r>
              <a:rPr lang="ru-RU" sz="30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0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освіта</a:t>
            </a:r>
            <a:r>
              <a:rPr lang="ru-RU" sz="30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endParaRPr lang="ru-RU" sz="300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Clr>
                <a:srgbClr val="FFFF00"/>
              </a:buClr>
            </a:pPr>
            <a:r>
              <a:rPr lang="ru-RU" sz="30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0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ru-RU" sz="3000" dirty="0" err="1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мистецтво</a:t>
            </a:r>
            <a:r>
              <a:rPr lang="ru-RU" sz="30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народна </a:t>
            </a:r>
            <a:r>
              <a:rPr lang="ru-RU" sz="30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творчість</a:t>
            </a:r>
            <a:r>
              <a:rPr lang="ru-RU" sz="30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0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традиції</a:t>
            </a:r>
            <a:r>
              <a:rPr lang="ru-RU" sz="30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endParaRPr lang="ru-RU" sz="300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Clr>
                <a:srgbClr val="FFFF00"/>
              </a:buClr>
            </a:pPr>
            <a:r>
              <a:rPr lang="ru-RU" sz="30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0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обряди </a:t>
            </a:r>
            <a:r>
              <a:rPr lang="ru-RU" sz="30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30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0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звичаї</a:t>
            </a:r>
            <a:r>
              <a:rPr lang="ru-RU" sz="30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0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релігійні</a:t>
            </a:r>
            <a:r>
              <a:rPr lang="ru-RU" sz="30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вірування</a:t>
            </a:r>
            <a:r>
              <a:rPr lang="ru-RU" sz="30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300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836712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Традиції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Україні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тісно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пов’язані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побутовим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календарним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релігійним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життям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І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цілком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природно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Адже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безліч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українських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традицій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подій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багатьох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народів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пов’язані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сільськогосподарським</a:t>
            </a:r>
            <a:r>
              <a:rPr lang="ru-RU" sz="36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календарем. </a:t>
            </a:r>
            <a:endParaRPr lang="uk-UA" sz="360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556792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Обжинкові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пісні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зимові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колядки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радісні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веснянки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здавен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супроводжували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сезонні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роботи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Неможливо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представити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тяжку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без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господарських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магічних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ритуалів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відпочинок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без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маскувань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розваг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ритуальних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поздоровлень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обходів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Природна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гостинність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життєрадісність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передавалися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поколінь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покоління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через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повсякденні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українські</a:t>
            </a:r>
            <a:r>
              <a:rPr lang="ru-RU" sz="28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звичаї</a:t>
            </a:r>
            <a:r>
              <a:rPr lang="ru-RU" sz="2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80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573016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Традиції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Україні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безумовно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пов’язані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староукраїнською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язичницькою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атрибутикою.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Наприклад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молодіжне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навіть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бешкетне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поетичне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старе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свято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Івана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Купала (в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ніч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7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липня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як у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багатьох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слов’ян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колись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пов’язано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Днем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сонцестояння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власні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очі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зараз можете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побачити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дівчата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водять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таночки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пускають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воду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віночки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хлопці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стрибають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через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вогнище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шукають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квітучий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папоротник.</a:t>
            </a:r>
            <a:endParaRPr lang="uk-UA" sz="240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6028">
            <a:off x="440153" y="492704"/>
            <a:ext cx="4145836" cy="2761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8316">
            <a:off x="4315108" y="469960"/>
            <a:ext cx="4171498" cy="277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одна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давня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українська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традиція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пов’язана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поворотом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7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січня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(зараз –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Різдво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Христове). Колись у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зимові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часи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прийнято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ворожити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майбутнє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тому зараз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різдвяні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українські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звичаї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гадання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заклик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природних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сил.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Напередодні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Старого нового Року (13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січня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діти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підлітки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досі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щедрують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</a:t>
            </a: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маланкують</a:t>
            </a:r>
            <a:r>
              <a:rPr lang="ru-RU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</a:t>
            </a:r>
            <a:endParaRPr lang="uk-UA" sz="2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0944">
            <a:off x="201877" y="3258630"/>
            <a:ext cx="4752528" cy="308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0875">
            <a:off x="4621698" y="3336874"/>
            <a:ext cx="4298705" cy="3023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504" y="3789040"/>
            <a:ext cx="8893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одна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українська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традиція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святити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воду у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Водохрещення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віра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чудові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цілющі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властивості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ніч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напередодні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самісінького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рання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вбираємось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удома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Чистий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четвер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напередодні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Пасхи).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Обов’язково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фарбуємо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яйця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випікаємо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пасхальні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калачі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Великодню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Вшановуємо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померлих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поминальний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день.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Проводжаємо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зиму та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зустрічаймо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весну на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Масляну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Освячуємо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поля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прикрашаємо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дім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квітами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травицею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Трійцю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40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4310">
            <a:off x="4671130" y="583728"/>
            <a:ext cx="3747906" cy="2810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4788">
            <a:off x="357060" y="689343"/>
            <a:ext cx="4014459" cy="2679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581128"/>
            <a:ext cx="4896544" cy="1938992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15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завершення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хочу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сказати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традиції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Україні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справжній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народний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скарб,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частинка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якого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зберігається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серці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кожного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українців</a:t>
            </a:r>
            <a:r>
              <a:rPr lang="ru-RU" sz="2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uk-UA" sz="240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204864"/>
            <a:ext cx="65389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Дякую</a:t>
            </a:r>
            <a:r>
              <a:rPr lang="ru-RU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ru-RU" sz="72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увагу</a:t>
            </a:r>
            <a:r>
              <a:rPr lang="ru-RU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5013176"/>
            <a:ext cx="46708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презентацію</a:t>
            </a:r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підготувала</a:t>
            </a:r>
            <a:endParaRPr lang="ru-RU" sz="32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учениця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9-А </a:t>
            </a:r>
            <a:r>
              <a:rPr lang="ru-RU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класу</a:t>
            </a:r>
            <a:endParaRPr lang="ru-RU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2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Чубар</a:t>
            </a:r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Діна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387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2013-01-23T21:17:56Z</dcterms:created>
  <dcterms:modified xsi:type="dcterms:W3CDTF">2013-01-23T22:00:04Z</dcterms:modified>
</cp:coreProperties>
</file>