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5" autoAdjust="0"/>
    <p:restoredTop sz="94717" autoAdjust="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58798-CE2E-4858-8F0B-E1E0F42D34FC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710D4-A154-498F-AFDE-14FE1FF3C3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58798-CE2E-4858-8F0B-E1E0F42D34FC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710D4-A154-498F-AFDE-14FE1FF3C3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58798-CE2E-4858-8F0B-E1E0F42D34FC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710D4-A154-498F-AFDE-14FE1FF3C3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58798-CE2E-4858-8F0B-E1E0F42D34FC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710D4-A154-498F-AFDE-14FE1FF3C3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58798-CE2E-4858-8F0B-E1E0F42D34FC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710D4-A154-498F-AFDE-14FE1FF3C3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58798-CE2E-4858-8F0B-E1E0F42D34FC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710D4-A154-498F-AFDE-14FE1FF3C3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58798-CE2E-4858-8F0B-E1E0F42D34FC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710D4-A154-498F-AFDE-14FE1FF3C3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58798-CE2E-4858-8F0B-E1E0F42D34FC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710D4-A154-498F-AFDE-14FE1FF3C3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58798-CE2E-4858-8F0B-E1E0F42D34FC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710D4-A154-498F-AFDE-14FE1FF3C3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58798-CE2E-4858-8F0B-E1E0F42D34FC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710D4-A154-498F-AFDE-14FE1FF3C3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58798-CE2E-4858-8F0B-E1E0F42D34FC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710D4-A154-498F-AFDE-14FE1FF3C3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58798-CE2E-4858-8F0B-E1E0F42D34FC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710D4-A154-498F-AFDE-14FE1FF3C37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y_7cc692c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79" y="0"/>
            <a:ext cx="9102641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95736" y="1412776"/>
            <a:ext cx="5040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dirty="0" smtClean="0">
                <a:solidFill>
                  <a:schemeClr val="accent4"/>
                </a:solidFill>
              </a:rPr>
              <a:t>Петриківський</a:t>
            </a:r>
          </a:p>
          <a:p>
            <a:pPr algn="ctr"/>
            <a:r>
              <a:rPr lang="uk-UA" sz="6000" dirty="0">
                <a:solidFill>
                  <a:schemeClr val="accent4"/>
                </a:solidFill>
              </a:rPr>
              <a:t>р</a:t>
            </a:r>
            <a:r>
              <a:rPr lang="uk-UA" sz="6000" dirty="0" smtClean="0">
                <a:solidFill>
                  <a:schemeClr val="accent4"/>
                </a:solidFill>
              </a:rPr>
              <a:t>озпис</a:t>
            </a:r>
            <a:endParaRPr lang="ru-RU" sz="60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ransition spd="med" advClick="0" advTm="1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y_28d652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y_55fca1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35011" y="0"/>
            <a:ext cx="467397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y_75a75f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y_4304bf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9297" y="0"/>
            <a:ext cx="5005405" cy="6858000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y_6925d39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88271" y="0"/>
            <a:ext cx="4767457" cy="685800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y_69230b8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4535" y="0"/>
            <a:ext cx="4894929" cy="685800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y_3105916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84022" y="0"/>
            <a:ext cx="4775955" cy="6858000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y_097539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5818" y="0"/>
            <a:ext cx="5192364" cy="6858000"/>
          </a:xfrm>
          <a:prstGeom prst="rect">
            <a:avLst/>
          </a:prstGeom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34" y="0"/>
            <a:ext cx="9116766" cy="68580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y_01b8e7f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16037" y="0"/>
            <a:ext cx="4911926" cy="6858000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y_2c9fad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7100" y="0"/>
            <a:ext cx="5489799" cy="6858000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y_6e22752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2044" y="0"/>
            <a:ext cx="4979911" cy="6858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y_7e7b2bf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595974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y_22dcfc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3766" y="0"/>
            <a:ext cx="4716468" cy="6858000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</Words>
  <Application>Microsoft Office PowerPoint</Application>
  <PresentationFormat>Экран (4:3)</PresentationFormat>
  <Paragraphs>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марина</cp:lastModifiedBy>
  <cp:revision>6</cp:revision>
  <dcterms:created xsi:type="dcterms:W3CDTF">2013-04-09T17:12:57Z</dcterms:created>
  <dcterms:modified xsi:type="dcterms:W3CDTF">2013-04-09T18:09:49Z</dcterms:modified>
</cp:coreProperties>
</file>