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143636" cy="4214818"/>
          </a:xfrm>
        </p:spPr>
        <p:txBody>
          <a:bodyPr/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 конфлікти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7600"/>
            <a:ext cx="6429420" cy="1930400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 err="1" smtClean="0"/>
              <a:t>Презетнацію</a:t>
            </a:r>
            <a:r>
              <a:rPr lang="uk-UA" sz="2400" b="1" dirty="0" smtClean="0"/>
              <a:t> з курсу </a:t>
            </a:r>
            <a:r>
              <a:rPr lang="uk-UA" sz="2400" b="1" dirty="0" err="1" smtClean="0"/>
              <a:t>“Людина</a:t>
            </a:r>
            <a:r>
              <a:rPr lang="uk-UA" sz="2400" b="1" dirty="0" smtClean="0"/>
              <a:t> і </a:t>
            </a:r>
            <a:r>
              <a:rPr lang="uk-UA" sz="2400" b="1" dirty="0" err="1" smtClean="0"/>
              <a:t>світ”</a:t>
            </a:r>
            <a:endParaRPr lang="uk-UA" sz="2400" b="1" dirty="0" smtClean="0"/>
          </a:p>
          <a:p>
            <a:pPr algn="r"/>
            <a:r>
              <a:rPr lang="uk-UA" sz="2400" b="1" dirty="0" smtClean="0"/>
              <a:t>Підготувала</a:t>
            </a:r>
          </a:p>
          <a:p>
            <a:pPr algn="r"/>
            <a:r>
              <a:rPr lang="uk-UA" sz="2400" b="1" dirty="0" smtClean="0"/>
              <a:t>Учениця 11-А класу</a:t>
            </a:r>
          </a:p>
          <a:p>
            <a:pPr algn="r"/>
            <a:r>
              <a:rPr lang="uk-UA" sz="2400" b="1" dirty="0" smtClean="0"/>
              <a:t>Очеретяна </a:t>
            </a:r>
            <a:r>
              <a:rPr lang="uk-UA" sz="2400" b="1" dirty="0" err="1" smtClean="0"/>
              <a:t>Каріна</a:t>
            </a:r>
            <a:endParaRPr lang="uk-UA" sz="2400" b="1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305304" cy="458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поганим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вирішенням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будь-якої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вдаються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Девід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Фрідман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http://kingislandchristmas.com/wp-content/uploads/2012/10/DavidFried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28670"/>
            <a:ext cx="4360961" cy="5143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378621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криза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це конфліктна ситуація, за якої: зачіпаються життєво важливі цілі діючих суб'єктів міжнародної політики; для прийняття рішення суб'єкти мають украй обмежений час; події зазвичай розвиваються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непередбачувано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ситуація, однак, не переростає у збройний конфлікт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недержавними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суб'єктами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захмарюються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сутичками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кордонах,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насильством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Основна його мета — це розв'язання спору. Багато держав підтримують терористичну діяльність — Іран, Лівія, Сирія. Усі вони заперечують свою причетність до тероризму, проте відвойовують право боротися збройними методами проти "американського імперіалізму".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image.tsn.ua/media/images2/original/Aug2011/38346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405798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http://intv.ua/uploads/posts/2013-09/1378976535_f_67670781368446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880" y="4143380"/>
            <a:ext cx="406910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72626" cy="400050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Громадянська війна і революція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це конфлікти у самій державі між двома чи більше сторонами через розбіжності поглядів щодо майбутнього ладу цієї держави чи кланових протиріч. Водночас, у громадянських війнах зазвичай бодай одна з воюючих сторін здобуває підтримку від закордонних політичних сил, причому зовнішні суб'єкти політики часто життєво зацікавлені у конкретному результаті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це великомасштабний конфлікт між державами, що прагнуть досягти своїх політичних цілей за допомогою організованої збройної боротьби. Світова війна виникає, коли у військовий конфлікт утягуються групи держав, що переслідують глобальні цілі, вона призводить до чималих людських і матеріальних втрат.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s://encrypted-tbn3.gstatic.com/images?q=tbn:ANd9GcRDhF2b0bZBO_152EszDzp8zW2sUOaip0fC5w6iNLY9vvI8ig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42552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s://encrypted-tbn3.gstatic.com/images?q=tbn:ANd9GcSC3S2qF9yMlruZfm2LKZHRgSDKadb3e_FLOW0lE3TOn4Py594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2559840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9144064" cy="2857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фаза конфлікту — це формування ставлення протилежних сторін одна до одної, яке зазвичай виражається в більш-менш конфліктній формі.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фаза — це суб'єктивне визначення конфліктуючими сторонами своїх інтересів, цілей, стратегій і форм боротьби для вирішення суперечностей.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Третя фаза — пов'язана із залученням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Четверта фаза — передбачає наростання боротьби до найбільш гострого політичного рівня — міжнародної політичної кризи, яка може охопити відносини безпосередніх учасників, держави певного регіону, інших регіонів. На цій фазі можливий перехід до застосування військової сили.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П'ята фаза — міжнародний збройний конфлікт, який може розвинутися до високого рівня збройної боротьби із застосуванням сучасної зброї, можливим залученням спільників.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715436" cy="42384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вирішення конфліктів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розв'язання проблеми потрібні: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визнання сторонами взаємної відповідальності в конфлікті, включаючи відповідальність за його початок та форми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 передбачає готовність до подолання негативних наслідків конфлікту та виправлення здійснених в його ході помилок. Для їх встановлення часто необхідні спеціальні процедури, як-то суди, трибунали, допомога посередників та ін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сферах, що породили конфлікт – знаходження нових форм взаємодії та розподілу цінностей, що стосуються інтересів всіх сторін конфлікту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перебудова старих та, якщо необхідно, запровадження нових інститутів підтримки відносин між сторонами</a:t>
            </a:r>
            <a:r>
              <a:rPr lang="uk-UA" dirty="0" smtClean="0"/>
              <a:t>.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s://encrypted-tbn0.gstatic.com/images?q=tbn:ANd9GcQ7lhT7H0jNzhSKi5ckZleRB6ADWv4CMo1yFnHEr4fHFGO3SUFP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500462" cy="23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715436" cy="9239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попередження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342902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інтеграційні процеси в економіці (країни мають об'єднуватись в економічні та політичні союзи для подолання конфліктних ситуацій, такі як ЄС);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посилення миротворчої ролі міжнародних організацій (ООН, ОБСЄ, ОАД, ОАЕ (Організація Африканської Єдності) та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зниження рівня військового протистояння під взаємним контролем;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звичка до поваги норм міжнародного права;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всебічне розширення спілкування між народами;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демократизація внутрішніх політичних порядків у національних державах (це особливо важливо з огляду на те, що саме за тоталітарного режиму правління багато міжнародних конфліктів переходить у форму військових зіткнень).</a:t>
            </a:r>
          </a:p>
          <a:p>
            <a:endParaRPr lang="uk-UA" dirty="0"/>
          </a:p>
        </p:txBody>
      </p:sp>
      <p:pic>
        <p:nvPicPr>
          <p:cNvPr id="28674" name="Picture 2" descr="http://www.day.kiev.ua/sites/default/files/news/02112013/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http://primetour.ua/~uploads/fck/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143380"/>
            <a:ext cx="2357454" cy="2410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Picture 6" descr="http://www.bankoboev.ru/images/MzI1MjEw/Bankoboev.Ru_oon_organizaciya_obedinennyh_nacii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2601329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66" cy="5714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міжнародних конфліктів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2357454" cy="9413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Лівія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://upload.wikimedia.org/wikipedia/commons/8/83/Palmaria_bengasi_1903_0612_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2333">
            <a:off x="521185" y="2770682"/>
            <a:ext cx="6313768" cy="380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698" name="Picture 2" descr="http://www.nato.int/nato_static/assets/pictures/topics_graphics/20110404_110404-operations-missions_rdax_270x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7504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314327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Індонезія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www.naiau.kiev.ua/smc/images/misii/pivdennuy-sudan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6143668" cy="3481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4" name="Picture 4" descr="http://www.naiau.kiev.ua/smc/images/misii/kongo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9376">
            <a:off x="4539677" y="380141"/>
            <a:ext cx="39624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2643174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Пакистан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Users\Карина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5715040" cy="3535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7" name="Picture 3" descr="C:\Users\Карина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119">
            <a:off x="3974949" y="423505"/>
            <a:ext cx="4229332" cy="2784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5247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429684" cy="35845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 є процесом. Йому властиві мінливість та динаміка. Цим він подібний до життя. «Війни зникнуть тоді, коли загиблі зможуть повернутися» - слова Стенлі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Болдуіна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підсумовують людський досвід участі в конфліктах. Конфлікти супроводжують всі соціальні процеси, набуваючи різних форм – від смертельних загроз до інноваційних факторів. Вміти уникати конфліктів – корисна навичка, але зуміти жити із ними – ще корисніше. Керуючись приблизно такими міркуваннями, і стародавні філософи, і сучасні науковці шукали шляхи співіснування із конфліктом. Комплекс теоретичного знання про конфлікт, яки вони виробили, ми розглянемо в наступній главі.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91518" cy="781032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715436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інколи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збройної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спричиняли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1028" name="Picture 4" descr="https://encrypted-tbn1.gstatic.com/images?q=tbn:ANd9GcQkpKsbbpLt_bvnhz5hFe_MCHi0vB5aW2onnJMZqB5j5RTlBv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2786082" cy="248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i.wp.pl/a/f/jpeg/26445/libia_walki_onz_ap_5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16" y="4143380"/>
            <a:ext cx="347268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2" name="Picture 8" descr="http://bintel.com.ua/uploads/articlesImages/projects_6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9409">
            <a:off x="4913177" y="495711"/>
            <a:ext cx="3181959" cy="2386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http://image.zn.ua/media/images/original/Sep2013/7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214818"/>
            <a:ext cx="4247499" cy="23977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23908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7620000" cy="447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світі виникають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 обставин війни не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мир відсутністю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 конфлікти бувають шкідливими?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Наведіть приклади.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Навіщо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досліджувати міжнародні конфлікти?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dirty="0" smtClean="0"/>
              <a:t>Кінець</a:t>
            </a:r>
            <a:endParaRPr lang="uk-UA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42384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Поняття  міжнародного конфлікту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858280" cy="607220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 </a:t>
            </a:r>
            <a:r>
              <a:rPr lang="uk-U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ситуація, за якої учасники відносин поєднуються єдиним об’єктом, стосовно нього існує усвідомлена кожним несумісність їхніх інтересів; та діють на основі такого усвідомлення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Міжнародним конфліктом</a:t>
            </a:r>
            <a:r>
              <a:rPr lang="uk-UA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конфлікт, який виникає за участі двох чи декількох міжнародних акторів та має міжнародно-політичні наслідки;об’єкт конфлікту при цьому виходить за межі юрисдикції будь-якого з його учасників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конфлікт можна розглядати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філософську категорію, що позначає зіткнення однієї сили з іншою; 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наукову категорію, методологічною функцією якої є </a:t>
            </a:r>
            <a:r>
              <a:rPr lang="uk-UA" sz="2000" spc="-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операціоналізація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основних ознак конфліктних ситуацій в світовій політиці; 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категорію соціальної поведінки для позначення ситуації існування двох чи декількох сторін в боротьбі за щось, що не може належати їм всім одночасно; </a:t>
            </a:r>
            <a:endParaRPr lang="uk-UA" sz="2000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 або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ситуацію;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структуру; </a:t>
            </a:r>
            <a:endParaRPr lang="uk-UA" sz="2000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подію або процес. </a:t>
            </a:r>
            <a:endParaRPr lang="uk-UA" sz="2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8575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О</a:t>
            </a:r>
            <a:r>
              <a:rPr lang="uk-UA" sz="3200" b="1" dirty="0" smtClean="0"/>
              <a:t>сновні причини </a:t>
            </a:r>
            <a:r>
              <a:rPr lang="uk-UA" sz="3200" b="1" dirty="0" smtClean="0"/>
              <a:t>міжнародних конфліктів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9001156" cy="2500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 </a:t>
            </a: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недосконалість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людської природи;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бідність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нерівність у добробуті народів різних країн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соціально-економічний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політичний лад держави, рівень її культури і цивілізованості;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невпорядкованість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 стосунків.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catholicnews.org.ua/sites/default/files/styles/large/public/field/image/606x341_212538_syrian-refugees-need-billion-euros.jpg?itok=PP2_OC0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3143272" cy="176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http://bodyguards.com.ua/uploads/posts/2013-01/1359460205_krupneishie_voiny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882" y="3071811"/>
            <a:ext cx="536292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http://www.nato.int/docu/review/2007/issue3/graphics/contents/op_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263414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38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Міжнародному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715436" cy="378621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 учасниками конфлікту можуть бути як держави, так і інші міжнародні актори, здатні переслідувати політичні </a:t>
            </a:r>
            <a:r>
              <a:rPr lang="uk-UA" dirty="0" smtClean="0"/>
              <a:t>цілі;</a:t>
            </a:r>
          </a:p>
          <a:p>
            <a:r>
              <a:rPr lang="uk-UA" dirty="0" smtClean="0"/>
              <a:t>міжнародний </a:t>
            </a:r>
            <a:r>
              <a:rPr lang="uk-UA" dirty="0" smtClean="0"/>
              <a:t>конфлікт може розпочинатися як внутрішній, але його ескалація здатна виводити об’єкт конфлікту за межі юрисдикції його учасників, внаслідок чого конфлікт призводить до міжнародних </a:t>
            </a:r>
            <a:r>
              <a:rPr lang="uk-UA" dirty="0" smtClean="0"/>
              <a:t>наслідків;</a:t>
            </a:r>
            <a:endParaRPr lang="uk-UA" dirty="0" smtClean="0"/>
          </a:p>
          <a:p>
            <a:r>
              <a:rPr lang="uk-UA" dirty="0" smtClean="0"/>
              <a:t>розвиток </a:t>
            </a:r>
            <a:r>
              <a:rPr lang="uk-UA" dirty="0" smtClean="0"/>
              <a:t>міжнародного конфлікту відбувається в специфічних умовах анархії міжнародної системи, яка зменшує ефективність міжнародно-правових інструментів його </a:t>
            </a:r>
            <a:r>
              <a:rPr lang="uk-UA" dirty="0" smtClean="0"/>
              <a:t>вирішення;</a:t>
            </a:r>
          </a:p>
          <a:p>
            <a:r>
              <a:rPr lang="uk-UA" dirty="0" smtClean="0"/>
              <a:t>міжнародний </a:t>
            </a:r>
            <a:r>
              <a:rPr lang="uk-UA" dirty="0" smtClean="0"/>
              <a:t>конфлікт може приймати різні форми, і часто поняття, що асоціюються із конфліктом, позначають лише один із можливих шляхів його вирішення (наприклад, ультиматум).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8434" name="Picture 2" descr="http://m.ruvr.ru/data/2013/09/05/1319458599/4RIAN_02272730.L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500570"/>
            <a:ext cx="3786214" cy="2205881"/>
          </a:xfrm>
          <a:prstGeom prst="roundRect">
            <a:avLst>
              <a:gd name="adj" fmla="val 1627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6" name="Picture 4" descr="http://poglyad.com/Content/posts/1618/images%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429132"/>
            <a:ext cx="2786082" cy="2084351"/>
          </a:xfrm>
          <a:prstGeom prst="roundRect">
            <a:avLst>
              <a:gd name="adj" fmla="val 344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785794"/>
            <a:ext cx="9358346" cy="2857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Зверніть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афоризми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4429156" cy="44291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справою,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шляхетною.Це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задля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жорстокою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брехливою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схильною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Макіавеллі</a:t>
            </a:r>
            <a:endParaRPr lang="uk-UA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ellibr.ucoz.ru/books/m/makiavelli/makiav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810000" cy="4895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4376742" cy="458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залишиться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Бертран Рассел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tsikave.ostriv.in.ua/images/publications/4/12953/content/russell-bert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85794"/>
            <a:ext cx="4175551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428628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покласти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край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інакше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покладуть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людству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Кеннеді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ru.hasarakutyun.am/wp-content/uploads/JohnF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1"/>
            <a:ext cx="4143404" cy="5075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500594" cy="4370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Вбивати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заборонено. Тому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всих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вбивць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карають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не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вбивають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звуки фанфар»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Вольтер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vokrugsveta.ru/encyclopedia/images/f/f3/Vol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090400" cy="50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134</TotalTime>
  <Words>711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Books_16x9</vt:lpstr>
      <vt:lpstr>Міжнародні конфлікти </vt:lpstr>
      <vt:lpstr>Слайд 2</vt:lpstr>
      <vt:lpstr>Поняття  міжнародного конфлікту</vt:lpstr>
      <vt:lpstr>Основні причини міжнародних конфліктів</vt:lpstr>
      <vt:lpstr>Міжнародному конфлікту властиві наступні особливості:</vt:lpstr>
      <vt:lpstr>Зверніть увагу на деякі афоризми про війну:</vt:lpstr>
      <vt:lpstr>Слайд 7</vt:lpstr>
      <vt:lpstr>Слайд 8</vt:lpstr>
      <vt:lpstr>Слайд 9</vt:lpstr>
      <vt:lpstr>Слайд 10</vt:lpstr>
      <vt:lpstr>Слайд 11</vt:lpstr>
      <vt:lpstr>Слайд 12</vt:lpstr>
      <vt:lpstr>Можна виділити такі фази розвитку конфлікту:</vt:lpstr>
      <vt:lpstr>Шляхи вирішення конфліктів </vt:lpstr>
      <vt:lpstr>Основні шляхи попередження та подолання міжнародних конфліктів: </vt:lpstr>
      <vt:lpstr>Приклади міжнародних конфліктів</vt:lpstr>
      <vt:lpstr>Слайд 17</vt:lpstr>
      <vt:lpstr>Слайд 18</vt:lpstr>
      <vt:lpstr>Висновок</vt:lpstr>
      <vt:lpstr>Питання: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конфлікти </dc:title>
  <dc:creator>Карина</dc:creator>
  <cp:lastModifiedBy>Карина</cp:lastModifiedBy>
  <cp:revision>15</cp:revision>
  <dcterms:created xsi:type="dcterms:W3CDTF">2013-11-25T18:04:55Z</dcterms:created>
  <dcterms:modified xsi:type="dcterms:W3CDTF">2013-11-25T20:30:20Z</dcterms:modified>
</cp:coreProperties>
</file>