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370263"/>
            <a:ext cx="4286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D:\Рабочий стол\21_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288" y="-243577"/>
            <a:ext cx="9448576" cy="747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52288" y="2276872"/>
            <a:ext cx="9448576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Гімн</a:t>
            </a:r>
            <a:r>
              <a:rPr lang="ru-RU" sz="9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96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України</a:t>
            </a:r>
            <a:endParaRPr lang="ru-RU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275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16632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>
                <a:solidFill>
                  <a:schemeClr val="bg2"/>
                </a:solidFill>
              </a:rPr>
              <a:t>Держа́вний гі́мн Украї́ни — один з головних державних символів України поряд з прапором і гербом. Державним гі́мном є перший куплет та приспів пісні «Ще не вмерла України і Слава, і Воля», слова Павла Чубинського, музика Михайла Вербицького. Офіційно його «Музичну редакцію» ухвалила Верховна рада України 15 січня 1992 року; слова гімну затверджено «законом про Гімн України» 6 березня 2003 року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6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30" y="-2535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D:\Рабочий стол\Gimn-uk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30" y="-6087"/>
            <a:ext cx="9167530" cy="68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113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0489" y="0"/>
            <a:ext cx="91085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>
                <a:solidFill>
                  <a:schemeClr val="bg1"/>
                </a:solidFill>
              </a:rPr>
              <a:t>Історія</a:t>
            </a:r>
            <a:endParaRPr lang="ru-RU" sz="2000" dirty="0">
              <a:solidFill>
                <a:schemeClr val="bg1"/>
              </a:solidFill>
            </a:endParaRP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Створення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українського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гімну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бере</a:t>
            </a:r>
            <a:r>
              <a:rPr lang="ru-RU" sz="2000" dirty="0">
                <a:solidFill>
                  <a:schemeClr val="bg1"/>
                </a:solidFill>
              </a:rPr>
              <a:t> початок з </a:t>
            </a:r>
            <a:r>
              <a:rPr lang="ru-RU" sz="2000" dirty="0" err="1">
                <a:solidFill>
                  <a:schemeClr val="bg1"/>
                </a:solidFill>
              </a:rPr>
              <a:t>осені</a:t>
            </a:r>
            <a:r>
              <a:rPr lang="ru-RU" sz="2000" dirty="0">
                <a:solidFill>
                  <a:schemeClr val="bg1"/>
                </a:solidFill>
              </a:rPr>
              <a:t> 1862 року, коли на </a:t>
            </a:r>
            <a:r>
              <a:rPr lang="ru-RU" sz="2000" dirty="0" err="1">
                <a:solidFill>
                  <a:schemeClr val="bg1"/>
                </a:solidFill>
              </a:rPr>
              <a:t>одній</a:t>
            </a:r>
            <a:r>
              <a:rPr lang="ru-RU" sz="2000" dirty="0">
                <a:solidFill>
                  <a:schemeClr val="bg1"/>
                </a:solidFill>
              </a:rPr>
              <a:t> з </a:t>
            </a:r>
            <a:r>
              <a:rPr lang="ru-RU" sz="2000" dirty="0" err="1">
                <a:solidFill>
                  <a:schemeClr val="bg1"/>
                </a:solidFill>
              </a:rPr>
              <a:t>вечірок</a:t>
            </a:r>
            <a:r>
              <a:rPr lang="ru-RU" sz="2000" dirty="0">
                <a:solidFill>
                  <a:schemeClr val="bg1"/>
                </a:solidFill>
              </a:rPr>
              <a:t> у Павла </a:t>
            </a:r>
            <a:r>
              <a:rPr lang="ru-RU" sz="2000" dirty="0" err="1">
                <a:solidFill>
                  <a:schemeClr val="bg1"/>
                </a:solidFill>
              </a:rPr>
              <a:t>Чубинського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українського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етнографа</a:t>
            </a:r>
            <a:r>
              <a:rPr lang="ru-RU" sz="2000" dirty="0">
                <a:solidFill>
                  <a:schemeClr val="bg1"/>
                </a:solidFill>
              </a:rPr>
              <a:t>, фольклориста та </a:t>
            </a:r>
            <a:r>
              <a:rPr lang="ru-RU" sz="2000" dirty="0" err="1">
                <a:solidFill>
                  <a:schemeClr val="bg1"/>
                </a:solidFill>
              </a:rPr>
              <a:t>поета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сербські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студенти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навчалися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Київському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університеті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співали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патріотичну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пісню</a:t>
            </a:r>
            <a:r>
              <a:rPr lang="ru-RU" sz="2000" dirty="0">
                <a:solidFill>
                  <a:schemeClr val="bg1"/>
                </a:solidFill>
              </a:rPr>
              <a:t>, в </a:t>
            </a:r>
            <a:r>
              <a:rPr lang="ru-RU" sz="2000" dirty="0" err="1">
                <a:solidFill>
                  <a:schemeClr val="bg1"/>
                </a:solidFill>
              </a:rPr>
              <a:t>якій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згадувався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цар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Душан</a:t>
            </a:r>
            <a:r>
              <a:rPr lang="ru-RU" sz="2000" dirty="0">
                <a:solidFill>
                  <a:schemeClr val="bg1"/>
                </a:solidFill>
              </a:rPr>
              <a:t> і в </a:t>
            </a:r>
            <a:r>
              <a:rPr lang="ru-RU" sz="2000" dirty="0" err="1">
                <a:solidFill>
                  <a:schemeClr val="bg1"/>
                </a:solidFill>
              </a:rPr>
              <a:t>приспіві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були</a:t>
            </a:r>
            <a:r>
              <a:rPr lang="ru-RU" sz="2000" dirty="0">
                <a:solidFill>
                  <a:schemeClr val="bg1"/>
                </a:solidFill>
              </a:rPr>
              <a:t> слова «</a:t>
            </a:r>
            <a:r>
              <a:rPr lang="ru-RU" sz="2000" dirty="0" err="1">
                <a:solidFill>
                  <a:schemeClr val="bg1"/>
                </a:solidFill>
              </a:rPr>
              <a:t>срце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бије</a:t>
            </a:r>
            <a:r>
              <a:rPr lang="ru-RU" sz="2000" dirty="0">
                <a:solidFill>
                  <a:schemeClr val="bg1"/>
                </a:solidFill>
              </a:rPr>
              <a:t> и </a:t>
            </a:r>
            <a:r>
              <a:rPr lang="ru-RU" sz="2000" dirty="0" err="1">
                <a:solidFill>
                  <a:schemeClr val="bg1"/>
                </a:solidFill>
              </a:rPr>
              <a:t>крв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лије</a:t>
            </a:r>
            <a:r>
              <a:rPr lang="ru-RU" sz="2000" dirty="0">
                <a:solidFill>
                  <a:schemeClr val="bg1"/>
                </a:solidFill>
              </a:rPr>
              <a:t> за </a:t>
            </a:r>
            <a:r>
              <a:rPr lang="ru-RU" sz="2000" dirty="0" err="1">
                <a:solidFill>
                  <a:schemeClr val="bg1"/>
                </a:solidFill>
              </a:rPr>
              <a:t>своју</a:t>
            </a:r>
            <a:r>
              <a:rPr lang="ru-RU" sz="2000" dirty="0">
                <a:solidFill>
                  <a:schemeClr val="bg1"/>
                </a:solidFill>
              </a:rPr>
              <a:t> слободу» (</a:t>
            </a:r>
            <a:r>
              <a:rPr lang="ru-RU" sz="2000" dirty="0" err="1">
                <a:solidFill>
                  <a:schemeClr val="bg1"/>
                </a:solidFill>
              </a:rPr>
              <a:t>або</a:t>
            </a:r>
            <a:r>
              <a:rPr lang="ru-RU" sz="2000" dirty="0">
                <a:solidFill>
                  <a:schemeClr val="bg1"/>
                </a:solidFill>
              </a:rPr>
              <a:t> «</a:t>
            </a:r>
            <a:r>
              <a:rPr lang="ru-RU" sz="2000" dirty="0" err="1">
                <a:solidFill>
                  <a:schemeClr val="bg1"/>
                </a:solidFill>
              </a:rPr>
              <a:t>срб</a:t>
            </a:r>
            <a:r>
              <a:rPr lang="ru-RU" sz="2000" dirty="0">
                <a:solidFill>
                  <a:schemeClr val="bg1"/>
                </a:solidFill>
              </a:rPr>
              <a:t> се </a:t>
            </a:r>
            <a:r>
              <a:rPr lang="ru-RU" sz="2000" dirty="0" err="1">
                <a:solidFill>
                  <a:schemeClr val="bg1"/>
                </a:solidFill>
              </a:rPr>
              <a:t>бије</a:t>
            </a:r>
            <a:r>
              <a:rPr lang="ru-RU" sz="2000" dirty="0">
                <a:solidFill>
                  <a:schemeClr val="bg1"/>
                </a:solidFill>
              </a:rPr>
              <a:t> и </a:t>
            </a:r>
            <a:r>
              <a:rPr lang="ru-RU" sz="2000" dirty="0" err="1">
                <a:solidFill>
                  <a:schemeClr val="bg1"/>
                </a:solidFill>
              </a:rPr>
              <a:t>крв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лије</a:t>
            </a:r>
            <a:r>
              <a:rPr lang="ru-RU" sz="2000" dirty="0">
                <a:solidFill>
                  <a:schemeClr val="bg1"/>
                </a:solidFill>
              </a:rPr>
              <a:t> за </a:t>
            </a:r>
            <a:r>
              <a:rPr lang="ru-RU" sz="2000" dirty="0" err="1">
                <a:solidFill>
                  <a:schemeClr val="bg1"/>
                </a:solidFill>
              </a:rPr>
              <a:t>своју</a:t>
            </a:r>
            <a:r>
              <a:rPr lang="ru-RU" sz="2000" dirty="0">
                <a:solidFill>
                  <a:schemeClr val="bg1"/>
                </a:solidFill>
              </a:rPr>
              <a:t> слободу…»).[1] </a:t>
            </a:r>
            <a:r>
              <a:rPr lang="ru-RU" sz="2000" dirty="0" err="1">
                <a:solidFill>
                  <a:schemeClr val="bg1"/>
                </a:solidFill>
              </a:rPr>
              <a:t>Чубинському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пісня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дуже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сподобалася</a:t>
            </a:r>
            <a:r>
              <a:rPr lang="ru-RU" sz="2000" dirty="0">
                <a:solidFill>
                  <a:schemeClr val="bg1"/>
                </a:solidFill>
              </a:rPr>
              <a:t>, і </a:t>
            </a:r>
            <a:r>
              <a:rPr lang="ru-RU" sz="2000" dirty="0" err="1">
                <a:solidFill>
                  <a:schemeClr val="bg1"/>
                </a:solidFill>
              </a:rPr>
              <a:t>він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раптом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подався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іншу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кімнату</a:t>
            </a:r>
            <a:r>
              <a:rPr lang="ru-RU" sz="2000" dirty="0">
                <a:solidFill>
                  <a:schemeClr val="bg1"/>
                </a:solidFill>
              </a:rPr>
              <a:t>, а через </a:t>
            </a:r>
            <a:r>
              <a:rPr lang="ru-RU" sz="2000" dirty="0" err="1">
                <a:solidFill>
                  <a:schemeClr val="bg1"/>
                </a:solidFill>
              </a:rPr>
              <a:t>півгодини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вийшов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звідти</a:t>
            </a:r>
            <a:r>
              <a:rPr lang="ru-RU" sz="2000" dirty="0">
                <a:solidFill>
                  <a:schemeClr val="bg1"/>
                </a:solidFill>
              </a:rPr>
              <a:t> з готовим текстом </a:t>
            </a:r>
            <a:r>
              <a:rPr lang="ru-RU" sz="2000" dirty="0" err="1">
                <a:solidFill>
                  <a:schemeClr val="bg1"/>
                </a:solidFill>
              </a:rPr>
              <a:t>пісні</a:t>
            </a:r>
            <a:r>
              <a:rPr lang="ru-RU" sz="2000" dirty="0">
                <a:solidFill>
                  <a:schemeClr val="bg1"/>
                </a:solidFill>
              </a:rPr>
              <a:t> «</a:t>
            </a:r>
            <a:r>
              <a:rPr lang="ru-RU" sz="2000" dirty="0" err="1">
                <a:solidFill>
                  <a:schemeClr val="bg1"/>
                </a:solidFill>
              </a:rPr>
              <a:t>Ще</a:t>
            </a:r>
            <a:r>
              <a:rPr lang="ru-RU" sz="2000" dirty="0">
                <a:solidFill>
                  <a:schemeClr val="bg1"/>
                </a:solidFill>
              </a:rPr>
              <a:t> не </a:t>
            </a:r>
            <a:r>
              <a:rPr lang="ru-RU" sz="2000" dirty="0" err="1">
                <a:solidFill>
                  <a:schemeClr val="bg1"/>
                </a:solidFill>
              </a:rPr>
              <a:t>вмерла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Україна</a:t>
            </a:r>
            <a:r>
              <a:rPr lang="ru-RU" sz="2000" dirty="0">
                <a:solidFill>
                  <a:schemeClr val="bg1"/>
                </a:solidFill>
              </a:rPr>
              <a:t>», яку тут же </a:t>
            </a:r>
            <a:r>
              <a:rPr lang="ru-RU" sz="2000" dirty="0" err="1">
                <a:solidFill>
                  <a:schemeClr val="bg1"/>
                </a:solidFill>
              </a:rPr>
              <a:t>проспівали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>
                <a:solidFill>
                  <a:schemeClr val="bg1"/>
                </a:solidFill>
              </a:rPr>
              <a:t>сербський</a:t>
            </a:r>
            <a:r>
              <a:rPr lang="ru-RU" sz="2000" dirty="0">
                <a:solidFill>
                  <a:schemeClr val="bg1"/>
                </a:solidFill>
              </a:rPr>
              <a:t> мотив.[2] </a:t>
            </a:r>
            <a:r>
              <a:rPr lang="ru-RU" sz="2000" dirty="0" err="1">
                <a:solidFill>
                  <a:schemeClr val="bg1"/>
                </a:solidFill>
              </a:rPr>
              <a:t>Деякі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дослідники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вважають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>
                <a:solidFill>
                  <a:schemeClr val="bg1"/>
                </a:solidFill>
              </a:rPr>
              <a:t>написання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також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вплинули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мотиви</a:t>
            </a:r>
            <a:r>
              <a:rPr lang="ru-RU" sz="2000" dirty="0">
                <a:solidFill>
                  <a:schemeClr val="bg1"/>
                </a:solidFill>
              </a:rPr>
              <a:t> мазурки «</a:t>
            </a:r>
            <a:r>
              <a:rPr lang="en-US" sz="2000" dirty="0" err="1">
                <a:solidFill>
                  <a:schemeClr val="bg1"/>
                </a:solidFill>
              </a:rPr>
              <a:t>Jeszcze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Polska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nie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zgineła</a:t>
            </a:r>
            <a:r>
              <a:rPr lang="en-US" sz="2000" dirty="0">
                <a:solidFill>
                  <a:schemeClr val="bg1"/>
                </a:solidFill>
              </a:rPr>
              <a:t>…», </a:t>
            </a:r>
            <a:r>
              <a:rPr lang="ru-RU" sz="2000" dirty="0">
                <a:solidFill>
                  <a:schemeClr val="bg1"/>
                </a:solidFill>
              </a:rPr>
              <a:t>яка </a:t>
            </a:r>
            <a:r>
              <a:rPr lang="ru-RU" sz="2000" dirty="0" err="1">
                <a:solidFill>
                  <a:schemeClr val="bg1"/>
                </a:solidFill>
              </a:rPr>
              <a:t>згодом</a:t>
            </a:r>
            <a:r>
              <a:rPr lang="ru-RU" sz="2000" dirty="0">
                <a:solidFill>
                  <a:schemeClr val="bg1"/>
                </a:solidFill>
              </a:rPr>
              <a:t> стала </a:t>
            </a:r>
            <a:r>
              <a:rPr lang="ru-RU" sz="2000" dirty="0" err="1">
                <a:solidFill>
                  <a:schemeClr val="bg1"/>
                </a:solidFill>
              </a:rPr>
              <a:t>польським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гімном</a:t>
            </a:r>
            <a:r>
              <a:rPr lang="ru-RU" sz="2000" dirty="0">
                <a:solidFill>
                  <a:schemeClr val="bg1"/>
                </a:solidFill>
              </a:rPr>
              <a:t>[3]. «Марш </a:t>
            </a:r>
            <a:r>
              <a:rPr lang="ru-RU" sz="2000" dirty="0" err="1">
                <a:solidFill>
                  <a:schemeClr val="bg1"/>
                </a:solidFill>
              </a:rPr>
              <a:t>Домбровського</a:t>
            </a:r>
            <a:r>
              <a:rPr lang="ru-RU" sz="2000" dirty="0">
                <a:solidFill>
                  <a:schemeClr val="bg1"/>
                </a:solidFill>
              </a:rPr>
              <a:t>» на той час </a:t>
            </a:r>
            <a:r>
              <a:rPr lang="ru-RU" sz="2000" dirty="0" err="1">
                <a:solidFill>
                  <a:schemeClr val="bg1"/>
                </a:solidFill>
              </a:rPr>
              <a:t>був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популярним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серед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народів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боролися</a:t>
            </a:r>
            <a:r>
              <a:rPr lang="ru-RU" sz="2000" dirty="0">
                <a:solidFill>
                  <a:schemeClr val="bg1"/>
                </a:solidFill>
              </a:rPr>
              <a:t> за </a:t>
            </a:r>
            <a:r>
              <a:rPr lang="ru-RU" sz="2000" dirty="0" err="1">
                <a:solidFill>
                  <a:schemeClr val="bg1"/>
                </a:solidFill>
              </a:rPr>
              <a:t>незалежність</a:t>
            </a:r>
            <a:r>
              <a:rPr lang="ru-RU" sz="2000" dirty="0">
                <a:solidFill>
                  <a:schemeClr val="bg1"/>
                </a:solidFill>
              </a:rPr>
              <a:t> (уже за </a:t>
            </a:r>
            <a:r>
              <a:rPr lang="ru-RU" sz="2000" dirty="0" err="1">
                <a:solidFill>
                  <a:schemeClr val="bg1"/>
                </a:solidFill>
              </a:rPr>
              <a:t>кілька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місяців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після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написання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вірша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Чубинського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почалося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січневе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повстання</a:t>
            </a:r>
            <a:r>
              <a:rPr lang="ru-RU" sz="2000" dirty="0">
                <a:solidFill>
                  <a:schemeClr val="bg1"/>
                </a:solidFill>
              </a:rPr>
              <a:t>). </a:t>
            </a:r>
            <a:r>
              <a:rPr lang="ru-RU" sz="2000" dirty="0" err="1">
                <a:solidFill>
                  <a:schemeClr val="bg1"/>
                </a:solidFill>
              </a:rPr>
              <a:t>Зокрема</a:t>
            </a:r>
            <a:r>
              <a:rPr lang="ru-RU" sz="2000" dirty="0">
                <a:solidFill>
                  <a:schemeClr val="bg1"/>
                </a:solidFill>
              </a:rPr>
              <a:t>, на мотив </a:t>
            </a:r>
            <a:r>
              <a:rPr lang="ru-RU" sz="2000" dirty="0" err="1">
                <a:solidFill>
                  <a:schemeClr val="bg1"/>
                </a:solidFill>
              </a:rPr>
              <a:t>цієї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польської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пісні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словацький</a:t>
            </a:r>
            <a:r>
              <a:rPr lang="ru-RU" sz="2000" dirty="0">
                <a:solidFill>
                  <a:schemeClr val="bg1"/>
                </a:solidFill>
              </a:rPr>
              <a:t> поет Само </a:t>
            </a:r>
            <a:r>
              <a:rPr lang="ru-RU" sz="2000" dirty="0" err="1">
                <a:solidFill>
                  <a:schemeClr val="bg1"/>
                </a:solidFill>
              </a:rPr>
              <a:t>Томашек</a:t>
            </a:r>
            <a:r>
              <a:rPr lang="ru-RU" sz="2000" dirty="0">
                <a:solidFill>
                  <a:schemeClr val="bg1"/>
                </a:solidFill>
              </a:rPr>
              <a:t> написав </a:t>
            </a:r>
            <a:r>
              <a:rPr lang="ru-RU" sz="2000" dirty="0" err="1">
                <a:solidFill>
                  <a:schemeClr val="bg1"/>
                </a:solidFill>
              </a:rPr>
              <a:t>пісню</a:t>
            </a:r>
            <a:r>
              <a:rPr lang="ru-RU" sz="2000" dirty="0">
                <a:solidFill>
                  <a:schemeClr val="bg1"/>
                </a:solidFill>
              </a:rPr>
              <a:t> «Гей, </a:t>
            </a:r>
            <a:r>
              <a:rPr lang="ru-RU" sz="2000" dirty="0" err="1">
                <a:solidFill>
                  <a:schemeClr val="bg1"/>
                </a:solidFill>
              </a:rPr>
              <a:t>Слов'яни</a:t>
            </a:r>
            <a:r>
              <a:rPr lang="ru-RU" sz="2000" dirty="0">
                <a:solidFill>
                  <a:schemeClr val="bg1"/>
                </a:solidFill>
              </a:rPr>
              <a:t>»,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була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гімном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Югославії</a:t>
            </a:r>
            <a:r>
              <a:rPr lang="ru-RU" sz="2000" dirty="0">
                <a:solidFill>
                  <a:schemeClr val="bg1"/>
                </a:solidFill>
              </a:rPr>
              <a:t> у 1944–2003 роках. </a:t>
            </a:r>
            <a:r>
              <a:rPr lang="ru-RU" sz="2000" dirty="0" err="1">
                <a:solidFill>
                  <a:schemeClr val="bg1"/>
                </a:solidFill>
              </a:rPr>
              <a:t>Інша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відома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версія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цієї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пісні</a:t>
            </a:r>
            <a:r>
              <a:rPr lang="ru-RU" sz="2000" dirty="0">
                <a:solidFill>
                  <a:schemeClr val="bg1"/>
                </a:solidFill>
              </a:rPr>
              <a:t> — </a:t>
            </a:r>
            <a:r>
              <a:rPr lang="ru-RU" sz="2000" dirty="0" err="1">
                <a:solidFill>
                  <a:schemeClr val="bg1"/>
                </a:solidFill>
              </a:rPr>
              <a:t>болгарська</a:t>
            </a:r>
            <a:r>
              <a:rPr lang="ru-RU" sz="2000" dirty="0">
                <a:solidFill>
                  <a:schemeClr val="bg1"/>
                </a:solidFill>
              </a:rPr>
              <a:t> «Шуми </a:t>
            </a:r>
            <a:r>
              <a:rPr lang="ru-RU" sz="2000" dirty="0" err="1">
                <a:solidFill>
                  <a:schemeClr val="bg1"/>
                </a:solidFill>
              </a:rPr>
              <a:t>Марица</a:t>
            </a:r>
            <a:r>
              <a:rPr lang="ru-RU" sz="2000" dirty="0">
                <a:solidFill>
                  <a:schemeClr val="bg1"/>
                </a:solidFill>
              </a:rPr>
              <a:t>», яка стала </a:t>
            </a:r>
            <a:r>
              <a:rPr lang="ru-RU" sz="2000" dirty="0" err="1">
                <a:solidFill>
                  <a:schemeClr val="bg1"/>
                </a:solidFill>
              </a:rPr>
              <a:t>гімном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Болгарії</a:t>
            </a:r>
            <a:r>
              <a:rPr lang="ru-RU" sz="2000" dirty="0">
                <a:solidFill>
                  <a:schemeClr val="bg1"/>
                </a:solidFill>
              </a:rPr>
              <a:t> у 1886–1944 роках.</a:t>
            </a:r>
          </a:p>
          <a:p>
            <a:pPr algn="ctr"/>
            <a:endParaRPr lang="ru-RU" sz="2000" dirty="0">
              <a:solidFill>
                <a:schemeClr val="bg1"/>
              </a:solidFill>
            </a:endParaRP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Поширення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цього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вірша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серед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українофільських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гуртків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щойно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об'єднаних</a:t>
            </a:r>
            <a:r>
              <a:rPr lang="ru-RU" sz="2000" dirty="0">
                <a:solidFill>
                  <a:schemeClr val="bg1"/>
                </a:solidFill>
              </a:rPr>
              <a:t> у Громаду, </a:t>
            </a:r>
            <a:r>
              <a:rPr lang="ru-RU" sz="2000" dirty="0" err="1">
                <a:solidFill>
                  <a:schemeClr val="bg1"/>
                </a:solidFill>
              </a:rPr>
              <a:t>сталося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дуже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швидко</a:t>
            </a:r>
            <a:r>
              <a:rPr lang="ru-RU" sz="2000" dirty="0">
                <a:solidFill>
                  <a:schemeClr val="bg1"/>
                </a:solidFill>
              </a:rPr>
              <a:t>. 20 </a:t>
            </a:r>
            <a:r>
              <a:rPr lang="ru-RU" sz="2000" dirty="0" err="1">
                <a:solidFill>
                  <a:schemeClr val="bg1"/>
                </a:solidFill>
              </a:rPr>
              <a:t>жовтня</a:t>
            </a:r>
            <a:r>
              <a:rPr lang="ru-RU" sz="2000" dirty="0">
                <a:solidFill>
                  <a:schemeClr val="bg1"/>
                </a:solidFill>
              </a:rPr>
              <a:t> того ж року шеф </a:t>
            </a:r>
            <a:r>
              <a:rPr lang="ru-RU" sz="2000" dirty="0" err="1">
                <a:solidFill>
                  <a:schemeClr val="bg1"/>
                </a:solidFill>
              </a:rPr>
              <a:t>жандармів</a:t>
            </a:r>
            <a:r>
              <a:rPr lang="ru-RU" sz="2000" dirty="0">
                <a:solidFill>
                  <a:schemeClr val="bg1"/>
                </a:solidFill>
              </a:rPr>
              <a:t> князь Долгоруков дав </a:t>
            </a:r>
            <a:r>
              <a:rPr lang="ru-RU" sz="2000" dirty="0" err="1">
                <a:solidFill>
                  <a:schemeClr val="bg1"/>
                </a:solidFill>
              </a:rPr>
              <a:t>розпорядження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вислати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Чубинського</a:t>
            </a:r>
            <a:r>
              <a:rPr lang="ru-RU" sz="2000" dirty="0">
                <a:solidFill>
                  <a:schemeClr val="bg1"/>
                </a:solidFill>
              </a:rPr>
              <a:t> «за </a:t>
            </a:r>
            <a:r>
              <a:rPr lang="ru-RU" sz="2000" dirty="0" err="1">
                <a:solidFill>
                  <a:schemeClr val="bg1"/>
                </a:solidFill>
              </a:rPr>
              <a:t>шкідливий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вплив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>
                <a:solidFill>
                  <a:schemeClr val="bg1"/>
                </a:solidFill>
              </a:rPr>
              <a:t>розум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простолюду</a:t>
            </a:r>
            <a:r>
              <a:rPr lang="ru-RU" sz="2000" dirty="0">
                <a:solidFill>
                  <a:schemeClr val="bg1"/>
                </a:solidFill>
              </a:rPr>
              <a:t>» («за вредное влияние на умы простолюдинов») на </a:t>
            </a:r>
            <a:r>
              <a:rPr lang="ru-RU" sz="2000" dirty="0" err="1">
                <a:solidFill>
                  <a:schemeClr val="bg1"/>
                </a:solidFill>
              </a:rPr>
              <a:t>проживання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Архангельську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губернію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00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50" y="-33186"/>
            <a:ext cx="9144000" cy="699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D:\Рабочий стол\Mykhaylo_Verbytsk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7569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Рабочий стол\Чубинський_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20815"/>
            <a:ext cx="2142108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1" y="3501008"/>
            <a:ext cx="2175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Михайло </a:t>
            </a:r>
            <a:r>
              <a:rPr lang="ru-RU" dirty="0" err="1">
                <a:solidFill>
                  <a:schemeClr val="bg1"/>
                </a:solidFill>
              </a:rPr>
              <a:t>Вербицький</a:t>
            </a:r>
            <a:r>
              <a:rPr lang="ru-RU" dirty="0">
                <a:solidFill>
                  <a:schemeClr val="bg1"/>
                </a:solidFill>
              </a:rPr>
              <a:t>, автор </a:t>
            </a:r>
            <a:r>
              <a:rPr lang="ru-RU" dirty="0" err="1">
                <a:solidFill>
                  <a:schemeClr val="bg1"/>
                </a:solidFill>
              </a:rPr>
              <a:t>музики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гімну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350100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Павло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Чубинський</a:t>
            </a:r>
            <a:r>
              <a:rPr lang="ru-RU" dirty="0">
                <a:solidFill>
                  <a:schemeClr val="bg1"/>
                </a:solidFill>
              </a:rPr>
              <a:t>, автор </a:t>
            </a:r>
            <a:r>
              <a:rPr lang="ru-RU" dirty="0" err="1">
                <a:solidFill>
                  <a:schemeClr val="bg1"/>
                </a:solidFill>
              </a:rPr>
              <a:t>слів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гімну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5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Рабочий стол\21_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82047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Перша </a:t>
            </a:r>
            <a:r>
              <a:rPr lang="ru-RU" sz="2800" dirty="0" err="1">
                <a:solidFill>
                  <a:schemeClr val="bg1"/>
                </a:solidFill>
              </a:rPr>
              <a:t>публікація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вірша</a:t>
            </a:r>
            <a:r>
              <a:rPr lang="ru-RU" sz="2800" dirty="0">
                <a:solidFill>
                  <a:schemeClr val="bg1"/>
                </a:solidFill>
              </a:rPr>
              <a:t> Павла </a:t>
            </a:r>
            <a:r>
              <a:rPr lang="ru-RU" sz="2800" dirty="0" err="1">
                <a:solidFill>
                  <a:schemeClr val="bg1"/>
                </a:solidFill>
              </a:rPr>
              <a:t>Чубинського</a:t>
            </a:r>
            <a:r>
              <a:rPr lang="ru-RU" sz="2800" dirty="0">
                <a:solidFill>
                  <a:schemeClr val="bg1"/>
                </a:solidFill>
              </a:rPr>
              <a:t> — у </a:t>
            </a:r>
            <a:r>
              <a:rPr lang="ru-RU" sz="2800" dirty="0" err="1">
                <a:solidFill>
                  <a:schemeClr val="bg1"/>
                </a:solidFill>
              </a:rPr>
              <a:t>львівському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журналі</a:t>
            </a:r>
            <a:r>
              <a:rPr lang="ru-RU" sz="2800" dirty="0">
                <a:solidFill>
                  <a:schemeClr val="bg1"/>
                </a:solidFill>
              </a:rPr>
              <a:t> «Мета», 1863, № 4. </a:t>
            </a:r>
            <a:r>
              <a:rPr lang="ru-RU" sz="2800" dirty="0" err="1">
                <a:solidFill>
                  <a:schemeClr val="bg1"/>
                </a:solidFill>
              </a:rPr>
              <a:t>Отримавши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поширення</a:t>
            </a:r>
            <a:r>
              <a:rPr lang="ru-RU" sz="2800" dirty="0">
                <a:solidFill>
                  <a:schemeClr val="bg1"/>
                </a:solidFill>
              </a:rPr>
              <a:t> на </a:t>
            </a:r>
            <a:r>
              <a:rPr lang="ru-RU" sz="2800" dirty="0" err="1">
                <a:solidFill>
                  <a:schemeClr val="bg1"/>
                </a:solidFill>
              </a:rPr>
              <a:t>Західній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Україні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вірш</a:t>
            </a:r>
            <a:r>
              <a:rPr lang="ru-RU" sz="2800" dirty="0">
                <a:solidFill>
                  <a:schemeClr val="bg1"/>
                </a:solidFill>
              </a:rPr>
              <a:t> не </a:t>
            </a:r>
            <a:r>
              <a:rPr lang="ru-RU" sz="2800" dirty="0" err="1">
                <a:solidFill>
                  <a:schemeClr val="bg1"/>
                </a:solidFill>
              </a:rPr>
              <a:t>пройшов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повз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увагу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релігійних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діячів</a:t>
            </a:r>
            <a:r>
              <a:rPr lang="ru-RU" sz="2800" dirty="0">
                <a:solidFill>
                  <a:schemeClr val="bg1"/>
                </a:solidFill>
              </a:rPr>
              <a:t> того часу. Один </a:t>
            </a:r>
            <a:r>
              <a:rPr lang="ru-RU" sz="2800" dirty="0" err="1">
                <a:solidFill>
                  <a:schemeClr val="bg1"/>
                </a:solidFill>
              </a:rPr>
              <a:t>із</a:t>
            </a:r>
            <a:r>
              <a:rPr lang="ru-RU" sz="2800" dirty="0">
                <a:solidFill>
                  <a:schemeClr val="bg1"/>
                </a:solidFill>
              </a:rPr>
              <a:t> них, </a:t>
            </a:r>
            <a:r>
              <a:rPr lang="ru-RU" sz="2800" dirty="0" err="1">
                <a:solidFill>
                  <a:schemeClr val="bg1"/>
                </a:solidFill>
              </a:rPr>
              <a:t>отець</a:t>
            </a:r>
            <a:r>
              <a:rPr lang="ru-RU" sz="2800" dirty="0">
                <a:solidFill>
                  <a:schemeClr val="bg1"/>
                </a:solidFill>
              </a:rPr>
              <a:t> Михайло (</a:t>
            </a:r>
            <a:r>
              <a:rPr lang="ru-RU" sz="2800" dirty="0" err="1">
                <a:solidFill>
                  <a:schemeClr val="bg1"/>
                </a:solidFill>
              </a:rPr>
              <a:t>Вербицький</a:t>
            </a:r>
            <a:r>
              <a:rPr lang="ru-RU" sz="2800" dirty="0">
                <a:solidFill>
                  <a:schemeClr val="bg1"/>
                </a:solidFill>
              </a:rPr>
              <a:t>), знаний композитор </a:t>
            </a:r>
            <a:r>
              <a:rPr lang="ru-RU" sz="2800" dirty="0" err="1">
                <a:solidFill>
                  <a:schemeClr val="bg1"/>
                </a:solidFill>
              </a:rPr>
              <a:t>свого</a:t>
            </a:r>
            <a:r>
              <a:rPr lang="ru-RU" sz="2800" dirty="0">
                <a:solidFill>
                  <a:schemeClr val="bg1"/>
                </a:solidFill>
              </a:rPr>
              <a:t> часу, </a:t>
            </a:r>
            <a:r>
              <a:rPr lang="ru-RU" sz="2800" dirty="0" err="1">
                <a:solidFill>
                  <a:schemeClr val="bg1"/>
                </a:solidFill>
              </a:rPr>
              <a:t>захоплений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віршем</a:t>
            </a:r>
            <a:r>
              <a:rPr lang="ru-RU" sz="2800" dirty="0">
                <a:solidFill>
                  <a:schemeClr val="bg1"/>
                </a:solidFill>
              </a:rPr>
              <a:t> Павла </a:t>
            </a:r>
            <a:r>
              <a:rPr lang="ru-RU" sz="2800" dirty="0" err="1">
                <a:solidFill>
                  <a:schemeClr val="bg1"/>
                </a:solidFill>
              </a:rPr>
              <a:t>Чубинського</a:t>
            </a:r>
            <a:r>
              <a:rPr lang="ru-RU" sz="2800" dirty="0">
                <a:solidFill>
                  <a:schemeClr val="bg1"/>
                </a:solidFill>
              </a:rPr>
              <a:t> написав </a:t>
            </a:r>
            <a:r>
              <a:rPr lang="ru-RU" sz="2800" dirty="0" err="1">
                <a:solidFill>
                  <a:schemeClr val="bg1"/>
                </a:solidFill>
              </a:rPr>
              <a:t>музику</a:t>
            </a:r>
            <a:r>
              <a:rPr lang="ru-RU" sz="2800" dirty="0">
                <a:solidFill>
                  <a:schemeClr val="bg1"/>
                </a:solidFill>
              </a:rPr>
              <a:t> до </a:t>
            </a:r>
            <a:r>
              <a:rPr lang="ru-RU" sz="2800" dirty="0" err="1">
                <a:solidFill>
                  <a:schemeClr val="bg1"/>
                </a:solidFill>
              </a:rPr>
              <a:t>нього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  <a:r>
              <a:rPr lang="ru-RU" sz="2800" dirty="0" err="1">
                <a:solidFill>
                  <a:schemeClr val="bg1"/>
                </a:solidFill>
              </a:rPr>
              <a:t>Вперше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надрукований</a:t>
            </a:r>
            <a:r>
              <a:rPr lang="ru-RU" sz="2800" dirty="0">
                <a:solidFill>
                  <a:schemeClr val="bg1"/>
                </a:solidFill>
              </a:rPr>
              <a:t> у 1863, з нотами — у 1865, </a:t>
            </a:r>
            <a:r>
              <a:rPr lang="ru-RU" sz="2800" dirty="0" err="1">
                <a:solidFill>
                  <a:schemeClr val="bg1"/>
                </a:solidFill>
              </a:rPr>
              <a:t>вперше</a:t>
            </a:r>
            <a:r>
              <a:rPr lang="ru-RU" sz="2800" dirty="0">
                <a:solidFill>
                  <a:schemeClr val="bg1"/>
                </a:solidFill>
              </a:rPr>
              <a:t> почав </a:t>
            </a:r>
            <a:r>
              <a:rPr lang="ru-RU" sz="2800" dirty="0" err="1">
                <a:solidFill>
                  <a:schemeClr val="bg1"/>
                </a:solidFill>
              </a:rPr>
              <a:t>використовуватись</a:t>
            </a:r>
            <a:r>
              <a:rPr lang="ru-RU" sz="2800" dirty="0">
                <a:solidFill>
                  <a:schemeClr val="bg1"/>
                </a:solidFill>
              </a:rPr>
              <a:t> як </a:t>
            </a:r>
            <a:r>
              <a:rPr lang="ru-RU" sz="2800" dirty="0" err="1">
                <a:solidFill>
                  <a:schemeClr val="bg1"/>
                </a:solidFill>
              </a:rPr>
              <a:t>державний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гімн</a:t>
            </a:r>
            <a:r>
              <a:rPr lang="ru-RU" sz="2800" dirty="0">
                <a:solidFill>
                  <a:schemeClr val="bg1"/>
                </a:solidFill>
              </a:rPr>
              <a:t> у 1917 </a:t>
            </a:r>
            <a:r>
              <a:rPr lang="ru-RU" sz="2800" dirty="0" err="1">
                <a:solidFill>
                  <a:schemeClr val="bg1"/>
                </a:solidFill>
              </a:rPr>
              <a:t>році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У 1917–1920 роках «</a:t>
            </a:r>
            <a:r>
              <a:rPr lang="ru-RU" sz="2800" dirty="0" err="1">
                <a:solidFill>
                  <a:schemeClr val="bg1"/>
                </a:solidFill>
              </a:rPr>
              <a:t>Ще</a:t>
            </a:r>
            <a:r>
              <a:rPr lang="ru-RU" sz="2800" dirty="0">
                <a:solidFill>
                  <a:schemeClr val="bg1"/>
                </a:solidFill>
              </a:rPr>
              <a:t> не </a:t>
            </a:r>
            <a:r>
              <a:rPr lang="ru-RU" sz="2800" dirty="0" err="1">
                <a:solidFill>
                  <a:schemeClr val="bg1"/>
                </a:solidFill>
              </a:rPr>
              <a:t>вмерла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Україна</a:t>
            </a:r>
            <a:r>
              <a:rPr lang="ru-RU" sz="2800" dirty="0">
                <a:solidFill>
                  <a:schemeClr val="bg1"/>
                </a:solidFill>
              </a:rPr>
              <a:t>» як </a:t>
            </a:r>
            <a:r>
              <a:rPr lang="ru-RU" sz="2800" dirty="0" err="1">
                <a:solidFill>
                  <a:schemeClr val="bg1"/>
                </a:solidFill>
              </a:rPr>
              <a:t>єдиний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державний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гімн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законодавче</a:t>
            </a:r>
            <a:r>
              <a:rPr lang="ru-RU" sz="2800" dirty="0">
                <a:solidFill>
                  <a:schemeClr val="bg1"/>
                </a:solidFill>
              </a:rPr>
              <a:t> не </a:t>
            </a:r>
            <a:r>
              <a:rPr lang="ru-RU" sz="2800" dirty="0" err="1">
                <a:solidFill>
                  <a:schemeClr val="bg1"/>
                </a:solidFill>
              </a:rPr>
              <a:t>був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затверджений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використовувалися</a:t>
            </a:r>
            <a:r>
              <a:rPr lang="ru-RU" sz="2800" dirty="0">
                <a:solidFill>
                  <a:schemeClr val="bg1"/>
                </a:solidFill>
              </a:rPr>
              <a:t> й </a:t>
            </a:r>
            <a:r>
              <a:rPr lang="ru-RU" sz="2800" dirty="0" err="1">
                <a:solidFill>
                  <a:schemeClr val="bg1"/>
                </a:solidFill>
              </a:rPr>
              <a:t>інші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гімни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1939 року «</a:t>
            </a:r>
            <a:r>
              <a:rPr lang="ru-RU" sz="2800" dirty="0" err="1">
                <a:solidFill>
                  <a:schemeClr val="bg1"/>
                </a:solidFill>
              </a:rPr>
              <a:t>Ще</a:t>
            </a:r>
            <a:r>
              <a:rPr lang="ru-RU" sz="2800" dirty="0">
                <a:solidFill>
                  <a:schemeClr val="bg1"/>
                </a:solidFill>
              </a:rPr>
              <a:t> не </a:t>
            </a:r>
            <a:r>
              <a:rPr lang="ru-RU" sz="2800" dirty="0" err="1">
                <a:solidFill>
                  <a:schemeClr val="bg1"/>
                </a:solidFill>
              </a:rPr>
              <a:t>вмерла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Україна</a:t>
            </a:r>
            <a:r>
              <a:rPr lang="ru-RU" sz="2800" dirty="0">
                <a:solidFill>
                  <a:schemeClr val="bg1"/>
                </a:solidFill>
              </a:rPr>
              <a:t>» </a:t>
            </a:r>
            <a:r>
              <a:rPr lang="ru-RU" sz="2800" dirty="0" err="1">
                <a:solidFill>
                  <a:schemeClr val="bg1"/>
                </a:solidFill>
              </a:rPr>
              <a:t>затверджений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гімном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Карпатської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України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438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Рабочий стол\21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16632"/>
            <a:ext cx="903649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>
                <a:solidFill>
                  <a:schemeClr val="bg1"/>
                </a:solidFill>
              </a:rPr>
              <a:t>Державний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Гімн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України</a:t>
            </a:r>
            <a:r>
              <a:rPr lang="ru-RU" sz="2000" dirty="0">
                <a:solidFill>
                  <a:schemeClr val="bg1"/>
                </a:solidFill>
              </a:rPr>
              <a:t> (до 6 </a:t>
            </a:r>
            <a:r>
              <a:rPr lang="ru-RU" sz="2000" dirty="0" err="1">
                <a:solidFill>
                  <a:schemeClr val="bg1"/>
                </a:solidFill>
              </a:rPr>
              <a:t>березня</a:t>
            </a:r>
            <a:r>
              <a:rPr lang="ru-RU" sz="2000" dirty="0">
                <a:solidFill>
                  <a:schemeClr val="bg1"/>
                </a:solidFill>
              </a:rPr>
              <a:t> 2003 року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Ще</a:t>
            </a:r>
            <a:r>
              <a:rPr lang="ru-RU" sz="2000" dirty="0">
                <a:solidFill>
                  <a:schemeClr val="bg1"/>
                </a:solidFill>
              </a:rPr>
              <a:t> не </a:t>
            </a:r>
            <a:r>
              <a:rPr lang="ru-RU" sz="2000" dirty="0" err="1">
                <a:solidFill>
                  <a:schemeClr val="bg1"/>
                </a:solidFill>
              </a:rPr>
              <a:t>вмерла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України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ні</a:t>
            </a:r>
            <a:r>
              <a:rPr lang="ru-RU" sz="2000" dirty="0">
                <a:solidFill>
                  <a:schemeClr val="bg1"/>
                </a:solidFill>
              </a:rPr>
              <a:t> слава, </a:t>
            </a:r>
            <a:r>
              <a:rPr lang="ru-RU" sz="2000" dirty="0" err="1">
                <a:solidFill>
                  <a:schemeClr val="bg1"/>
                </a:solidFill>
              </a:rPr>
              <a:t>ні</a:t>
            </a:r>
            <a:r>
              <a:rPr lang="ru-RU" sz="2000" dirty="0">
                <a:solidFill>
                  <a:schemeClr val="bg1"/>
                </a:solidFill>
              </a:rPr>
              <a:t> воля.</a:t>
            </a: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Ще</a:t>
            </a:r>
            <a:r>
              <a:rPr lang="ru-RU" sz="2000" dirty="0">
                <a:solidFill>
                  <a:schemeClr val="bg1"/>
                </a:solidFill>
              </a:rPr>
              <a:t> нам, </a:t>
            </a:r>
            <a:r>
              <a:rPr lang="ru-RU" sz="2000" dirty="0" err="1">
                <a:solidFill>
                  <a:schemeClr val="bg1"/>
                </a:solidFill>
              </a:rPr>
              <a:t>браття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українці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усміхнеться</a:t>
            </a:r>
            <a:r>
              <a:rPr lang="ru-RU" sz="2000" dirty="0">
                <a:solidFill>
                  <a:schemeClr val="bg1"/>
                </a:solidFill>
              </a:rPr>
              <a:t> доля.</a:t>
            </a: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Згинуть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наші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вороженьки</a:t>
            </a:r>
            <a:r>
              <a:rPr lang="ru-RU" sz="2000" dirty="0">
                <a:solidFill>
                  <a:schemeClr val="bg1"/>
                </a:solidFill>
              </a:rPr>
              <a:t>, як роса на </a:t>
            </a:r>
            <a:r>
              <a:rPr lang="ru-RU" sz="2000" dirty="0" err="1">
                <a:solidFill>
                  <a:schemeClr val="bg1"/>
                </a:solidFill>
              </a:rPr>
              <a:t>сонці</a:t>
            </a:r>
            <a:r>
              <a:rPr lang="ru-RU" sz="20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Запануєм</a:t>
            </a:r>
            <a:r>
              <a:rPr lang="ru-RU" sz="2000" dirty="0">
                <a:solidFill>
                  <a:schemeClr val="bg1"/>
                </a:solidFill>
              </a:rPr>
              <a:t> і ми, </a:t>
            </a:r>
            <a:r>
              <a:rPr lang="ru-RU" sz="2000" dirty="0" err="1">
                <a:solidFill>
                  <a:schemeClr val="bg1"/>
                </a:solidFill>
              </a:rPr>
              <a:t>браття</a:t>
            </a:r>
            <a:r>
              <a:rPr lang="ru-RU" sz="2000" dirty="0">
                <a:solidFill>
                  <a:schemeClr val="bg1"/>
                </a:solidFill>
              </a:rPr>
              <a:t>, у </a:t>
            </a:r>
            <a:r>
              <a:rPr lang="ru-RU" sz="2000" dirty="0" err="1">
                <a:solidFill>
                  <a:schemeClr val="bg1"/>
                </a:solidFill>
              </a:rPr>
              <a:t>своїй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сторонці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Душу й </a:t>
            </a:r>
            <a:r>
              <a:rPr lang="ru-RU" sz="2000" dirty="0" err="1">
                <a:solidFill>
                  <a:schemeClr val="bg1"/>
                </a:solidFill>
              </a:rPr>
              <a:t>тіло</a:t>
            </a:r>
            <a:r>
              <a:rPr lang="ru-RU" sz="2000" dirty="0">
                <a:solidFill>
                  <a:schemeClr val="bg1"/>
                </a:solidFill>
              </a:rPr>
              <a:t> ми положим за нашу свободу,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І покажем,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ми, </a:t>
            </a:r>
            <a:r>
              <a:rPr lang="ru-RU" sz="2000" dirty="0" err="1">
                <a:solidFill>
                  <a:schemeClr val="bg1"/>
                </a:solidFill>
              </a:rPr>
              <a:t>браття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козацького</a:t>
            </a:r>
            <a:r>
              <a:rPr lang="ru-RU" sz="2000" dirty="0">
                <a:solidFill>
                  <a:schemeClr val="bg1"/>
                </a:solidFill>
              </a:rPr>
              <a:t> роду.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Станем, </a:t>
            </a:r>
            <a:r>
              <a:rPr lang="ru-RU" sz="2000" dirty="0" err="1">
                <a:solidFill>
                  <a:schemeClr val="bg1"/>
                </a:solidFill>
              </a:rPr>
              <a:t>браття</a:t>
            </a:r>
            <a:r>
              <a:rPr lang="ru-RU" sz="2000" dirty="0">
                <a:solidFill>
                  <a:schemeClr val="bg1"/>
                </a:solidFill>
              </a:rPr>
              <a:t>, в </a:t>
            </a:r>
            <a:r>
              <a:rPr lang="ru-RU" sz="2000" dirty="0" err="1">
                <a:solidFill>
                  <a:schemeClr val="bg1"/>
                </a:solidFill>
              </a:rPr>
              <a:t>бій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кривавий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Сяну</a:t>
            </a:r>
            <a:r>
              <a:rPr lang="ru-RU" sz="2000" dirty="0">
                <a:solidFill>
                  <a:schemeClr val="bg1"/>
                </a:solidFill>
              </a:rPr>
              <a:t> до Дону,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В </a:t>
            </a:r>
            <a:r>
              <a:rPr lang="ru-RU" sz="2000" dirty="0" err="1">
                <a:solidFill>
                  <a:schemeClr val="bg1"/>
                </a:solidFill>
              </a:rPr>
              <a:t>ріднім</a:t>
            </a:r>
            <a:r>
              <a:rPr lang="ru-RU" sz="2000" dirty="0">
                <a:solidFill>
                  <a:schemeClr val="bg1"/>
                </a:solidFill>
              </a:rPr>
              <a:t> краю </a:t>
            </a:r>
            <a:r>
              <a:rPr lang="ru-RU" sz="2000" dirty="0" err="1">
                <a:solidFill>
                  <a:schemeClr val="bg1"/>
                </a:solidFill>
              </a:rPr>
              <a:t>панувати</a:t>
            </a:r>
            <a:r>
              <a:rPr lang="ru-RU" sz="2000" dirty="0">
                <a:solidFill>
                  <a:schemeClr val="bg1"/>
                </a:solidFill>
              </a:rPr>
              <a:t> не </a:t>
            </a:r>
            <a:r>
              <a:rPr lang="ru-RU" sz="2000" dirty="0" err="1">
                <a:solidFill>
                  <a:schemeClr val="bg1"/>
                </a:solidFill>
              </a:rPr>
              <a:t>дамо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нікому</a:t>
            </a:r>
            <a:r>
              <a:rPr lang="ru-RU" sz="2000" dirty="0">
                <a:solidFill>
                  <a:schemeClr val="bg1"/>
                </a:solidFill>
              </a:rPr>
              <a:t>;</a:t>
            </a: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Чорне</a:t>
            </a:r>
            <a:r>
              <a:rPr lang="ru-RU" sz="2000" dirty="0">
                <a:solidFill>
                  <a:schemeClr val="bg1"/>
                </a:solidFill>
              </a:rPr>
              <a:t> море </a:t>
            </a:r>
            <a:r>
              <a:rPr lang="ru-RU" sz="2000" dirty="0" err="1">
                <a:solidFill>
                  <a:schemeClr val="bg1"/>
                </a:solidFill>
              </a:rPr>
              <a:t>ще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всміхнеться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дід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Дніпро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зрадіє</a:t>
            </a:r>
            <a:r>
              <a:rPr lang="ru-RU" sz="20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Ще</a:t>
            </a:r>
            <a:r>
              <a:rPr lang="ru-RU" sz="2000" dirty="0">
                <a:solidFill>
                  <a:schemeClr val="bg1"/>
                </a:solidFill>
              </a:rPr>
              <a:t> у </a:t>
            </a:r>
            <a:r>
              <a:rPr lang="ru-RU" sz="2000" dirty="0" err="1">
                <a:solidFill>
                  <a:schemeClr val="bg1"/>
                </a:solidFill>
              </a:rPr>
              <a:t>нашій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Україні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доленька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наспіє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Душу, </a:t>
            </a:r>
            <a:r>
              <a:rPr lang="ru-RU" sz="2000" dirty="0" err="1">
                <a:solidFill>
                  <a:schemeClr val="bg1"/>
                </a:solidFill>
              </a:rPr>
              <a:t>тіло</a:t>
            </a:r>
            <a:r>
              <a:rPr lang="ru-RU" sz="2000" dirty="0">
                <a:solidFill>
                  <a:schemeClr val="bg1"/>
                </a:solidFill>
              </a:rPr>
              <a:t> ми положим за нашу свободу,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І покажем,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ми, </a:t>
            </a:r>
            <a:r>
              <a:rPr lang="ru-RU" sz="2000" dirty="0" err="1">
                <a:solidFill>
                  <a:schemeClr val="bg1"/>
                </a:solidFill>
              </a:rPr>
              <a:t>браття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козацького</a:t>
            </a:r>
            <a:r>
              <a:rPr lang="ru-RU" sz="2000" dirty="0">
                <a:solidFill>
                  <a:schemeClr val="bg1"/>
                </a:solidFill>
              </a:rPr>
              <a:t> роду.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А </a:t>
            </a:r>
            <a:r>
              <a:rPr lang="ru-RU" sz="2000" dirty="0" err="1">
                <a:solidFill>
                  <a:schemeClr val="bg1"/>
                </a:solidFill>
              </a:rPr>
              <a:t>завзяття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праця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щира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свого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ще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докаже</a:t>
            </a:r>
            <a:r>
              <a:rPr lang="ru-RU" sz="20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Ще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волі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Україні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піснь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гучна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розляже</a:t>
            </a:r>
            <a:r>
              <a:rPr lang="ru-RU" sz="20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За </a:t>
            </a:r>
            <a:r>
              <a:rPr lang="ru-RU" sz="2000" dirty="0" err="1">
                <a:solidFill>
                  <a:schemeClr val="bg1"/>
                </a:solidFill>
              </a:rPr>
              <a:t>Карпати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відоб'ється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згомонить</a:t>
            </a:r>
            <a:r>
              <a:rPr lang="ru-RU" sz="2000" dirty="0">
                <a:solidFill>
                  <a:schemeClr val="bg1"/>
                </a:solidFill>
              </a:rPr>
              <a:t> степами,</a:t>
            </a: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України</a:t>
            </a:r>
            <a:r>
              <a:rPr lang="ru-RU" sz="2000" dirty="0">
                <a:solidFill>
                  <a:schemeClr val="bg1"/>
                </a:solidFill>
              </a:rPr>
              <a:t> слава стане </a:t>
            </a:r>
            <a:r>
              <a:rPr lang="ru-RU" sz="2000" dirty="0" err="1">
                <a:solidFill>
                  <a:schemeClr val="bg1"/>
                </a:solidFill>
              </a:rPr>
              <a:t>поміж</a:t>
            </a:r>
            <a:r>
              <a:rPr lang="ru-RU" sz="2000" dirty="0">
                <a:solidFill>
                  <a:schemeClr val="bg1"/>
                </a:solidFill>
              </a:rPr>
              <a:t> ворогами.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Душу, </a:t>
            </a:r>
            <a:r>
              <a:rPr lang="ru-RU" sz="2000" dirty="0" err="1">
                <a:solidFill>
                  <a:schemeClr val="bg1"/>
                </a:solidFill>
              </a:rPr>
              <a:t>тіло</a:t>
            </a:r>
            <a:r>
              <a:rPr lang="ru-RU" sz="2000" dirty="0">
                <a:solidFill>
                  <a:schemeClr val="bg1"/>
                </a:solidFill>
              </a:rPr>
              <a:t> ми положим за нашу свободу,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І покажем,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ми, </a:t>
            </a:r>
            <a:r>
              <a:rPr lang="ru-RU" sz="2000" dirty="0" err="1">
                <a:solidFill>
                  <a:schemeClr val="bg1"/>
                </a:solidFill>
              </a:rPr>
              <a:t>браття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козацького</a:t>
            </a:r>
            <a:r>
              <a:rPr lang="ru-RU" sz="2000" dirty="0">
                <a:solidFill>
                  <a:schemeClr val="bg1"/>
                </a:solidFill>
              </a:rPr>
              <a:t> роду.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слова — П. </a:t>
            </a:r>
            <a:r>
              <a:rPr lang="ru-RU" sz="2000" dirty="0" err="1">
                <a:solidFill>
                  <a:schemeClr val="bg1"/>
                </a:solidFill>
              </a:rPr>
              <a:t>Чубинський</a:t>
            </a:r>
            <a:r>
              <a:rPr lang="ru-RU" sz="2000" dirty="0">
                <a:solidFill>
                  <a:schemeClr val="bg1"/>
                </a:solidFill>
              </a:rPr>
              <a:t> (</a:t>
            </a:r>
            <a:r>
              <a:rPr lang="ru-RU" sz="2000" dirty="0" err="1">
                <a:solidFill>
                  <a:schemeClr val="bg1"/>
                </a:solidFill>
              </a:rPr>
              <a:t>виправлені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Вербицьким</a:t>
            </a:r>
            <a:r>
              <a:rPr lang="ru-RU" sz="20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ru-RU" sz="2000" dirty="0" err="1">
                <a:solidFill>
                  <a:schemeClr val="bg1"/>
                </a:solidFill>
              </a:rPr>
              <a:t>музика</a:t>
            </a:r>
            <a:r>
              <a:rPr lang="ru-RU" sz="2000" dirty="0">
                <a:solidFill>
                  <a:schemeClr val="bg1"/>
                </a:solidFill>
              </a:rPr>
              <a:t> — </a:t>
            </a:r>
            <a:r>
              <a:rPr lang="ru-RU" sz="2000" dirty="0" err="1">
                <a:solidFill>
                  <a:schemeClr val="bg1"/>
                </a:solidFill>
              </a:rPr>
              <a:t>М.Вербицький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0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D:\Рабочий стол\21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err="1">
                <a:solidFill>
                  <a:schemeClr val="bg1"/>
                </a:solidFill>
              </a:rPr>
              <a:t>Гімн</a:t>
            </a:r>
            <a:r>
              <a:rPr lang="ru-RU" sz="1700" b="1" dirty="0">
                <a:solidFill>
                  <a:schemeClr val="bg1"/>
                </a:solidFill>
              </a:rPr>
              <a:t> </a:t>
            </a:r>
            <a:r>
              <a:rPr lang="ru-RU" sz="1700" b="1" dirty="0" err="1">
                <a:solidFill>
                  <a:schemeClr val="bg1"/>
                </a:solidFill>
              </a:rPr>
              <a:t>України</a:t>
            </a:r>
            <a:r>
              <a:rPr lang="ru-RU" sz="1700" b="1" dirty="0">
                <a:solidFill>
                  <a:schemeClr val="bg1"/>
                </a:solidFill>
              </a:rPr>
              <a:t> </a:t>
            </a:r>
            <a:r>
              <a:rPr lang="ru-RU" sz="1700" b="1" dirty="0" err="1">
                <a:solidFill>
                  <a:schemeClr val="bg1"/>
                </a:solidFill>
              </a:rPr>
              <a:t>іншими</a:t>
            </a:r>
            <a:r>
              <a:rPr lang="ru-RU" sz="1700" b="1" dirty="0">
                <a:solidFill>
                  <a:schemeClr val="bg1"/>
                </a:solidFill>
              </a:rPr>
              <a:t> </a:t>
            </a:r>
            <a:r>
              <a:rPr lang="ru-RU" sz="1700" b="1" dirty="0" err="1" smtClean="0">
                <a:solidFill>
                  <a:schemeClr val="bg1"/>
                </a:solidFill>
              </a:rPr>
              <a:t>мовами</a:t>
            </a:r>
            <a:endParaRPr lang="ru-RU" sz="1700" b="1" dirty="0" smtClean="0">
              <a:solidFill>
                <a:schemeClr val="bg1"/>
              </a:solidFill>
            </a:endParaRPr>
          </a:p>
          <a:p>
            <a:endParaRPr lang="ru-RU" sz="1700" b="1" dirty="0">
              <a:solidFill>
                <a:schemeClr val="bg1"/>
              </a:solidFill>
            </a:endParaRPr>
          </a:p>
          <a:p>
            <a:r>
              <a:rPr lang="ru-RU" sz="1700" dirty="0" err="1">
                <a:solidFill>
                  <a:schemeClr val="bg1"/>
                </a:solidFill>
              </a:rPr>
              <a:t>Російською</a:t>
            </a:r>
            <a:r>
              <a:rPr lang="ru-RU" sz="1700" dirty="0">
                <a:solidFill>
                  <a:schemeClr val="bg1"/>
                </a:solidFill>
              </a:rPr>
              <a:t> (</a:t>
            </a:r>
            <a:r>
              <a:rPr lang="ru-RU" sz="1700" dirty="0" err="1">
                <a:solidFill>
                  <a:schemeClr val="bg1"/>
                </a:solidFill>
              </a:rPr>
              <a:t>художній</a:t>
            </a:r>
            <a:r>
              <a:rPr lang="ru-RU" sz="1700" dirty="0">
                <a:solidFill>
                  <a:schemeClr val="bg1"/>
                </a:solidFill>
              </a:rPr>
              <a:t> переклад</a:t>
            </a:r>
            <a:r>
              <a:rPr lang="ru-RU" sz="1700" dirty="0" smtClean="0">
                <a:solidFill>
                  <a:schemeClr val="bg1"/>
                </a:solidFill>
              </a:rPr>
              <a:t>):</a:t>
            </a:r>
            <a:endParaRPr lang="ru-RU" sz="1700" dirty="0">
              <a:solidFill>
                <a:schemeClr val="bg1"/>
              </a:solidFill>
            </a:endParaRPr>
          </a:p>
          <a:p>
            <a:r>
              <a:rPr lang="ru-RU" sz="1700" dirty="0">
                <a:solidFill>
                  <a:schemeClr val="bg1"/>
                </a:solidFill>
              </a:rPr>
              <a:t>Нет, не сгинет Украины ни слава, ни воля.</a:t>
            </a:r>
          </a:p>
          <a:p>
            <a:r>
              <a:rPr lang="ru-RU" sz="1700" dirty="0">
                <a:solidFill>
                  <a:schemeClr val="bg1"/>
                </a:solidFill>
              </a:rPr>
              <a:t>Скоро, братья-украинцы, улыбнётся доля.</a:t>
            </a:r>
          </a:p>
          <a:p>
            <a:r>
              <a:rPr lang="ru-RU" sz="1700" dirty="0">
                <a:solidFill>
                  <a:schemeClr val="bg1"/>
                </a:solidFill>
              </a:rPr>
              <a:t>Украины враги сгинут, как роса на солнце.</a:t>
            </a:r>
          </a:p>
          <a:p>
            <a:r>
              <a:rPr lang="ru-RU" sz="1700" dirty="0">
                <a:solidFill>
                  <a:schemeClr val="bg1"/>
                </a:solidFill>
              </a:rPr>
              <a:t>Властвовать мы будем, братья, на нашей сторонке!</a:t>
            </a:r>
          </a:p>
          <a:p>
            <a:r>
              <a:rPr lang="ru-RU" sz="1700" dirty="0">
                <a:solidFill>
                  <a:schemeClr val="bg1"/>
                </a:solidFill>
              </a:rPr>
              <a:t>Душу-тело мы положим за нашу свободу,</a:t>
            </a:r>
          </a:p>
          <a:p>
            <a:r>
              <a:rPr lang="ru-RU" sz="1700" dirty="0">
                <a:solidFill>
                  <a:schemeClr val="bg1"/>
                </a:solidFill>
              </a:rPr>
              <a:t>И покажем, что мы, братья, казацкого роду</a:t>
            </a:r>
            <a:r>
              <a:rPr lang="ru-RU" sz="1700" dirty="0" smtClean="0">
                <a:solidFill>
                  <a:schemeClr val="bg1"/>
                </a:solidFill>
              </a:rPr>
              <a:t>.</a:t>
            </a:r>
          </a:p>
          <a:p>
            <a:endParaRPr lang="ru-RU" sz="1700" dirty="0">
              <a:solidFill>
                <a:schemeClr val="bg1"/>
              </a:solidFill>
            </a:endParaRPr>
          </a:p>
          <a:p>
            <a:r>
              <a:rPr lang="ru-RU" sz="1700" dirty="0" err="1">
                <a:solidFill>
                  <a:schemeClr val="bg1"/>
                </a:solidFill>
              </a:rPr>
              <a:t>Білоруською</a:t>
            </a:r>
            <a:r>
              <a:rPr lang="ru-RU" sz="1700" dirty="0" smtClean="0">
                <a:solidFill>
                  <a:schemeClr val="bg1"/>
                </a:solidFill>
              </a:rPr>
              <a:t>:</a:t>
            </a:r>
            <a:endParaRPr lang="ru-RU" sz="1700" dirty="0">
              <a:solidFill>
                <a:schemeClr val="bg1"/>
              </a:solidFill>
            </a:endParaRPr>
          </a:p>
          <a:p>
            <a:r>
              <a:rPr lang="ru-RU" sz="1700" dirty="0" err="1">
                <a:solidFill>
                  <a:schemeClr val="bg1"/>
                </a:solidFill>
              </a:rPr>
              <a:t>Яшчэ</a:t>
            </a:r>
            <a:r>
              <a:rPr lang="ru-RU" sz="1700" dirty="0">
                <a:solidFill>
                  <a:schemeClr val="bg1"/>
                </a:solidFill>
              </a:rPr>
              <a:t> не </a:t>
            </a:r>
            <a:r>
              <a:rPr lang="ru-RU" sz="1700" dirty="0" err="1">
                <a:solidFill>
                  <a:schemeClr val="bg1"/>
                </a:solidFill>
              </a:rPr>
              <a:t>загінулі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Украіны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ні</a:t>
            </a:r>
            <a:r>
              <a:rPr lang="ru-RU" sz="1700" dirty="0">
                <a:solidFill>
                  <a:schemeClr val="bg1"/>
                </a:solidFill>
              </a:rPr>
              <a:t> слава </a:t>
            </a:r>
            <a:r>
              <a:rPr lang="ru-RU" sz="1700" dirty="0" err="1">
                <a:solidFill>
                  <a:schemeClr val="bg1"/>
                </a:solidFill>
              </a:rPr>
              <a:t>ні</a:t>
            </a:r>
            <a:r>
              <a:rPr lang="ru-RU" sz="1700" dirty="0">
                <a:solidFill>
                  <a:schemeClr val="bg1"/>
                </a:solidFill>
              </a:rPr>
              <a:t> воля.</a:t>
            </a:r>
          </a:p>
          <a:p>
            <a:r>
              <a:rPr lang="ru-RU" sz="1700" dirty="0" err="1">
                <a:solidFill>
                  <a:schemeClr val="bg1"/>
                </a:solidFill>
              </a:rPr>
              <a:t>Яшчэ</a:t>
            </a:r>
            <a:r>
              <a:rPr lang="ru-RU" sz="1700" dirty="0">
                <a:solidFill>
                  <a:schemeClr val="bg1"/>
                </a:solidFill>
              </a:rPr>
              <a:t> нам, </a:t>
            </a:r>
            <a:r>
              <a:rPr lang="ru-RU" sz="1700" dirty="0" err="1">
                <a:solidFill>
                  <a:schemeClr val="bg1"/>
                </a:solidFill>
              </a:rPr>
              <a:t>браты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маладыя</a:t>
            </a:r>
            <a:r>
              <a:rPr lang="ru-RU" sz="1700" dirty="0">
                <a:solidFill>
                  <a:schemeClr val="bg1"/>
                </a:solidFill>
              </a:rPr>
              <a:t>, </a:t>
            </a:r>
            <a:r>
              <a:rPr lang="ru-RU" sz="1700" dirty="0" err="1">
                <a:solidFill>
                  <a:schemeClr val="bg1"/>
                </a:solidFill>
              </a:rPr>
              <a:t>усміхнецца</a:t>
            </a:r>
            <a:r>
              <a:rPr lang="ru-RU" sz="1700" dirty="0">
                <a:solidFill>
                  <a:schemeClr val="bg1"/>
                </a:solidFill>
              </a:rPr>
              <a:t> доля.</a:t>
            </a:r>
          </a:p>
          <a:p>
            <a:r>
              <a:rPr lang="ru-RU" sz="1700" dirty="0" err="1">
                <a:solidFill>
                  <a:schemeClr val="bg1"/>
                </a:solidFill>
              </a:rPr>
              <a:t>Нашы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ворагі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загінуць</a:t>
            </a:r>
            <a:r>
              <a:rPr lang="ru-RU" sz="1700" dirty="0">
                <a:solidFill>
                  <a:schemeClr val="bg1"/>
                </a:solidFill>
              </a:rPr>
              <a:t>, як раса на </a:t>
            </a:r>
            <a:r>
              <a:rPr lang="ru-RU" sz="1700" dirty="0" err="1">
                <a:solidFill>
                  <a:schemeClr val="bg1"/>
                </a:solidFill>
              </a:rPr>
              <a:t>сонцы</a:t>
            </a:r>
            <a:r>
              <a:rPr lang="ru-RU" sz="1700" dirty="0">
                <a:solidFill>
                  <a:schemeClr val="bg1"/>
                </a:solidFill>
              </a:rPr>
              <a:t>,</a:t>
            </a:r>
          </a:p>
          <a:p>
            <a:r>
              <a:rPr lang="ru-RU" sz="1700" dirty="0" err="1">
                <a:solidFill>
                  <a:schemeClr val="bg1"/>
                </a:solidFill>
              </a:rPr>
              <a:t>Гаспадарыць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будзем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самі</a:t>
            </a:r>
            <a:r>
              <a:rPr lang="ru-RU" sz="1700" dirty="0">
                <a:solidFill>
                  <a:schemeClr val="bg1"/>
                </a:solidFill>
              </a:rPr>
              <a:t> у </a:t>
            </a:r>
            <a:r>
              <a:rPr lang="ru-RU" sz="1700" dirty="0" err="1">
                <a:solidFill>
                  <a:schemeClr val="bg1"/>
                </a:solidFill>
              </a:rPr>
              <a:t>сваёй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старонцы</a:t>
            </a:r>
            <a:r>
              <a:rPr lang="ru-RU" sz="1700" dirty="0">
                <a:solidFill>
                  <a:schemeClr val="bg1"/>
                </a:solidFill>
              </a:rPr>
              <a:t>.</a:t>
            </a:r>
          </a:p>
          <a:p>
            <a:r>
              <a:rPr lang="ru-RU" sz="1700" dirty="0">
                <a:solidFill>
                  <a:schemeClr val="bg1"/>
                </a:solidFill>
              </a:rPr>
              <a:t>Душу з </a:t>
            </a:r>
            <a:r>
              <a:rPr lang="ru-RU" sz="1700" dirty="0" err="1">
                <a:solidFill>
                  <a:schemeClr val="bg1"/>
                </a:solidFill>
              </a:rPr>
              <a:t>целам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пакладзем</a:t>
            </a:r>
            <a:r>
              <a:rPr lang="ru-RU" sz="1700" dirty="0">
                <a:solidFill>
                  <a:schemeClr val="bg1"/>
                </a:solidFill>
              </a:rPr>
              <a:t> мы за нашу </a:t>
            </a:r>
            <a:r>
              <a:rPr lang="ru-RU" sz="1700" dirty="0" err="1">
                <a:solidFill>
                  <a:schemeClr val="bg1"/>
                </a:solidFill>
              </a:rPr>
              <a:t>свабоду</a:t>
            </a:r>
            <a:r>
              <a:rPr lang="ru-RU" sz="1700" dirty="0">
                <a:solidFill>
                  <a:schemeClr val="bg1"/>
                </a:solidFill>
              </a:rPr>
              <a:t>,</a:t>
            </a:r>
          </a:p>
          <a:p>
            <a:r>
              <a:rPr lang="ru-RU" sz="1700" dirty="0">
                <a:solidFill>
                  <a:schemeClr val="bg1"/>
                </a:solidFill>
              </a:rPr>
              <a:t>Усе </a:t>
            </a:r>
            <a:r>
              <a:rPr lang="ru-RU" sz="1700" dirty="0" err="1">
                <a:solidFill>
                  <a:schemeClr val="bg1"/>
                </a:solidFill>
              </a:rPr>
              <a:t>пакажуць</a:t>
            </a:r>
            <a:r>
              <a:rPr lang="ru-RU" sz="1700" dirty="0">
                <a:solidFill>
                  <a:schemeClr val="bg1"/>
                </a:solidFill>
              </a:rPr>
              <a:t>, мы з </a:t>
            </a:r>
            <a:r>
              <a:rPr lang="ru-RU" sz="1700" dirty="0" err="1">
                <a:solidFill>
                  <a:schemeClr val="bg1"/>
                </a:solidFill>
              </a:rPr>
              <a:t>братамі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dirty="0" err="1">
                <a:solidFill>
                  <a:schemeClr val="bg1"/>
                </a:solidFill>
              </a:rPr>
              <a:t>казацкага</a:t>
            </a:r>
            <a:r>
              <a:rPr lang="ru-RU" sz="1700" dirty="0">
                <a:solidFill>
                  <a:schemeClr val="bg1"/>
                </a:solidFill>
              </a:rPr>
              <a:t> роду</a:t>
            </a:r>
            <a:r>
              <a:rPr lang="ru-RU" sz="1700" dirty="0" smtClean="0">
                <a:solidFill>
                  <a:schemeClr val="bg1"/>
                </a:solidFill>
              </a:rPr>
              <a:t>.</a:t>
            </a:r>
          </a:p>
          <a:p>
            <a:endParaRPr lang="ru-RU" sz="1700" dirty="0">
              <a:solidFill>
                <a:schemeClr val="bg1"/>
              </a:solidFill>
            </a:endParaRPr>
          </a:p>
          <a:p>
            <a:r>
              <a:rPr lang="ru-RU" sz="1700" dirty="0" err="1">
                <a:solidFill>
                  <a:schemeClr val="bg1"/>
                </a:solidFill>
              </a:rPr>
              <a:t>Англійською</a:t>
            </a:r>
            <a:r>
              <a:rPr lang="ru-RU" sz="1700" dirty="0" smtClean="0">
                <a:solidFill>
                  <a:schemeClr val="bg1"/>
                </a:solidFill>
              </a:rPr>
              <a:t>:</a:t>
            </a:r>
            <a:endParaRPr lang="ru-RU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Ukraine's glory has not yet perished, nor her freedom.</a:t>
            </a:r>
          </a:p>
          <a:p>
            <a:r>
              <a:rPr lang="en-US" sz="1700" dirty="0">
                <a:solidFill>
                  <a:schemeClr val="bg1"/>
                </a:solidFill>
              </a:rPr>
              <a:t>Upon us, fellow compatriots, fate shall smile once more.</a:t>
            </a:r>
          </a:p>
          <a:p>
            <a:r>
              <a:rPr lang="en-US" sz="1700" dirty="0">
                <a:solidFill>
                  <a:schemeClr val="bg1"/>
                </a:solidFill>
              </a:rPr>
              <a:t>Our enemies will vanish, like dew in the morning sun,</a:t>
            </a:r>
          </a:p>
          <a:p>
            <a:r>
              <a:rPr lang="en-US" sz="1700" dirty="0">
                <a:solidFill>
                  <a:schemeClr val="bg1"/>
                </a:solidFill>
              </a:rPr>
              <a:t>And we too shall rule, brothers, in a free land of our own.</a:t>
            </a:r>
          </a:p>
          <a:p>
            <a:r>
              <a:rPr lang="en-US" sz="1700" dirty="0">
                <a:solidFill>
                  <a:schemeClr val="bg1"/>
                </a:solidFill>
              </a:rPr>
              <a:t>Souls and bodies we'll lay down, all for our freedom,</a:t>
            </a:r>
          </a:p>
          <a:p>
            <a:r>
              <a:rPr lang="en-US" sz="1700" dirty="0">
                <a:solidFill>
                  <a:schemeClr val="bg1"/>
                </a:solidFill>
              </a:rPr>
              <a:t>And we will show that we, brothers, are of the Cossack nation</a:t>
            </a:r>
            <a:r>
              <a:rPr lang="en-US" dirty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1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Рабочий стол\21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16" y="8924"/>
            <a:ext cx="9199984" cy="684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9331" y="0"/>
            <a:ext cx="9199984" cy="74789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uk-UA" sz="1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ЯКУЮ ЗА УВАГУ!!!</a:t>
            </a:r>
            <a:endParaRPr lang="ru-RU" sz="1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467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851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5</cp:revision>
  <dcterms:created xsi:type="dcterms:W3CDTF">2014-11-15T19:31:47Z</dcterms:created>
  <dcterms:modified xsi:type="dcterms:W3CDTF">2014-11-15T20:18:16Z</dcterms:modified>
</cp:coreProperties>
</file>