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7E52-958B-4546-B387-93CAE8587D0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987B-F402-4FEA-B02D-AACBF1E01A1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800" b="1" i="1" dirty="0" smtClean="0"/>
              <a:t>Образотворче мистецтво Далекого Сходу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smtClean="0"/>
              <a:t>Матвєєвої Вероніки, 403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73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4. ЖАНР:</a:t>
            </a:r>
            <a:br>
              <a:rPr lang="uk-UA" sz="4400" dirty="0" smtClean="0"/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Каліграфічне письмо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55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3900"/>
            <a:ext cx="5867692" cy="3858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5450" y="4793702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каліграфії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Сун</a:t>
            </a:r>
            <a:r>
              <a:rPr lang="ru-RU" dirty="0" smtClean="0"/>
              <a:t> (1051–1108), автограф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Мі</a:t>
            </a:r>
            <a:r>
              <a:rPr lang="ru-RU" dirty="0" smtClean="0"/>
              <a:t> 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4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1. ЖАНР: Портретний</a:t>
            </a:r>
            <a:br>
              <a:rPr lang="uk-UA" sz="3600" dirty="0" smtClean="0"/>
            </a:b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жень-у-хуа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(«люди»)</a:t>
            </a:r>
          </a:p>
        </p:txBody>
      </p:sp>
    </p:spTree>
    <p:extLst>
      <p:ext uri="{BB962C8B-B14F-4D97-AF65-F5344CB8AC3E}">
        <p14:creationId xmlns:p14="http://schemas.microsoft.com/office/powerpoint/2010/main" val="899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1" y="1772816"/>
            <a:ext cx="366712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9991"/>
            <a:ext cx="424815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pPr algn="ctr"/>
            <a:r>
              <a:rPr lang="uk-UA" sz="3600" dirty="0" err="1" smtClean="0"/>
              <a:t>Янь</a:t>
            </a:r>
            <a:r>
              <a:rPr lang="uk-UA" sz="3600" dirty="0" smtClean="0"/>
              <a:t> </a:t>
            </a:r>
            <a:r>
              <a:rPr lang="uk-UA" sz="3600" dirty="0" err="1" smtClean="0"/>
              <a:t>Лібень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62851" y="980728"/>
            <a:ext cx="3132494" cy="576262"/>
          </a:xfrm>
        </p:spPr>
        <p:txBody>
          <a:bodyPr/>
          <a:lstStyle/>
          <a:p>
            <a:r>
              <a:rPr lang="uk-UA" dirty="0" smtClean="0"/>
              <a:t>«Імператор </a:t>
            </a:r>
            <a:r>
              <a:rPr lang="uk-UA" dirty="0" err="1" smtClean="0"/>
              <a:t>У-ді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29535" y="980728"/>
            <a:ext cx="3133080" cy="576262"/>
          </a:xfrm>
        </p:spPr>
        <p:txBody>
          <a:bodyPr/>
          <a:lstStyle/>
          <a:p>
            <a:r>
              <a:rPr lang="uk-UA" dirty="0" smtClean="0"/>
              <a:t>«13 імператорів»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2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uk-UA" sz="3600" dirty="0" err="1" smtClean="0"/>
              <a:t>Чжоу</a:t>
            </a:r>
            <a:r>
              <a:rPr lang="uk-UA" sz="3600" dirty="0" smtClean="0"/>
              <a:t> Фан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5760640" cy="576262"/>
          </a:xfrm>
        </p:spPr>
        <p:txBody>
          <a:bodyPr/>
          <a:lstStyle/>
          <a:p>
            <a:r>
              <a:rPr lang="uk-UA" dirty="0" smtClean="0"/>
              <a:t>«Придворні дами»(фрагменти)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72400" cy="177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6" y="3645024"/>
            <a:ext cx="762000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4680520" cy="576262"/>
          </a:xfrm>
        </p:spPr>
        <p:txBody>
          <a:bodyPr/>
          <a:lstStyle/>
          <a:p>
            <a:r>
              <a:rPr lang="uk-UA" sz="2000" b="1" dirty="0" smtClean="0"/>
              <a:t>Лі </a:t>
            </a:r>
            <a:r>
              <a:rPr lang="uk-UA" sz="2000" b="1" dirty="0" err="1" smtClean="0"/>
              <a:t>Сисюнь</a:t>
            </a:r>
            <a:r>
              <a:rPr lang="uk-UA" sz="2000" b="1" dirty="0" smtClean="0"/>
              <a:t> </a:t>
            </a:r>
            <a:r>
              <a:rPr lang="uk-UA" sz="2000" dirty="0" smtClean="0"/>
              <a:t>«</a:t>
            </a:r>
            <a:r>
              <a:rPr lang="ru-RU" sz="2000" dirty="0" err="1" smtClean="0"/>
              <a:t>Човни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пливуть</a:t>
            </a:r>
            <a:r>
              <a:rPr lang="ru-RU" sz="2000" dirty="0"/>
              <a:t>  і палац на </a:t>
            </a:r>
            <a:r>
              <a:rPr lang="ru-RU" sz="2000" dirty="0" err="1"/>
              <a:t>березі</a:t>
            </a:r>
            <a:r>
              <a:rPr lang="ru-RU" sz="2000" dirty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9932" y="1340768"/>
            <a:ext cx="4608512" cy="576262"/>
          </a:xfrm>
        </p:spPr>
        <p:txBody>
          <a:bodyPr/>
          <a:lstStyle/>
          <a:p>
            <a:r>
              <a:rPr lang="uk-UA" b="1" dirty="0" smtClean="0"/>
              <a:t>Ван </a:t>
            </a:r>
            <a:r>
              <a:rPr lang="uk-UA" b="1" dirty="0" err="1" smtClean="0"/>
              <a:t>Вей</a:t>
            </a:r>
            <a:r>
              <a:rPr lang="uk-UA" b="1" dirty="0"/>
              <a:t> </a:t>
            </a:r>
            <a:r>
              <a:rPr lang="uk-UA" dirty="0" smtClean="0"/>
              <a:t>«Після снігопаду»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7" y="1052736"/>
            <a:ext cx="3048000" cy="570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104456" cy="269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2. ЖАНР:</a:t>
            </a:r>
            <a:br>
              <a:rPr lang="uk-UA" sz="4400" dirty="0" smtClean="0"/>
            </a:b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хуа-няо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(«квіти та птахи»)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19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3171241" cy="422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841"/>
            <a:ext cx="3114955" cy="651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47" y="2852936"/>
            <a:ext cx="4317627" cy="363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9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/>
              <a:t>3</a:t>
            </a:r>
            <a:r>
              <a:rPr lang="uk-UA" sz="4400" dirty="0" smtClean="0"/>
              <a:t>. ЖАНР:</a:t>
            </a:r>
            <a:br>
              <a:rPr lang="uk-UA" sz="4400" dirty="0" smtClean="0"/>
            </a:b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шань-шунь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(«гори і води»)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7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87" y="259151"/>
            <a:ext cx="5124450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3781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«Гори і </a:t>
            </a:r>
            <a:r>
              <a:rPr lang="ru-RU" dirty="0" err="1" smtClean="0"/>
              <a:t>річки</a:t>
            </a:r>
            <a:r>
              <a:rPr lang="ru-RU" dirty="0" smtClean="0"/>
              <a:t>» </a:t>
            </a:r>
            <a:r>
              <a:rPr lang="ru-RU" dirty="0" err="1" smtClean="0"/>
              <a:t>Цзен</a:t>
            </a:r>
            <a:r>
              <a:rPr lang="ru-RU" dirty="0" smtClean="0"/>
              <a:t> </a:t>
            </a:r>
            <a:r>
              <a:rPr lang="ru-RU" dirty="0" err="1" smtClean="0"/>
              <a:t>Хоус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872"/>
            <a:ext cx="2548490" cy="632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34</TotalTime>
  <Words>95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Образотворче мистецтво Далекого Сходу</vt:lpstr>
      <vt:lpstr>1. ЖАНР: Портретний жень-у-хуа </vt:lpstr>
      <vt:lpstr>Янь Лібень</vt:lpstr>
      <vt:lpstr>Чжоу Фан</vt:lpstr>
      <vt:lpstr>Презентация PowerPoint</vt:lpstr>
      <vt:lpstr>2. ЖАНР: хуа-няо </vt:lpstr>
      <vt:lpstr>Презентация PowerPoint</vt:lpstr>
      <vt:lpstr>3. ЖАНР: шань-шунь </vt:lpstr>
      <vt:lpstr>Презентация PowerPoint</vt:lpstr>
      <vt:lpstr>4. ЖАНР: Каліграфічне письмо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Далекого Сходу</dc:title>
  <dc:creator>Nika</dc:creator>
  <cp:lastModifiedBy>Nika</cp:lastModifiedBy>
  <cp:revision>4</cp:revision>
  <dcterms:created xsi:type="dcterms:W3CDTF">2013-12-16T18:35:23Z</dcterms:created>
  <dcterms:modified xsi:type="dcterms:W3CDTF">2013-12-16T19:09:49Z</dcterms:modified>
</cp:coreProperties>
</file>