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3" r:id="rId4"/>
    <p:sldId id="256" r:id="rId5"/>
    <p:sldId id="257" r:id="rId6"/>
    <p:sldId id="258" r:id="rId7"/>
    <p:sldId id="259" r:id="rId8"/>
    <p:sldId id="269" r:id="rId9"/>
    <p:sldId id="260" r:id="rId10"/>
    <p:sldId id="261" r:id="rId11"/>
    <p:sldId id="262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DEC110-7014-4728-8119-38F2BC817A2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F05788-2014-46C2-98F4-043B98ED8C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20511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6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6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6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66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6600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6" y="3651158"/>
            <a:ext cx="4032448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0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16650"/>
            <a:ext cx="8406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з прав 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ООН 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 колом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загальновизнаних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правам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тому вона є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3029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642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23533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прав </a:t>
            </a:r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1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Асамблеї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1966 року у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ст.28 Пакту про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називаних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договірних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створеним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 метою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вищевказаного</a:t>
            </a:r>
            <a:r>
              <a:rPr lang="ru-RU" sz="32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пакту.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81" y="4365104"/>
            <a:ext cx="34956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76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 з прав </a:t>
            </a:r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3200" b="0" i="0" u="none" strike="noStrike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 </a:t>
            </a:r>
            <a:r>
              <a:rPr lang="ru-RU" sz="32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3200" b="0" i="0" u="none" strike="noStrike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року для </a:t>
            </a:r>
            <a:r>
              <a:rPr lang="ru-RU" sz="32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3200" b="0" i="0" u="none" strike="noStrike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32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32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прав </a:t>
            </a:r>
            <a:r>
              <a:rPr lang="ru-RU" sz="3200" b="0" i="0" u="none" strike="noStrike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0" i="0" u="none" strike="noStrike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ратифікованої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року.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71" y="4810569"/>
            <a:ext cx="3158073" cy="19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815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Створено 1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1987.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координувати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тортурами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країнах-учасницях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Приєдналися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ратифікували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Конвенцію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роки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заходи,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00" y="3789040"/>
            <a:ext cx="3191786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58958"/>
            <a:ext cx="3686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5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расової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ООН,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ліквідацію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расової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вибірних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18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засідає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рази на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штаб-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Женеві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74982"/>
            <a:ext cx="2625080" cy="23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4982"/>
            <a:ext cx="2994233" cy="23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64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0" y="-13448"/>
            <a:ext cx="9157030" cy="68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90872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</a:t>
            </a:r>
            <a:r>
              <a:rPr lang="uk-UA" sz="8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uk-UA" sz="8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9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188639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38896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еханізми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міжнародних органів 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захисту прав </a:t>
            </a:r>
            <a:r>
              <a:rPr lang="uk-UA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люини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а)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б)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в)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г)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з прав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д)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з прав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е)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 з прав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є)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ж)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ru-RU" sz="2800" i="1" dirty="0">
              <a:solidFill>
                <a:srgbClr val="05E0DB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07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334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переконаності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урядового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державного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Мобілізація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миру,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15" y="3780037"/>
            <a:ext cx="4507701" cy="28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26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35955"/>
            <a:ext cx="46085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6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установи,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238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05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36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</a:t>
            </a: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36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endParaRPr lang="ru-RU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85" y="4077072"/>
            <a:ext cx="4926124" cy="25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73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821488" y="105273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08" y="4725144"/>
            <a:ext cx="4127103" cy="19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4786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конвенційні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рекомендаційний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авторитетом самих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59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400" y="1124744"/>
            <a:ext cx="88569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alt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alt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alt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altLang="ru-RU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некомерційна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заснована в 1991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керується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законами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міжнародною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Конвенцією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права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Статутом.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altLang="ru-RU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alt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пов`язаних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соціально-психологічними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аспектами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3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секцій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психологи, педагоги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батьками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людини </a:t>
            </a:r>
            <a:endParaRPr lang="ru-RU" sz="28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91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ООН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для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державами.</a:t>
            </a: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структура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розроблялися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антигітлерівської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підписаній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1942 .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66" y="4005064"/>
            <a:ext cx="3245714" cy="25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516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224" y="54868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вропейський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Ради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утворена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1950.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м.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Страсбурзі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 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заяви,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Генеральному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секретареві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РЄ будь-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неурядовою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державою-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учасницею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4552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461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440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9</cp:revision>
  <dcterms:created xsi:type="dcterms:W3CDTF">2013-12-22T13:47:10Z</dcterms:created>
  <dcterms:modified xsi:type="dcterms:W3CDTF">2013-12-22T15:36:04Z</dcterms:modified>
</cp:coreProperties>
</file>