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8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36FE3-5C86-4DBD-9778-1D3DC9E0988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F57D4-8EBC-4307-A9F5-C921C9829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51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F57D4-8EBC-4307-A9F5-C921C9829A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4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340769"/>
            <a:ext cx="7315200" cy="2520280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Найвідоміші ресторани світу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95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315200" cy="1368152"/>
          </a:xfrm>
        </p:spPr>
        <p:txBody>
          <a:bodyPr>
            <a:normAutofit/>
          </a:bodyPr>
          <a:lstStyle/>
          <a:p>
            <a:r>
              <a:rPr lang="ru-RU" dirty="0" err="1" smtClean="0"/>
              <a:t>Британський</a:t>
            </a:r>
            <a:r>
              <a:rPr lang="ru-RU" dirty="0" smtClean="0"/>
              <a:t> </a:t>
            </a:r>
            <a:r>
              <a:rPr lang="ru-RU" dirty="0"/>
              <a:t>ресторан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Fat</a:t>
            </a:r>
            <a:r>
              <a:rPr lang="ru-RU" dirty="0"/>
              <a:t> </a:t>
            </a:r>
            <a:r>
              <a:rPr lang="ru-RU" dirty="0" err="1"/>
              <a:t>Duck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68951" cy="47525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09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7"/>
            <a:ext cx="7315200" cy="1800199"/>
          </a:xfrm>
        </p:spPr>
        <p:txBody>
          <a:bodyPr>
            <a:normAutofit/>
          </a:bodyPr>
          <a:lstStyle/>
          <a:p>
            <a:r>
              <a:rPr lang="ru-RU" dirty="0" err="1"/>
              <a:t>А</a:t>
            </a:r>
            <a:r>
              <a:rPr lang="ru-RU" dirty="0" err="1" smtClean="0"/>
              <a:t>мериканський</a:t>
            </a:r>
            <a:r>
              <a:rPr lang="ru-RU" dirty="0" smtClean="0"/>
              <a:t> </a:t>
            </a:r>
            <a:r>
              <a:rPr lang="ru-RU" dirty="0"/>
              <a:t>ресторан </a:t>
            </a:r>
            <a:r>
              <a:rPr lang="de-DE" dirty="0"/>
              <a:t>Alinea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51125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1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656184"/>
          </a:xfrm>
        </p:spPr>
        <p:txBody>
          <a:bodyPr>
            <a:normAutofit/>
          </a:bodyPr>
          <a:lstStyle/>
          <a:p>
            <a:r>
              <a:rPr lang="ru-RU" dirty="0" err="1" smtClean="0"/>
              <a:t>Бразильський</a:t>
            </a:r>
            <a:r>
              <a:rPr lang="ru-RU" dirty="0" smtClean="0"/>
              <a:t> ресторан </a:t>
            </a:r>
            <a:r>
              <a:rPr lang="de-DE" dirty="0"/>
              <a:t>D.O.M.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352927" cy="45365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2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048672" cy="34567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97571"/>
            <a:ext cx="5976664" cy="33464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522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864095"/>
          </a:xfrm>
        </p:spPr>
        <p:txBody>
          <a:bodyPr/>
          <a:lstStyle/>
          <a:p>
            <a:r>
              <a:rPr lang="ru-RU" dirty="0" err="1"/>
              <a:t>І</a:t>
            </a:r>
            <a:r>
              <a:rPr lang="ru-RU" dirty="0" err="1" smtClean="0"/>
              <a:t>спанський</a:t>
            </a:r>
            <a:r>
              <a:rPr lang="ru-RU" dirty="0" smtClean="0"/>
              <a:t> </a:t>
            </a:r>
            <a:r>
              <a:rPr lang="ru-RU" dirty="0"/>
              <a:t>ресторан </a:t>
            </a:r>
            <a:r>
              <a:rPr lang="de-DE" dirty="0" err="1"/>
              <a:t>Arzak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112568" cy="55446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779912" cy="41764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49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3"/>
            <a:ext cx="7315200" cy="1656183"/>
          </a:xfrm>
        </p:spPr>
        <p:txBody>
          <a:bodyPr>
            <a:normAutofit/>
          </a:bodyPr>
          <a:lstStyle/>
          <a:p>
            <a:r>
              <a:rPr lang="ru-RU" dirty="0" err="1" smtClean="0"/>
              <a:t>Францюзький</a:t>
            </a:r>
            <a:r>
              <a:rPr lang="ru-RU" dirty="0" smtClean="0"/>
              <a:t> ресторан </a:t>
            </a:r>
            <a:r>
              <a:rPr lang="de-DE" dirty="0"/>
              <a:t>Le Chateaubriand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8640960" cy="46805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0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168352" cy="52565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7101"/>
            <a:ext cx="5261297" cy="37433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4256857" cy="23477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28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1800199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Американський</a:t>
            </a:r>
            <a:r>
              <a:rPr lang="ru-RU" dirty="0" smtClean="0"/>
              <a:t> ресторан   </a:t>
            </a:r>
            <a:r>
              <a:rPr lang="de-DE" dirty="0"/>
              <a:t>Per Se. 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529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75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84376" cy="28083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7920880" cy="22322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96544" cy="396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53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243407"/>
            <a:ext cx="7315200" cy="1224135"/>
          </a:xfrm>
        </p:spPr>
        <p:txBody>
          <a:bodyPr/>
          <a:lstStyle/>
          <a:p>
            <a:r>
              <a:rPr lang="ru-RU" dirty="0" err="1" smtClean="0"/>
              <a:t>Російський</a:t>
            </a:r>
            <a:r>
              <a:rPr lang="ru-RU" dirty="0" smtClean="0"/>
              <a:t> </a:t>
            </a:r>
            <a:r>
              <a:rPr lang="ru-RU" dirty="0"/>
              <a:t>ресторан Варвары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484784"/>
            <a:ext cx="4067944" cy="31701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98913"/>
            <a:ext cx="4383087" cy="28590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268760"/>
            <a:ext cx="4211960" cy="28590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68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5"/>
            <a:ext cx="7315200" cy="1152127"/>
          </a:xfrm>
        </p:spPr>
        <p:txBody>
          <a:bodyPr>
            <a:normAutofit/>
          </a:bodyPr>
          <a:lstStyle/>
          <a:p>
            <a:r>
              <a:rPr lang="ru-RU" dirty="0" err="1" smtClean="0"/>
              <a:t>Датський</a:t>
            </a:r>
            <a:r>
              <a:rPr lang="ru-RU" dirty="0" smtClean="0"/>
              <a:t> </a:t>
            </a:r>
            <a:r>
              <a:rPr lang="ru-RU" dirty="0"/>
              <a:t>ресторан </a:t>
            </a:r>
            <a:r>
              <a:rPr lang="de-DE" dirty="0" err="1"/>
              <a:t>Noma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208912" cy="48245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0573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1368151"/>
          </a:xfrm>
        </p:spPr>
        <p:txBody>
          <a:bodyPr>
            <a:normAutofit/>
          </a:bodyPr>
          <a:lstStyle/>
          <a:p>
            <a:r>
              <a:rPr lang="ru-RU" dirty="0" err="1"/>
              <a:t>Підводний</a:t>
            </a:r>
            <a:r>
              <a:rPr lang="ru-RU" dirty="0"/>
              <a:t> ресторан на </a:t>
            </a:r>
            <a:r>
              <a:rPr lang="ru-RU" dirty="0" err="1"/>
              <a:t>Мальдівах</a:t>
            </a:r>
            <a:r>
              <a:rPr lang="ru-RU" dirty="0"/>
              <a:t> – </a:t>
            </a:r>
            <a:r>
              <a:rPr lang="ru-RU" dirty="0" err="1"/>
              <a:t>Ітха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72816"/>
            <a:ext cx="8280920" cy="48965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971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7"/>
            <a:ext cx="7315200" cy="1296143"/>
          </a:xfrm>
        </p:spPr>
        <p:txBody>
          <a:bodyPr>
            <a:normAutofit fontScale="90000"/>
          </a:bodyPr>
          <a:lstStyle/>
          <a:p>
            <a:r>
              <a:rPr lang="en-US" dirty="0"/>
              <a:t>Dinner in the Sky – </a:t>
            </a:r>
            <a:r>
              <a:rPr lang="en-US" dirty="0" err="1"/>
              <a:t>обід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небесах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92488" cy="35385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4464918" cy="3932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86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8333"/>
            <a:ext cx="4176463" cy="35385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048"/>
            <a:ext cx="3816424" cy="37988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28630"/>
            <a:ext cx="4680520" cy="27809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27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4625"/>
            <a:ext cx="7315200" cy="129614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Dining</a:t>
            </a:r>
            <a:r>
              <a:rPr lang="ru-RU" dirty="0"/>
              <a:t> </a:t>
            </a:r>
            <a:r>
              <a:rPr lang="ru-RU" dirty="0" err="1"/>
              <a:t>Pod</a:t>
            </a:r>
            <a:r>
              <a:rPr lang="ru-RU" dirty="0"/>
              <a:t>: ресторан на </a:t>
            </a:r>
            <a:r>
              <a:rPr lang="ru-RU" dirty="0" err="1"/>
              <a:t>дереві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20879" cy="49685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840760" cy="41764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4896544" cy="24482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648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7"/>
            <a:ext cx="7315200" cy="1080119"/>
          </a:xfrm>
        </p:spPr>
        <p:txBody>
          <a:bodyPr>
            <a:normAutofit fontScale="90000"/>
          </a:bodyPr>
          <a:lstStyle/>
          <a:p>
            <a:r>
              <a:rPr lang="ru-RU" dirty="0"/>
              <a:t>Клуб-ресторан </a:t>
            </a:r>
            <a:r>
              <a:rPr lang="de-DE" dirty="0"/>
              <a:t>Bedford: </a:t>
            </a:r>
            <a:r>
              <a:rPr lang="ru-RU" dirty="0" err="1"/>
              <a:t>скарбниця</a:t>
            </a:r>
            <a:r>
              <a:rPr lang="ru-RU" dirty="0"/>
              <a:t> </a:t>
            </a:r>
            <a:r>
              <a:rPr lang="ru-RU" dirty="0" err="1"/>
              <a:t>гастрономії</a:t>
            </a:r>
            <a:endParaRPr lang="ru-RU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5333"/>
            <a:ext cx="8280920" cy="49080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93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1"/>
            <a:ext cx="3960440" cy="30963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426075" cy="36210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04456" cy="23169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384376" cy="25737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96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2244325"/>
          </a:xfrm>
        </p:spPr>
        <p:txBody>
          <a:bodyPr>
            <a:noAutofit/>
          </a:bodyPr>
          <a:lstStyle/>
          <a:p>
            <a:r>
              <a:rPr lang="uk-UA" sz="8000" dirty="0" smtClean="0"/>
              <a:t>Дякую за увагу</a:t>
            </a: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8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310531" cy="35385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1211"/>
            <a:ext cx="3960440" cy="51125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9360"/>
            <a:ext cx="4464496" cy="3384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67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5"/>
            <a:ext cx="7315200" cy="1368151"/>
          </a:xfrm>
        </p:spPr>
        <p:txBody>
          <a:bodyPr>
            <a:normAutofit/>
          </a:bodyPr>
          <a:lstStyle/>
          <a:p>
            <a:r>
              <a:rPr lang="ru-RU" dirty="0" err="1" smtClean="0"/>
              <a:t>Іспанський</a:t>
            </a:r>
            <a:r>
              <a:rPr lang="ru-RU" dirty="0" smtClean="0"/>
              <a:t> </a:t>
            </a:r>
            <a:r>
              <a:rPr lang="ru-RU" dirty="0"/>
              <a:t>ресторан </a:t>
            </a:r>
            <a:r>
              <a:rPr lang="de-DE" dirty="0" err="1"/>
              <a:t>El</a:t>
            </a:r>
            <a:r>
              <a:rPr lang="de-DE" dirty="0"/>
              <a:t> Celler de Can </a:t>
            </a:r>
            <a:r>
              <a:rPr lang="de-DE" dirty="0" err="1"/>
              <a:t>Roca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136904" cy="46805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09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128792" cy="34563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6552728" cy="28083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3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1008111"/>
          </a:xfrm>
        </p:spPr>
        <p:txBody>
          <a:bodyPr>
            <a:normAutofit/>
          </a:bodyPr>
          <a:lstStyle/>
          <a:p>
            <a:r>
              <a:rPr lang="ru-RU" dirty="0" err="1" smtClean="0"/>
              <a:t>Іспанський</a:t>
            </a:r>
            <a:r>
              <a:rPr lang="ru-RU" dirty="0" smtClean="0"/>
              <a:t> ресторан </a:t>
            </a:r>
            <a:r>
              <a:rPr lang="de-DE" dirty="0" err="1" smtClean="0"/>
              <a:t>Mugaritz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48965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51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1389" cy="31701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45" y="1988840"/>
            <a:ext cx="4449912" cy="2921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983409" cy="29523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52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129614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Італійський</a:t>
            </a:r>
            <a:r>
              <a:rPr lang="ru-RU" dirty="0" smtClean="0"/>
              <a:t> </a:t>
            </a:r>
            <a:r>
              <a:rPr lang="ru-RU" dirty="0"/>
              <a:t>ресторан </a:t>
            </a:r>
            <a:r>
              <a:rPr lang="de-DE" dirty="0"/>
              <a:t>Osteria </a:t>
            </a:r>
            <a:r>
              <a:rPr lang="de-DE" dirty="0" err="1"/>
              <a:t>Francescana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52928" cy="51125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4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49080"/>
            <a:ext cx="4536504" cy="25202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6480720" cy="34747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9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143</TotalTime>
  <Words>77</Words>
  <Application>Microsoft Office PowerPoint</Application>
  <PresentationFormat>Экран (4:3)</PresentationFormat>
  <Paragraphs>18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Перспектива</vt:lpstr>
      <vt:lpstr>Найвідоміші ресторани світу</vt:lpstr>
      <vt:lpstr>Датський ресторан Noma</vt:lpstr>
      <vt:lpstr>Презентация PowerPoint</vt:lpstr>
      <vt:lpstr>Іспанський ресторан El Celler de Can Roca</vt:lpstr>
      <vt:lpstr>Презентация PowerPoint</vt:lpstr>
      <vt:lpstr>Іспанський ресторан Mugaritz</vt:lpstr>
      <vt:lpstr>Презентация PowerPoint</vt:lpstr>
      <vt:lpstr>Італійський ресторан Osteria Francescana</vt:lpstr>
      <vt:lpstr>Презентация PowerPoint</vt:lpstr>
      <vt:lpstr>Британський ресторан The Fat Duck</vt:lpstr>
      <vt:lpstr>Американський ресторан Alinea</vt:lpstr>
      <vt:lpstr>Бразильський ресторан D.O.M. </vt:lpstr>
      <vt:lpstr>Презентация PowerPoint</vt:lpstr>
      <vt:lpstr>Іспанський ресторан Arzak</vt:lpstr>
      <vt:lpstr>Францюзький ресторан Le Chateaubriand</vt:lpstr>
      <vt:lpstr>Презентация PowerPoint</vt:lpstr>
      <vt:lpstr>Американський ресторан   Per Se. </vt:lpstr>
      <vt:lpstr>Презентация PowerPoint</vt:lpstr>
      <vt:lpstr>Російський ресторан Варвары</vt:lpstr>
      <vt:lpstr>Підводний ресторан на Мальдівах – Ітха</vt:lpstr>
      <vt:lpstr>Dinner in the Sky – обід на небесах</vt:lpstr>
      <vt:lpstr>Презентация PowerPoint</vt:lpstr>
      <vt:lpstr>The Dining Pod: ресторан на дереві</vt:lpstr>
      <vt:lpstr>Презентация PowerPoint</vt:lpstr>
      <vt:lpstr>Клуб-ресторан Bedford: скарбниця гастрономії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Найвідоміші ресторани світу</dc:title>
  <dc:creator>Степан</dc:creator>
  <cp:lastModifiedBy>Степан</cp:lastModifiedBy>
  <cp:revision>10</cp:revision>
  <dcterms:created xsi:type="dcterms:W3CDTF">2012-11-24T15:58:19Z</dcterms:created>
  <dcterms:modified xsi:type="dcterms:W3CDTF">2012-11-24T18:26:17Z</dcterms:modified>
</cp:coreProperties>
</file>