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5" d="100"/>
          <a:sy n="65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D01FB0E-E1E3-48A6-A6F7-344E0C0E6E7D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4A0D62D-DB79-4B5D-8F13-44F8E8445E9F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1631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420888"/>
            <a:ext cx="569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Томаш Гарріг Масарик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1850 - 1937</a:t>
            </a:r>
            <a:endParaRPr lang="uk-UA" sz="3600" i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836712"/>
            <a:ext cx="816113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Т. Масарик </a:t>
            </a:r>
            <a:r>
              <a:rPr lang="ru-RU" sz="2400" dirty="0"/>
              <a:t>помер 1937 року у замку </a:t>
            </a:r>
            <a:r>
              <a:rPr lang="ru-RU" sz="2400" dirty="0" smtClean="0"/>
              <a:t>Лани, </a:t>
            </a:r>
            <a:r>
              <a:rPr lang="ru-RU" sz="2400" dirty="0"/>
              <a:t>за рік до краху створеної ним Першої Чехословацької Республіки.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4368601" cy="350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248472" cy="350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202760" cy="706090"/>
          </a:xfrm>
        </p:spPr>
        <p:txBody>
          <a:bodyPr/>
          <a:lstStyle/>
          <a:p>
            <a:pPr algn="ctr"/>
            <a:r>
              <a:rPr lang="uk-UA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Масарик і Україна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67544" y="980728"/>
            <a:ext cx="83034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Як депутат австрійського парламенту взяв участь у дебатах довкола польсько-українських відносин у Галичині й у великій промові (25 травня 1908 року) виступив на захист прав українців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uk-UA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Під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час свого перебування в Україні (1917–1918) організував легіон із полонених чехів і словаків.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Уклав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угоду з урядом Української Народної Республіки про екстериторіальний статус легіону.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незважаючи на свої русофільські настрої, виявляв симпатії до українського національного руху. 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Був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знайомий з Іваном Франком. </a:t>
            </a:r>
          </a:p>
        </p:txBody>
      </p:sp>
    </p:spTree>
    <p:extLst>
      <p:ext uri="{BB962C8B-B14F-4D97-AF65-F5344CB8AC3E}">
        <p14:creationId xmlns:p14="http://schemas.microsoft.com/office/powerpoint/2010/main" val="35790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08705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4765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Масарик у Києві.</a:t>
            </a:r>
            <a:endParaRPr lang="uk-UA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9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908720"/>
            <a:ext cx="81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Ставши президентом Чехословаччини, Масарик підтримував діяльність українських еміграційних груп у Празі та інших 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містах.</a:t>
            </a:r>
            <a:b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uk-UA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опоміг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відкрити і забезпечив фінансовою підтримкою Український вільний університет (1921), Вищий педагогічний інститут імені Драгоманова (1923 (обидва у Празі) та Українську господарську академію у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Подебрадах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1922).</a:t>
            </a:r>
            <a:b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Мав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значну популярність серед 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українців.1930 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року у Сваляві відкрито велику школу й названо його іменем. В Ужгороді є погруддя </a:t>
            </a:r>
            <a:r>
              <a:rPr lang="uk-UA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Масарику</a:t>
            </a:r>
            <a:r>
              <a:rPr lang="uk-UA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На його честь названо вулицю у Львові й поставлено стелу з його зображенням.</a:t>
            </a:r>
          </a:p>
        </p:txBody>
      </p:sp>
    </p:spTree>
    <p:extLst>
      <p:ext uri="{BB962C8B-B14F-4D97-AF65-F5344CB8AC3E}">
        <p14:creationId xmlns:p14="http://schemas.microsoft.com/office/powerpoint/2010/main" val="11773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6" y="476672"/>
            <a:ext cx="3001516" cy="4007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223351" cy="3999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586" y="461800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Погруддя </a:t>
            </a:r>
            <a:r>
              <a:rPr lang="uk-UA" i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Томашу</a:t>
            </a:r>
            <a:r>
              <a:rPr lang="uk-UA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Масарику</a:t>
            </a:r>
            <a:r>
              <a:rPr lang="uk-UA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Ужгороді</a:t>
            </a:r>
            <a:endParaRPr lang="uk-UA" i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67944" y="4645358"/>
            <a:ext cx="549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Стела на честь </a:t>
            </a:r>
            <a:r>
              <a:rPr lang="ru-RU" i="1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Томаша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Масарика. </a:t>
            </a:r>
            <a:r>
              <a:rPr lang="ru-RU" i="1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Масарика, </a:t>
            </a:r>
            <a:r>
              <a:rPr lang="ru-RU" i="1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№ </a:t>
            </a:r>
            <a:r>
              <a:rPr lang="ru-RU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uk-UA" i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8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393" y="24928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2800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65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07504" y="908720"/>
            <a:ext cx="5076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 у місті Годонін у Моравії (у регіоні Моравська Словаччина) в словацько-німецькій родині. </a:t>
            </a:r>
            <a:b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 року закінчив Віденський університет. </a:t>
            </a:r>
            <a:b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поділу Карлового університету в Празі на німецький і чеський університети (1882) — професор філософії у чеському університеті.</a:t>
            </a:r>
            <a:endParaRPr lang="uk-UA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4438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51790"/>
            <a:ext cx="3443860" cy="239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0519"/>
            <a:ext cx="3668981" cy="393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801376" cy="618556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</a:t>
            </a:r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160519"/>
            <a:ext cx="3676264" cy="393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9626" y="5233570"/>
            <a:ext cx="268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Мати, Тереза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Масарикова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2269" y="5233570"/>
            <a:ext cx="249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Батько,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Йозиф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Масарик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5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00400" cy="4800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80" y="549097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Масарик з сім’єю, 1867 р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28840"/>
            <a:ext cx="4200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6138" y="49927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Батьківський будинок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7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836712"/>
            <a:ext cx="4608513" cy="453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93786"/>
            <a:ext cx="3333750" cy="341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122" y="188640"/>
            <a:ext cx="5474568" cy="634082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Політична діяльність</a:t>
            </a:r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1412776"/>
            <a:ext cx="4126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своїй політичній діяльності Масарик  пройшов довгу еволюцію від космополіта до національно свідомого лідера.</a:t>
            </a:r>
            <a:br>
              <a:rPr lang="uk-UA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 року приєднався до «молодочеської» партії, а 1900-го заснував Чеську народну партію (так звану Партію реалістів).</a:t>
            </a:r>
            <a:endParaRPr lang="uk-UA" sz="24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9523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066856" cy="994122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 Першої світової війни</a:t>
            </a:r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67544" y="134076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Першої світової війни 1914–1918 зайняв антиавстрійську позицію і пов'язував надії та розв'язання чеської проблеми з перемогою Антанти. </a:t>
            </a:r>
            <a:b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 року організував Чеський комітет у Парижі, пропонував розв'язати національне питання у Центрально-Східній Європі шляхом надання самостійності народам Австро-Угорської імперії й автономії народам Російської імперії. </a:t>
            </a:r>
            <a:b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400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Обстоював ідею єдності «чесько-словацької нації».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року став президентом новоствореної Чехословаччини.</a:t>
            </a:r>
            <a:endParaRPr lang="uk-UA" sz="2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5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0463" y="4046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1923 — Герберт Гувер, якого незабаром після того обрали президентом Сполучених Штатів Америки, та Томаш Масарик скликали у Празі перший міжнародний конгрес з менеджменту. Саме тоді низка великих компаній, таких як «Дюпон» і «Дженерал Моторс» у Сполучених Штатах, почали реорганізовуватися на основі нових концепцій менеджменту.</a:t>
            </a:r>
            <a:endParaRPr lang="uk-UA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71" y="2564904"/>
            <a:ext cx="70567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74709" y="3326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Заслугою Масарика було створення у міжвоєнній Чехословаччині стабільного і дієздатного демократичного ладу. 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 1935 році у віці 85 років відступив з посади президента.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Після 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його відставки (1935) президентом обрано багаторічного міністра закордонних справ Едварда Бенеша.</a:t>
            </a:r>
            <a:endParaRPr lang="uk-UA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852937"/>
            <a:ext cx="469090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8547"/>
            <a:ext cx="4248472" cy="2998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322</TotalTime>
  <Words>262</Words>
  <Application>Microsoft Office PowerPoint</Application>
  <PresentationFormat>Екран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Горизонт</vt:lpstr>
      <vt:lpstr>Презентація PowerPoint</vt:lpstr>
      <vt:lpstr>Презентація PowerPoint</vt:lpstr>
      <vt:lpstr>Родина</vt:lpstr>
      <vt:lpstr>Презентація PowerPoint</vt:lpstr>
      <vt:lpstr>Презентація PowerPoint</vt:lpstr>
      <vt:lpstr>Політична діяльність</vt:lpstr>
      <vt:lpstr>Період Першої світової війни</vt:lpstr>
      <vt:lpstr>Презентація PowerPoint</vt:lpstr>
      <vt:lpstr>Презентація PowerPoint</vt:lpstr>
      <vt:lpstr>Презентація PowerPoint</vt:lpstr>
      <vt:lpstr>Масарик і Україна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15</cp:revision>
  <dcterms:created xsi:type="dcterms:W3CDTF">2014-03-27T15:25:06Z</dcterms:created>
  <dcterms:modified xsi:type="dcterms:W3CDTF">2014-06-03T16:09:06Z</dcterms:modified>
</cp:coreProperties>
</file>