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theme/themeOverride12.xml" ContentType="application/vnd.openxmlformats-officedocument.themeOverr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Override5.xml" ContentType="application/vnd.openxmlformats-officedocument.themeOverride+xml"/>
  <Override PartName="/ppt/theme/themeOverride10.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Override9.xml" ContentType="application/vnd.openxmlformats-officedocument.themeOverride+xml"/>
  <Override PartName="/ppt/theme/themeOverride13.xml" ContentType="application/vnd.openxmlformats-officedocument.themeOverr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theme/themeOverride4.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sldIdLst>
    <p:sldId id="256" r:id="rId3"/>
    <p:sldId id="257" r:id="rId4"/>
    <p:sldId id="259" r:id="rId5"/>
    <p:sldId id="273" r:id="rId6"/>
    <p:sldId id="274" r:id="rId7"/>
    <p:sldId id="260" r:id="rId8"/>
    <p:sldId id="261" r:id="rId9"/>
    <p:sldId id="262" r:id="rId10"/>
    <p:sldId id="263" r:id="rId11"/>
    <p:sldId id="264" r:id="rId12"/>
    <p:sldId id="265" r:id="rId13"/>
    <p:sldId id="266" r:id="rId14"/>
    <p:sldId id="267" r:id="rId15"/>
    <p:sldId id="268" r:id="rId16"/>
    <p:sldId id="269" r:id="rId17"/>
    <p:sldId id="270" r:id="rId18"/>
    <p:sldId id="271"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3"/>
          <p:cNvGrpSpPr/>
          <p:nvPr/>
        </p:nvGrpSpPr>
        <p:grpSpPr>
          <a:xfrm>
            <a:off x="0" y="0"/>
            <a:ext cx="9163050" cy="6858000"/>
            <a:chOff x="0" y="0"/>
            <a:chExt cx="9163050" cy="6858000"/>
          </a:xfrm>
        </p:grpSpPr>
        <p:pic>
          <p:nvPicPr>
            <p:cNvPr id="7" name="Rectangle 6"/>
            <p:cNvPicPr>
              <a:picLocks noChangeAspect="1"/>
            </p:cNvPicPr>
            <p:nvPr/>
          </p:nvPicPr>
          <p:blipFill>
            <a:blip r:embed="rId2"/>
            <a:stretch>
              <a:fillRect/>
            </a:stretch>
          </p:blipFill>
          <p:spPr>
            <a:xfrm>
              <a:off x="1292" y="457200"/>
              <a:ext cx="9144000" cy="6400800"/>
            </a:xfrm>
            <a:prstGeom prst="rect">
              <a:avLst/>
            </a:prstGeom>
            <a:noFill/>
            <a:ln>
              <a:noFill/>
            </a:ln>
          </p:spPr>
        </p:pic>
        <p:sp>
          <p:nvSpPr>
            <p:cNvPr id="8" name="Rectangle 7"/>
            <p:cNvSpPr/>
            <p:nvPr/>
          </p:nvSpPr>
          <p:spPr>
            <a:xfrm>
              <a:off x="1292" y="0"/>
              <a:ext cx="9144000" cy="6858000"/>
            </a:xfrm>
            <a:prstGeom prst="rect">
              <a:avLst/>
            </a:prstGeom>
            <a:solidFill>
              <a:schemeClr val="accent2">
                <a:shade val="75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286000"/>
            </a:xfrm>
            <a:prstGeom prst="rect">
              <a:avLst/>
            </a:prstGeom>
            <a:gradFill flip="none" rotWithShape="1">
              <a:gsLst>
                <a:gs pos="33000">
                  <a:schemeClr val="accent3">
                    <a:alpha val="49000"/>
                  </a:schemeClr>
                </a:gs>
                <a:gs pos="100000">
                  <a:schemeClr val="bg1">
                    <a:alpha val="4300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92" y="1981200"/>
              <a:ext cx="9144000" cy="609600"/>
            </a:xfrm>
            <a:prstGeom prst="rect">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66" y="2590800"/>
              <a:ext cx="9144000" cy="457200"/>
            </a:xfrm>
            <a:prstGeom prst="rect">
              <a:avLst/>
            </a:prstGeom>
            <a:solidFill>
              <a:schemeClr val="accent6">
                <a:shade val="1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050" y="0"/>
              <a:ext cx="9144000" cy="1981200"/>
            </a:xfrm>
            <a:prstGeom prst="rect">
              <a:avLst/>
            </a:prstGeom>
            <a:gradFill flip="none" rotWithShape="1">
              <a:gsLst>
                <a:gs pos="33000">
                  <a:schemeClr val="accent3"/>
                </a:gs>
                <a:gs pos="100000">
                  <a:schemeClr val="bg1">
                    <a:alpha val="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685800" y="1952625"/>
            <a:ext cx="7772400" cy="666750"/>
          </a:xfrm>
        </p:spPr>
        <p:txBody>
          <a:bodyPr/>
          <a:lstStyle>
            <a:lvl1pPr algn="ctr">
              <a:defRPr sz="3600" cap="all" baseline="0">
                <a:effectLst>
                  <a:outerShdw blurRad="254000" algn="tl" rotWithShape="0">
                    <a:srgbClr val="000000">
                      <a:alpha val="43137"/>
                    </a:srgbClr>
                  </a:outerShdw>
                </a:effectLst>
              </a:defRPr>
            </a:lvl1pPr>
          </a:lstStyle>
          <a:p>
            <a:r>
              <a:rPr lang="ru-RU" smtClean="0"/>
              <a:t>Образец заголовка</a:t>
            </a:r>
            <a:endParaRPr lang="en-US"/>
          </a:p>
        </p:txBody>
      </p:sp>
      <p:sp>
        <p:nvSpPr>
          <p:cNvPr id="3" name="Subtitle 2"/>
          <p:cNvSpPr>
            <a:spLocks noGrp="1"/>
          </p:cNvSpPr>
          <p:nvPr>
            <p:ph type="subTitle" idx="1"/>
          </p:nvPr>
        </p:nvSpPr>
        <p:spPr>
          <a:xfrm>
            <a:off x="685800" y="2667000"/>
            <a:ext cx="7772400" cy="381000"/>
          </a:xfrm>
        </p:spPr>
        <p:txBody>
          <a:bodyPr/>
          <a:lstStyle>
            <a:lvl1pPr marL="0" indent="0" algn="ctr">
              <a:buNone/>
              <a:defRPr sz="1600">
                <a:solidFill>
                  <a:schemeClr val="bg1"/>
                </a:solidFill>
                <a:effectLst>
                  <a:outerShdw blurRad="254000" algn="tl" rotWithShape="0">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E637BB6B-EE1B-48FB-8575-0D55C373DE88}" type="datetimeFigureOut">
              <a:rPr lang="en-US" smtClean="0"/>
              <a:pPr/>
              <a:t>12/11/2014</a:t>
            </a:fld>
            <a:endParaRPr lang="en-US"/>
          </a:p>
        </p:txBody>
      </p:sp>
      <p:sp>
        <p:nvSpPr>
          <p:cNvPr id="19" name="Нижний колонтитул 18"/>
          <p:cNvSpPr>
            <a:spLocks noGrp="1"/>
          </p:cNvSpPr>
          <p:nvPr>
            <p:ph type="ftr" sz="quarter" idx="11"/>
          </p:nvPr>
        </p:nvSpPr>
        <p:spPr/>
        <p:txBody>
          <a:bodyPr/>
          <a:lstStyle/>
          <a:p>
            <a:endParaRPr kumimoji="0" lang="en-US"/>
          </a:p>
        </p:txBody>
      </p:sp>
      <p:sp>
        <p:nvSpPr>
          <p:cNvPr id="27" name="Номер слайда 26"/>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E637BB6B-EE1B-48FB-8575-0D55C373DE88}" type="datetimeFigureOut">
              <a:rPr lang="en-US" smtClean="0"/>
              <a:pPr/>
              <a:t>12/11/2014</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nchor="ctr"/>
          <a:lstStyle>
            <a:lvl1pPr algn="l">
              <a:defRPr sz="4600"/>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8" name="Номер слайда 7"/>
          <p:cNvSpPr>
            <a:spLocks noGrp="1"/>
          </p:cNvSpPr>
          <p:nvPr>
            <p:ph type="sldNum" sz="quarter" idx="11"/>
          </p:nvPr>
        </p:nvSpPr>
        <p:spPr/>
        <p:txBody>
          <a:bodyPr/>
          <a:lstStyle/>
          <a:p>
            <a:fld id="{BFACBAFD-CC30-406F-B255-715BFE5C2342}" type="slidenum">
              <a:rPr lang="ru-RU" smtClean="0"/>
              <a:pPr/>
              <a:t>‹#›</a:t>
            </a:fld>
            <a:endParaRPr lang="ru-RU"/>
          </a:p>
        </p:txBody>
      </p:sp>
      <p:sp>
        <p:nvSpPr>
          <p:cNvPr id="9" name="Нижний колонтитул 8"/>
          <p:cNvSpPr>
            <a:spLocks noGrp="1"/>
          </p:cNvSpPr>
          <p:nvPr>
            <p:ph type="ftr" sz="quarter" idx="12"/>
          </p:nvPr>
        </p:nvSpPr>
        <p:spPr/>
        <p:txBody>
          <a:bodyPr/>
          <a:lstStyle/>
          <a:p>
            <a:endParaRPr lang="ru-RU"/>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156448" y="6422064"/>
            <a:ext cx="762000" cy="365125"/>
          </a:xfrm>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457200" y="6422064"/>
            <a:ext cx="2133600" cy="365125"/>
          </a:xfrm>
        </p:spPr>
        <p:txBody>
          <a:bodyPr/>
          <a:lstStyle/>
          <a:p>
            <a:fld id="{AC741969-DB6F-4E40-9771-946F57ADA541}" type="datetimeFigureOut">
              <a:rPr lang="ru-RU" smtClean="0"/>
              <a:pPr/>
              <a:t>11.12.2014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accent6">
            <a:shade val="10000"/>
          </a:schemeClr>
        </a:solidFill>
        <a:effectLst/>
      </p:bgPr>
    </p:bg>
    <p:spTree>
      <p:nvGrpSpPr>
        <p:cNvPr id="1" name=""/>
        <p:cNvGrpSpPr/>
        <p:nvPr/>
      </p:nvGrpSpPr>
      <p:grpSpPr>
        <a:xfrm>
          <a:off x="0" y="0"/>
          <a:ext cx="0" cy="0"/>
          <a:chOff x="0" y="0"/>
          <a:chExt cx="0" cy="0"/>
        </a:xfrm>
      </p:grpSpPr>
      <p:grpSp>
        <p:nvGrpSpPr>
          <p:cNvPr id="4" name="Group 9"/>
          <p:cNvGrpSpPr/>
          <p:nvPr/>
        </p:nvGrpSpPr>
        <p:grpSpPr>
          <a:xfrm>
            <a:off x="0" y="228600"/>
            <a:ext cx="9144000" cy="6400800"/>
            <a:chOff x="0" y="228600"/>
            <a:chExt cx="9144000" cy="6400800"/>
          </a:xfrm>
        </p:grpSpPr>
        <p:pic>
          <p:nvPicPr>
            <p:cNvPr id="7" name="Rectangle 6"/>
            <p:cNvPicPr>
              <a:picLocks noChangeAspect="1"/>
            </p:cNvPicPr>
            <p:nvPr/>
          </p:nvPicPr>
          <p:blipFill>
            <a:blip r:embed="rId2"/>
            <a:stretch>
              <a:fillRect/>
            </a:stretch>
          </p:blipFill>
          <p:spPr>
            <a:xfrm>
              <a:off x="0" y="228600"/>
              <a:ext cx="9144000" cy="6400800"/>
            </a:xfrm>
            <a:prstGeom prst="rect">
              <a:avLst/>
            </a:prstGeom>
            <a:noFill/>
            <a:ln>
              <a:noFill/>
            </a:ln>
          </p:spPr>
        </p:pic>
        <p:sp>
          <p:nvSpPr>
            <p:cNvPr id="8" name="Rectangle 7"/>
            <p:cNvSpPr/>
            <p:nvPr/>
          </p:nvSpPr>
          <p:spPr>
            <a:xfrm>
              <a:off x="0" y="228600"/>
              <a:ext cx="9144000" cy="6400800"/>
            </a:xfrm>
            <a:prstGeom prst="rect">
              <a:avLst/>
            </a:prstGeom>
            <a:solidFill>
              <a:schemeClr val="accent2">
                <a:shade val="50000"/>
                <a:alpha val="93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28600"/>
              <a:ext cx="9144000" cy="6199632"/>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62000" y="3505200"/>
            <a:ext cx="7772400" cy="1362075"/>
          </a:xfrm>
        </p:spPr>
        <p:txBody>
          <a:bodyPr anchor="b" anchorCtr="0"/>
          <a:lstStyle>
            <a:lvl1pPr algn="l">
              <a:defRPr sz="3600" b="0" cap="all" baseline="0">
                <a:effectLst>
                  <a:outerShdw blurRad="254000" algn="tl" rotWithShape="0">
                    <a:srgbClr val="000000">
                      <a:alpha val="43137"/>
                    </a:srgbClr>
                  </a:outerShdw>
                </a:effectLst>
              </a:defRPr>
            </a:lvl1pPr>
          </a:lstStyle>
          <a:p>
            <a:r>
              <a:rPr lang="ru-RU" smtClean="0"/>
              <a:t>Образец заголовка</a:t>
            </a:r>
            <a:endParaRPr lang="en-US"/>
          </a:p>
        </p:txBody>
      </p:sp>
      <p:sp>
        <p:nvSpPr>
          <p:cNvPr id="3" name="Text Placeholder 2"/>
          <p:cNvSpPr>
            <a:spLocks noGrp="1"/>
          </p:cNvSpPr>
          <p:nvPr>
            <p:ph type="body" idx="1"/>
          </p:nvPr>
        </p:nvSpPr>
        <p:spPr>
          <a:xfrm>
            <a:off x="762000" y="4876801"/>
            <a:ext cx="7772400" cy="1042987"/>
          </a:xfrm>
        </p:spPr>
        <p:txBody>
          <a:bodyPr anchor="t" anchorCtr="0"/>
          <a:lstStyle>
            <a:lvl1pPr marL="0" indent="0">
              <a:buNone/>
              <a:defRPr sz="1600">
                <a:solidFill>
                  <a:schemeClr val="accent6">
                    <a:shade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C741969-DB6F-4E40-9771-946F57ADA541}" type="datetimeFigureOut">
              <a:rPr lang="ru-RU" smtClean="0"/>
              <a:pPr/>
              <a:t>11.12.2014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ACBAFD-CC30-406F-B255-715BFE5C2342}" type="slidenum">
              <a:rPr lang="ru-RU" smtClean="0"/>
              <a:pPr/>
              <a:t>‹#›</a:t>
            </a:fld>
            <a:endParaRPr lang="ru-RU"/>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10"/>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a:solidFill>
              <a:schemeClr val="accent6">
                <a:shade val="1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Rectangle 12"/>
            <p:cNvPicPr>
              <a:picLocks noChangeAspect="1"/>
            </p:cNvPicPr>
            <p:nvPr/>
          </p:nvPicPr>
          <p:blipFill>
            <a:blip r:embed="rId11"/>
            <a:stretch>
              <a:fillRect/>
            </a:stretch>
          </p:blipFill>
          <p:spPr>
            <a:xfrm>
              <a:off x="0" y="228600"/>
              <a:ext cx="9144000" cy="6400800"/>
            </a:xfrm>
            <a:prstGeom prst="rect">
              <a:avLst/>
            </a:prstGeom>
            <a:noFill/>
            <a:ln>
              <a:noFill/>
            </a:ln>
          </p:spPr>
        </p:pic>
        <p:sp>
          <p:nvSpPr>
            <p:cNvPr id="14" name="Rectangle 13"/>
            <p:cNvSpPr/>
            <p:nvPr/>
          </p:nvSpPr>
          <p:spPr>
            <a:xfrm>
              <a:off x="0" y="228600"/>
              <a:ext cx="9144000" cy="6400800"/>
            </a:xfrm>
            <a:prstGeom prst="rect">
              <a:avLst/>
            </a:prstGeom>
            <a:solidFill>
              <a:schemeClr val="accent2">
                <a:shade val="50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1371601"/>
              <a:ext cx="9144000" cy="5057775"/>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457200" y="227013"/>
            <a:ext cx="8229600" cy="1143000"/>
          </a:xfrm>
          <a:prstGeom prst="rect">
            <a:avLst/>
          </a:prstGeom>
        </p:spPr>
        <p:txBody>
          <a:bodyPr vert="horz" rtlCol="0" anchor="b" anchorCtr="0">
            <a:normAutofit/>
          </a:bodyPr>
          <a:lstStyle/>
          <a:p>
            <a:r>
              <a:rPr lang="ru-RU" smtClean="0"/>
              <a:t>Образец заголовка</a:t>
            </a:r>
            <a:endParaRPr lang="en-US"/>
          </a:p>
        </p:txBody>
      </p:sp>
      <p:sp>
        <p:nvSpPr>
          <p:cNvPr id="3" name="Text Placeholder 2"/>
          <p:cNvSpPr>
            <a:spLocks noGrp="1"/>
          </p:cNvSpPr>
          <p:nvPr>
            <p:ph type="body" idx="1"/>
          </p:nvPr>
        </p:nvSpPr>
        <p:spPr>
          <a:xfrm>
            <a:off x="457200" y="1514476"/>
            <a:ext cx="8229600" cy="4611688"/>
          </a:xfrm>
          <a:prstGeom prst="rect">
            <a:avLst/>
          </a:prstGeom>
        </p:spPr>
        <p:txBody>
          <a:bodyPr vert="horz"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457200" y="6392636"/>
            <a:ext cx="2133600" cy="365125"/>
          </a:xfrm>
          <a:prstGeom prst="rect">
            <a:avLst/>
          </a:prstGeom>
        </p:spPr>
        <p:txBody>
          <a:bodyPr vert="horz" rtlCol="0" anchor="ctr"/>
          <a:lstStyle>
            <a:lvl1pPr algn="l">
              <a:defRPr sz="1200">
                <a:solidFill>
                  <a:schemeClr val="bg1"/>
                </a:solidFill>
              </a:defRPr>
            </a:lvl1pPr>
          </a:lstStyle>
          <a:p>
            <a:fld id="{AC741969-DB6F-4E40-9771-946F57ADA541}" type="datetimeFigureOut">
              <a:rPr lang="ru-RU" smtClean="0"/>
              <a:pPr/>
              <a:t>11.12.2014</a:t>
            </a:fld>
            <a:endParaRPr lang="ru-RU"/>
          </a:p>
        </p:txBody>
      </p:sp>
      <p:sp>
        <p:nvSpPr>
          <p:cNvPr id="5" name="Footer Placeholder 4"/>
          <p:cNvSpPr>
            <a:spLocks noGrp="1"/>
          </p:cNvSpPr>
          <p:nvPr>
            <p:ph type="ftr" sz="quarter" idx="3"/>
          </p:nvPr>
        </p:nvSpPr>
        <p:spPr>
          <a:xfrm>
            <a:off x="3124200" y="6392636"/>
            <a:ext cx="2895600" cy="365125"/>
          </a:xfrm>
          <a:prstGeom prst="rect">
            <a:avLst/>
          </a:prstGeom>
        </p:spPr>
        <p:txBody>
          <a:bodyPr vert="horz" rtlCol="0" anchor="ctr"/>
          <a:lstStyle>
            <a:lvl1pPr algn="ctr">
              <a:defRPr sz="1200">
                <a:solidFill>
                  <a:schemeClr val="bg1"/>
                </a:solidFill>
              </a:defRPr>
            </a:lvl1pPr>
          </a:lstStyle>
          <a:p>
            <a:endParaRPr lang="ru-RU"/>
          </a:p>
        </p:txBody>
      </p:sp>
      <p:sp>
        <p:nvSpPr>
          <p:cNvPr id="6" name="Slide Number Placeholder 5"/>
          <p:cNvSpPr>
            <a:spLocks noGrp="1"/>
          </p:cNvSpPr>
          <p:nvPr>
            <p:ph type="sldNum" sz="quarter" idx="4"/>
          </p:nvPr>
        </p:nvSpPr>
        <p:spPr>
          <a:xfrm>
            <a:off x="6553200" y="6392636"/>
            <a:ext cx="2133600" cy="365125"/>
          </a:xfrm>
          <a:prstGeom prst="rect">
            <a:avLst/>
          </a:prstGeom>
        </p:spPr>
        <p:txBody>
          <a:bodyPr vert="horz" rtlCol="0" anchor="ctr"/>
          <a:lstStyle>
            <a:lvl1pPr algn="r">
              <a:defRPr sz="1200">
                <a:solidFill>
                  <a:schemeClr val="bg1"/>
                </a:solidFill>
              </a:defRPr>
            </a:lvl1pPr>
          </a:lstStyle>
          <a:p>
            <a:fld id="{BFACBAFD-CC30-406F-B255-715BFE5C234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p:fade/>
  </p:transition>
  <p:txStyles>
    <p:titleStyle>
      <a:lvl1pPr algn="l" rtl="0" eaLnBrk="1" latinLnBrk="0" hangingPunct="1">
        <a:spcBef>
          <a:spcPct val="0"/>
        </a:spcBef>
        <a:buNone/>
        <a:defRPr sz="3600" kern="1200" cap="all" baseline="0">
          <a:solidFill>
            <a:schemeClr val="bg1"/>
          </a:solidFill>
          <a:effectLst>
            <a:outerShdw blurRad="254000" algn="tl" rotWithShape="0">
              <a:srgbClr val="000000">
                <a:alpha val="43137"/>
              </a:srgbClr>
            </a:outerShdw>
          </a:effectLst>
          <a:latin typeface="+mj-lt"/>
          <a:ea typeface="+mj-ea"/>
          <a:cs typeface="+mj-cs"/>
        </a:defRPr>
      </a:lvl1pPr>
    </p:titleStyle>
    <p:bodyStyle>
      <a:lvl1pPr marL="342900" indent="-342900" algn="l" rtl="0" eaLnBrk="1" latinLnBrk="0" hangingPunct="1">
        <a:spcBef>
          <a:spcPct val="20000"/>
        </a:spcBef>
        <a:buFont typeface="Arial"/>
        <a:buChar char="•"/>
        <a:defRPr sz="2800" kern="1200">
          <a:solidFill>
            <a:schemeClr val="accent6">
              <a:shade val="10000"/>
            </a:schemeClr>
          </a:solidFill>
          <a:latin typeface="+mj-lt"/>
          <a:ea typeface="+mn-ea"/>
          <a:cs typeface="+mn-cs"/>
        </a:defRPr>
      </a:lvl1pPr>
      <a:lvl2pPr marL="742950" indent="-285750" algn="l" rtl="0" eaLnBrk="1" latinLnBrk="0" hangingPunct="1">
        <a:spcBef>
          <a:spcPct val="20000"/>
        </a:spcBef>
        <a:buFont typeface="Arial"/>
        <a:buChar char="–"/>
        <a:defRPr sz="2400" kern="1200">
          <a:solidFill>
            <a:schemeClr val="accent6">
              <a:shade val="10000"/>
            </a:schemeClr>
          </a:solidFill>
          <a:latin typeface="+mj-lt"/>
          <a:ea typeface="+mn-ea"/>
          <a:cs typeface="+mn-cs"/>
        </a:defRPr>
      </a:lvl2pPr>
      <a:lvl3pPr marL="1143000" indent="-228600" algn="l" rtl="0" eaLnBrk="1" latinLnBrk="0" hangingPunct="1">
        <a:spcBef>
          <a:spcPct val="20000"/>
        </a:spcBef>
        <a:buFont typeface="Arial"/>
        <a:buChar char="•"/>
        <a:defRPr sz="2000" kern="1200">
          <a:solidFill>
            <a:schemeClr val="accent6">
              <a:shade val="10000"/>
            </a:schemeClr>
          </a:solidFill>
          <a:latin typeface="+mj-lt"/>
          <a:ea typeface="+mn-ea"/>
          <a:cs typeface="+mn-cs"/>
        </a:defRPr>
      </a:lvl3pPr>
      <a:lvl4pPr marL="16002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4pPr>
      <a:lvl5pPr marL="20574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AC741969-DB6F-4E40-9771-946F57ADA541}" type="datetimeFigureOut">
              <a:rPr lang="ru-RU" smtClean="0"/>
              <a:pPr/>
              <a:t>11.12.2014</a:t>
            </a:fld>
            <a:endParaRPr lang="ru-RU"/>
          </a:p>
        </p:txBody>
      </p:sp>
      <p:sp>
        <p:nvSpPr>
          <p:cNvPr id="22" name="Нижний колонтитул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ru-RU"/>
          </a:p>
        </p:txBody>
      </p:sp>
      <p:sp>
        <p:nvSpPr>
          <p:cNvPr id="18" name="Номер слайда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FACBAFD-CC30-406F-B255-715BFE5C2342}"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fade/>
  </p:transition>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yznaika.com/"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1.xml"/><Relationship Id="rId1" Type="http://schemas.openxmlformats.org/officeDocument/2006/relationships/themeOverride" Target="../theme/themeOverride6.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1.xml"/><Relationship Id="rId1" Type="http://schemas.openxmlformats.org/officeDocument/2006/relationships/themeOverride" Target="../theme/themeOverride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1.xml"/><Relationship Id="rId1" Type="http://schemas.openxmlformats.org/officeDocument/2006/relationships/themeOverride" Target="../theme/themeOverride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2.png"/><Relationship Id="rId2" Type="http://schemas.openxmlformats.org/officeDocument/2006/relationships/slideLayout" Target="../slideLayouts/slideLayout11.xml"/><Relationship Id="rId1" Type="http://schemas.openxmlformats.org/officeDocument/2006/relationships/themeOverride" Target="../theme/themeOverride9.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1.xml"/><Relationship Id="rId1" Type="http://schemas.openxmlformats.org/officeDocument/2006/relationships/themeOverride" Target="../theme/themeOverride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1.xml"/><Relationship Id="rId1" Type="http://schemas.openxmlformats.org/officeDocument/2006/relationships/themeOverride" Target="../theme/themeOverride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1.xml"/><Relationship Id="rId1" Type="http://schemas.openxmlformats.org/officeDocument/2006/relationships/themeOverride" Target="../theme/themeOverride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1.xml"/><Relationship Id="rId1" Type="http://schemas.openxmlformats.org/officeDocument/2006/relationships/themeOverride" Target="../theme/themeOverride13.xml"/><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1.xml"/><Relationship Id="rId1" Type="http://schemas.openxmlformats.org/officeDocument/2006/relationships/themeOverride" Target="../theme/themeOverride1.xml"/><Relationship Id="rId5" Type="http://schemas.openxmlformats.org/officeDocument/2006/relationships/image" Target="../media/image8.png"/><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15.xml"/><Relationship Id="rId1" Type="http://schemas.openxmlformats.org/officeDocument/2006/relationships/slideLayout" Target="../slideLayouts/slideLayout16.xml"/><Relationship Id="rId5" Type="http://schemas.openxmlformats.org/officeDocument/2006/relationships/image" Target="../media/image10.jpe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9.jpeg"/><Relationship Id="rId7" Type="http://schemas.openxmlformats.org/officeDocument/2006/relationships/slide" Target="slide14.xml"/><Relationship Id="rId2"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slide" Target="slide11.xml"/><Relationship Id="rId5" Type="http://schemas.openxmlformats.org/officeDocument/2006/relationships/slide" Target="slide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1.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1.xml"/><Relationship Id="rId1" Type="http://schemas.openxmlformats.org/officeDocument/2006/relationships/themeOverride" Target="../theme/themeOverride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slideLayout" Target="../slideLayouts/slideLayout11.xml"/><Relationship Id="rId1" Type="http://schemas.openxmlformats.org/officeDocument/2006/relationships/themeOverride" Target="../theme/themeOverride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1.xml"/><Relationship Id="rId1" Type="http://schemas.openxmlformats.org/officeDocument/2006/relationships/themeOverride" Target="../theme/themeOverride5.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1" y="0"/>
            <a:ext cx="9418654" cy="6858000"/>
            <a:chOff x="-1" y="0"/>
            <a:chExt cx="9418654" cy="6858000"/>
          </a:xfrm>
        </p:grpSpPr>
        <p:pic>
          <p:nvPicPr>
            <p:cNvPr id="1026" name="Picture 2"/>
            <p:cNvPicPr>
              <a:picLocks noChangeAspect="1" noChangeArrowheads="1"/>
            </p:cNvPicPr>
            <p:nvPr/>
          </p:nvPicPr>
          <p:blipFill>
            <a:blip r:embed="rId2"/>
            <a:srcRect/>
            <a:stretch>
              <a:fillRect/>
            </a:stretch>
          </p:blipFill>
          <p:spPr bwMode="auto">
            <a:xfrm>
              <a:off x="-1" y="0"/>
              <a:ext cx="9144001" cy="6858000"/>
            </a:xfrm>
            <a:prstGeom prst="rect">
              <a:avLst/>
            </a:prstGeom>
            <a:noFill/>
            <a:ln w="9525">
              <a:noFill/>
              <a:miter lim="800000"/>
              <a:headEnd/>
              <a:tailEnd/>
            </a:ln>
            <a:effectLst/>
          </p:spPr>
        </p:pic>
        <p:pic>
          <p:nvPicPr>
            <p:cNvPr id="5" name="Picture 2" descr="C:\Users\User\Desktop\Рисунок1.png">
              <a:hlinkClick r:id="rId3"/>
            </p:cNvPr>
            <p:cNvPicPr>
              <a:picLocks noChangeAspect="1" noChangeArrowheads="1"/>
            </p:cNvPicPr>
            <p:nvPr/>
          </p:nvPicPr>
          <p:blipFill>
            <a:blip r:embed="rId4"/>
            <a:srcRect/>
            <a:stretch>
              <a:fillRect/>
            </a:stretch>
          </p:blipFill>
          <p:spPr bwMode="auto">
            <a:xfrm>
              <a:off x="6858016" y="6286520"/>
              <a:ext cx="2560637" cy="536575"/>
            </a:xfrm>
            <a:prstGeom prst="rect">
              <a:avLst/>
            </a:prstGeom>
            <a:noFill/>
          </p:spPr>
        </p:pic>
        <p:sp>
          <p:nvSpPr>
            <p:cNvPr id="6" name="Прямоугольник 5">
              <a:hlinkClick r:id="rId3"/>
            </p:cNvPr>
            <p:cNvSpPr/>
            <p:nvPr/>
          </p:nvSpPr>
          <p:spPr>
            <a:xfrm>
              <a:off x="0" y="6550223"/>
              <a:ext cx="1126142" cy="30777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1400" b="1" dirty="0" smtClean="0">
                  <a:ln w="11430"/>
                  <a:solidFill>
                    <a:schemeClr val="bg1"/>
                  </a:solidFill>
                  <a:effectLst>
                    <a:outerShdw blurRad="80000" dist="40000" dir="5040000" algn="tl">
                      <a:srgbClr val="000000">
                        <a:alpha val="30000"/>
                      </a:srgbClr>
                    </a:outerShdw>
                  </a:effectLst>
                  <a:latin typeface="Times New Roman" pitchFamily="18" charset="0"/>
                  <a:cs typeface="Times New Roman" pitchFamily="18" charset="0"/>
                </a:rPr>
                <a:t>Заказ </a:t>
              </a:r>
              <a:r>
                <a:rPr lang="en-US" sz="1400" b="1" dirty="0" smtClean="0">
                  <a:ln w="11430"/>
                  <a:solidFill>
                    <a:schemeClr val="bg1"/>
                  </a:solidFill>
                  <a:effectLst>
                    <a:outerShdw blurRad="80000" dist="40000" dir="5040000" algn="tl">
                      <a:srgbClr val="000000">
                        <a:alpha val="30000"/>
                      </a:srgbClr>
                    </a:outerShdw>
                  </a:effectLst>
                  <a:latin typeface="Times New Roman" pitchFamily="18" charset="0"/>
                  <a:cs typeface="Times New Roman" pitchFamily="18" charset="0"/>
                </a:rPr>
                <a:t>#000</a:t>
              </a:r>
              <a:r>
                <a:rPr lang="ru-RU" sz="1400" b="1" dirty="0" smtClean="0">
                  <a:ln w="11430"/>
                  <a:solidFill>
                    <a:schemeClr val="bg1"/>
                  </a:solidFill>
                  <a:effectLst>
                    <a:outerShdw blurRad="80000" dist="40000" dir="5040000" algn="tl">
                      <a:srgbClr val="000000">
                        <a:alpha val="30000"/>
                      </a:srgbClr>
                    </a:outerShdw>
                  </a:effectLst>
                  <a:latin typeface="Times New Roman" pitchFamily="18" charset="0"/>
                  <a:cs typeface="Times New Roman" pitchFamily="18" charset="0"/>
                </a:rPr>
                <a:t>9</a:t>
              </a:r>
              <a:endParaRPr lang="ru-RU" sz="1400" b="1" cap="none" spc="0" dirty="0">
                <a:ln w="11430"/>
                <a:solidFill>
                  <a:schemeClr val="bg1"/>
                </a:solidFill>
                <a:effectLst>
                  <a:outerShdw blurRad="80000" dist="40000" dir="5040000" algn="tl">
                    <a:srgbClr val="000000">
                      <a:alpha val="30000"/>
                    </a:srgbClr>
                  </a:outerShdw>
                </a:effectLst>
                <a:latin typeface="Times New Roman" pitchFamily="18" charset="0"/>
                <a:cs typeface="Times New Roman" pitchFamily="18" charset="0"/>
              </a:endParaRPr>
            </a:p>
          </p:txBody>
        </p:sp>
      </p:grpSp>
      <p:sp>
        <p:nvSpPr>
          <p:cNvPr id="8" name="Заголовок 1"/>
          <p:cNvSpPr>
            <a:spLocks noGrp="1"/>
          </p:cNvSpPr>
          <p:nvPr>
            <p:ph type="ctrTitle"/>
          </p:nvPr>
        </p:nvSpPr>
        <p:spPr/>
        <p:txBody>
          <a:bodyPr>
            <a:normAutofit fontScale="90000"/>
          </a:bodyPr>
          <a:lstStyle/>
          <a:p>
            <a:r>
              <a:rPr lang="en-US" smtClean="0"/>
              <a:t>The United kingdom </a:t>
            </a:r>
            <a:r>
              <a:rPr lang="ru-RU" smtClean="0"/>
              <a:t/>
            </a:r>
            <a:br>
              <a:rPr lang="ru-RU" smtClean="0"/>
            </a:br>
            <a:r>
              <a:rPr lang="en-US" smtClean="0"/>
              <a:t>of great Britain and </a:t>
            </a:r>
            <a:r>
              <a:rPr lang="ru-RU" smtClean="0"/>
              <a:t/>
            </a:r>
            <a:br>
              <a:rPr lang="ru-RU" smtClean="0"/>
            </a:br>
            <a:r>
              <a:rPr lang="en-US" smtClean="0"/>
              <a:t>northern Ireland.</a:t>
            </a:r>
            <a:endParaRPr lang="ru-RU" dirty="0"/>
          </a:p>
        </p:txBody>
      </p:sp>
      <p:sp>
        <p:nvSpPr>
          <p:cNvPr id="13" name="Подзаголовок 12"/>
          <p:cNvSpPr>
            <a:spLocks noGrp="1"/>
          </p:cNvSpPr>
          <p:nvPr>
            <p:ph type="subTitle" idx="1"/>
          </p:nvPr>
        </p:nvSpPr>
        <p:spPr/>
        <p:txBody>
          <a:bodyPr/>
          <a:lstStyle/>
          <a:p>
            <a:endParaRPr lang="ru-RU"/>
          </a:p>
        </p:txBody>
      </p:sp>
      <p:grpSp>
        <p:nvGrpSpPr>
          <p:cNvPr id="10" name="Группа 9"/>
          <p:cNvGrpSpPr/>
          <p:nvPr/>
        </p:nvGrpSpPr>
        <p:grpSpPr>
          <a:xfrm>
            <a:off x="2428860" y="3643314"/>
            <a:ext cx="3714776" cy="2643206"/>
            <a:chOff x="2928926" y="4214818"/>
            <a:chExt cx="2928958" cy="1932215"/>
          </a:xfrm>
        </p:grpSpPr>
        <p:sp>
          <p:nvSpPr>
            <p:cNvPr id="7" name="TextBox 6">
              <a:hlinkClick r:id="" action="ppaction://hlinkshowjump?jump=nextslide"/>
              <a:hlinkHover r:id="" action="ppaction://noaction" highlightClick="1"/>
            </p:cNvPr>
            <p:cNvSpPr txBox="1"/>
            <p:nvPr/>
          </p:nvSpPr>
          <p:spPr>
            <a:xfrm>
              <a:off x="2928926" y="5500702"/>
              <a:ext cx="292895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smtClean="0">
                  <a:solidFill>
                    <a:schemeClr val="tx1"/>
                  </a:solidFill>
                  <a:effectLst>
                    <a:outerShdw blurRad="38100" dist="38100" dir="2700000" algn="tl">
                      <a:srgbClr val="000000">
                        <a:alpha val="43137"/>
                      </a:srgbClr>
                    </a:outerShdw>
                  </a:effectLst>
                  <a:latin typeface="Constantia" pitchFamily="18" charset="0"/>
                  <a:cs typeface="Times New Roman" pitchFamily="18" charset="0"/>
                </a:rPr>
                <a:t>BEGIN</a:t>
              </a:r>
              <a:endParaRPr lang="ru-RU" sz="3600" b="1" dirty="0">
                <a:solidFill>
                  <a:schemeClr val="tx1"/>
                </a:solidFill>
                <a:effectLst>
                  <a:outerShdw blurRad="38100" dist="38100" dir="2700000" algn="tl">
                    <a:srgbClr val="000000">
                      <a:alpha val="43137"/>
                    </a:srgbClr>
                  </a:outerShdw>
                </a:effectLst>
                <a:latin typeface="Constantia" pitchFamily="18" charset="0"/>
                <a:cs typeface="Times New Roman" pitchFamily="18" charset="0"/>
              </a:endParaRPr>
            </a:p>
          </p:txBody>
        </p:sp>
        <p:pic>
          <p:nvPicPr>
            <p:cNvPr id="9" name="Рисунок 8" descr="GrateBritan_svg.png"/>
            <p:cNvPicPr>
              <a:picLocks noChangeAspect="1"/>
            </p:cNvPicPr>
            <p:nvPr/>
          </p:nvPicPr>
          <p:blipFill>
            <a:blip r:embed="rId5" cstate="print"/>
            <a:stretch>
              <a:fillRect/>
            </a:stretch>
          </p:blipFill>
          <p:spPr>
            <a:xfrm>
              <a:off x="3643306" y="4214818"/>
              <a:ext cx="1428760" cy="142401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lvl="0">
              <a:spcBef>
                <a:spcPct val="0"/>
              </a:spcBef>
            </a:pPr>
            <a:r>
              <a:rPr lang="en-US" sz="3600" cap="all" dirty="0">
                <a:solidFill>
                  <a:schemeClr val="bg1">
                    <a:lumMod val="95000"/>
                  </a:schemeClr>
                </a:solidFill>
                <a:effectLst>
                  <a:outerShdw blurRad="38100" dist="38100" dir="2700000" algn="tl">
                    <a:srgbClr val="000000">
                      <a:alpha val="43137"/>
                    </a:srgbClr>
                  </a:outerShdw>
                </a:effectLst>
                <a:latin typeface="+mj-lt"/>
                <a:ea typeface="+mj-ea"/>
                <a:cs typeface="+mj-cs"/>
              </a:rPr>
              <a:t>Administrative divisions</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0" name="Прямоугольник 9"/>
          <p:cNvSpPr/>
          <p:nvPr/>
        </p:nvSpPr>
        <p:spPr>
          <a:xfrm>
            <a:off x="0" y="857232"/>
            <a:ext cx="4572000" cy="347787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buNone/>
            </a:pPr>
            <a:r>
              <a:rPr lang="en-US" sz="2000" dirty="0" smtClean="0">
                <a:solidFill>
                  <a:schemeClr val="bg1"/>
                </a:solidFill>
                <a:latin typeface="Constantia" pitchFamily="18" charset="0"/>
              </a:rPr>
              <a:t>  Scotland is the most mountainous region with the highest peak, Ben Nevis.</a:t>
            </a:r>
          </a:p>
          <a:p>
            <a:pPr>
              <a:buNone/>
            </a:pPr>
            <a:endParaRPr lang="ru-RU" sz="2000" dirty="0" smtClean="0">
              <a:solidFill>
                <a:schemeClr val="bg1"/>
              </a:solidFill>
              <a:latin typeface="Constantia" pitchFamily="18" charset="0"/>
            </a:endParaRPr>
          </a:p>
          <a:p>
            <a:pPr lvl="0">
              <a:buNone/>
            </a:pPr>
            <a:r>
              <a:rPr lang="en-US" sz="2000" dirty="0" smtClean="0">
                <a:solidFill>
                  <a:schemeClr val="bg1"/>
                </a:solidFill>
                <a:latin typeface="Constantia" pitchFamily="18" charset="0"/>
              </a:rPr>
              <a:t>  It is divided into three regions:</a:t>
            </a:r>
          </a:p>
          <a:p>
            <a:pPr marL="457200" lvl="0" indent="-457200">
              <a:buFont typeface="Arial" pitchFamily="34" charset="0"/>
              <a:buChar char="•"/>
            </a:pPr>
            <a:r>
              <a:rPr lang="en-US" sz="2000" dirty="0" smtClean="0">
                <a:solidFill>
                  <a:schemeClr val="bg1"/>
                </a:solidFill>
                <a:latin typeface="Constantia" pitchFamily="18" charset="0"/>
              </a:rPr>
              <a:t> the Highlands</a:t>
            </a:r>
          </a:p>
          <a:p>
            <a:pPr marL="457200" lvl="0" indent="-457200">
              <a:buFont typeface="Arial" pitchFamily="34" charset="0"/>
              <a:buChar char="•"/>
            </a:pPr>
            <a:r>
              <a:rPr lang="en-US" sz="2000" dirty="0" smtClean="0">
                <a:solidFill>
                  <a:schemeClr val="bg1"/>
                </a:solidFill>
                <a:latin typeface="Constantia" pitchFamily="18" charset="0"/>
              </a:rPr>
              <a:t> the Lowlands</a:t>
            </a:r>
          </a:p>
          <a:p>
            <a:pPr marL="457200" lvl="0" indent="-457200">
              <a:buFont typeface="Arial" pitchFamily="34" charset="0"/>
              <a:buChar char="•"/>
            </a:pPr>
            <a:r>
              <a:rPr lang="en-US" sz="2000" dirty="0" smtClean="0">
                <a:solidFill>
                  <a:schemeClr val="bg1"/>
                </a:solidFill>
                <a:latin typeface="Constantia" pitchFamily="18" charset="0"/>
              </a:rPr>
              <a:t> the Southern Uplands</a:t>
            </a:r>
          </a:p>
          <a:p>
            <a:pPr marL="457200" lvl="0" indent="-457200">
              <a:buFont typeface="Arial" pitchFamily="34" charset="0"/>
              <a:buChar char="•"/>
            </a:pPr>
            <a:endParaRPr lang="en-US" sz="2000" dirty="0" smtClean="0">
              <a:solidFill>
                <a:schemeClr val="bg1"/>
              </a:solidFill>
              <a:latin typeface="Constantia" pitchFamily="18" charset="0"/>
            </a:endParaRPr>
          </a:p>
          <a:p>
            <a:pPr lvl="0">
              <a:buNone/>
            </a:pPr>
            <a:r>
              <a:rPr lang="en-US" sz="2000" dirty="0" smtClean="0">
                <a:solidFill>
                  <a:schemeClr val="bg1"/>
                </a:solidFill>
                <a:latin typeface="Constantia" pitchFamily="18" charset="0"/>
              </a:rPr>
              <a:t>  The capital of Scotland is </a:t>
            </a:r>
            <a:r>
              <a:rPr lang="en-US" sz="2000" b="1" dirty="0" smtClean="0">
                <a:solidFill>
                  <a:schemeClr val="bg1"/>
                </a:solidFill>
                <a:latin typeface="Constantia" pitchFamily="18" charset="0"/>
              </a:rPr>
              <a:t>Edinburg</a:t>
            </a:r>
            <a:r>
              <a:rPr lang="en-US" sz="2000" dirty="0" smtClean="0">
                <a:solidFill>
                  <a:schemeClr val="bg1"/>
                </a:solidFill>
                <a:latin typeface="Constantia" pitchFamily="18" charset="0"/>
              </a:rPr>
              <a:t>.</a:t>
            </a:r>
          </a:p>
          <a:p>
            <a:pPr lvl="0">
              <a:buNone/>
            </a:pPr>
            <a:endParaRPr lang="en-US" sz="2000" dirty="0" smtClean="0">
              <a:solidFill>
                <a:schemeClr val="bg1"/>
              </a:solidFill>
              <a:latin typeface="Constantia" pitchFamily="18" charset="0"/>
            </a:endParaRPr>
          </a:p>
          <a:p>
            <a:pPr>
              <a:buNone/>
            </a:pPr>
            <a:r>
              <a:rPr lang="en-US" sz="2000" dirty="0" smtClean="0">
                <a:solidFill>
                  <a:schemeClr val="bg1"/>
                </a:solidFill>
                <a:latin typeface="Constantia" pitchFamily="18" charset="0"/>
              </a:rPr>
              <a:t>  The Scottish are wearing kilts.</a:t>
            </a:r>
            <a:endParaRPr lang="ru-RU" sz="2000" dirty="0" smtClean="0">
              <a:solidFill>
                <a:schemeClr val="bg1"/>
              </a:solidFill>
              <a:latin typeface="Constantia" pitchFamily="18" charset="0"/>
            </a:endParaRPr>
          </a:p>
        </p:txBody>
      </p:sp>
      <p:pic>
        <p:nvPicPr>
          <p:cNvPr id="6146" name="Picture 2"/>
          <p:cNvPicPr>
            <a:picLocks noChangeAspect="1" noChangeArrowheads="1"/>
          </p:cNvPicPr>
          <p:nvPr/>
        </p:nvPicPr>
        <p:blipFill>
          <a:blip r:embed="rId4"/>
          <a:srcRect/>
          <a:stretch>
            <a:fillRect/>
          </a:stretch>
        </p:blipFill>
        <p:spPr bwMode="auto">
          <a:xfrm>
            <a:off x="714348" y="4500569"/>
            <a:ext cx="3143272" cy="188596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Содержимое 4" descr="части великобр.png"/>
          <p:cNvPicPr>
            <a:picLocks noGrp="1" noChangeAspect="1"/>
          </p:cNvPicPr>
          <p:nvPr>
            <p:ph sz="half" idx="4294967295"/>
          </p:nvPr>
        </p:nvPicPr>
        <p:blipFill>
          <a:blip r:embed="rId5" cstate="print"/>
          <a:stretch>
            <a:fillRect/>
          </a:stretch>
        </p:blipFill>
        <p:spPr>
          <a:xfrm>
            <a:off x="5082850" y="928670"/>
            <a:ext cx="2560984" cy="42849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1">
            <a:schemeClr val="accent1"/>
          </a:lnRef>
          <a:fillRef idx="2">
            <a:schemeClr val="accent1"/>
          </a:fillRef>
          <a:effectRef idx="1">
            <a:schemeClr val="accent1"/>
          </a:effectRef>
          <a:fontRef idx="minor">
            <a:schemeClr val="dk1"/>
          </a:fontRef>
        </p:style>
      </p:pic>
      <p:sp>
        <p:nvSpPr>
          <p:cNvPr id="12" name="TextBox 11"/>
          <p:cNvSpPr txBox="1"/>
          <p:nvPr/>
        </p:nvSpPr>
        <p:spPr>
          <a:xfrm>
            <a:off x="5940106" y="2396961"/>
            <a:ext cx="880369"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latin typeface="Constantia" pitchFamily="18" charset="0"/>
                <a:cs typeface="Aharoni" pitchFamily="2" charset="-79"/>
              </a:rPr>
              <a:t>SCOTLAND</a:t>
            </a:r>
            <a:endParaRPr lang="ru-RU" sz="1000" b="1" dirty="0">
              <a:effectLst>
                <a:outerShdw blurRad="38100" dist="38100" dir="2700000" algn="tl">
                  <a:srgbClr val="000000">
                    <a:alpha val="43137"/>
                  </a:srgbClr>
                </a:outerShdw>
              </a:effectLst>
              <a:latin typeface="Constantia" pitchFamily="18" charset="0"/>
              <a:cs typeface="Aharoni" pitchFamily="2" charset="-79"/>
            </a:endParaRPr>
          </a:p>
        </p:txBody>
      </p:sp>
      <p:pic>
        <p:nvPicPr>
          <p:cNvPr id="6148" name="Picture 4"/>
          <p:cNvPicPr>
            <a:picLocks noChangeAspect="1" noChangeArrowheads="1"/>
          </p:cNvPicPr>
          <p:nvPr/>
        </p:nvPicPr>
        <p:blipFill>
          <a:blip r:embed="rId6" cstate="print"/>
          <a:srcRect/>
          <a:stretch>
            <a:fillRect/>
          </a:stretch>
        </p:blipFill>
        <p:spPr bwMode="auto">
          <a:xfrm>
            <a:off x="7072330" y="3857628"/>
            <a:ext cx="1785950" cy="26789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lvl="0">
              <a:spcBef>
                <a:spcPct val="0"/>
              </a:spcBef>
            </a:pPr>
            <a:r>
              <a:rPr lang="en-US" sz="3600" cap="all" dirty="0">
                <a:solidFill>
                  <a:schemeClr val="bg1">
                    <a:lumMod val="95000"/>
                  </a:schemeClr>
                </a:solidFill>
                <a:effectLst>
                  <a:outerShdw blurRad="38100" dist="38100" dir="2700000" algn="tl">
                    <a:srgbClr val="000000">
                      <a:alpha val="43137"/>
                    </a:srgbClr>
                  </a:outerShdw>
                </a:effectLst>
                <a:latin typeface="+mj-lt"/>
                <a:ea typeface="+mj-ea"/>
                <a:cs typeface="+mj-cs"/>
              </a:rPr>
              <a:t>Administrative divisions</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0" name="Прямоугольник 9"/>
          <p:cNvSpPr/>
          <p:nvPr/>
        </p:nvSpPr>
        <p:spPr>
          <a:xfrm>
            <a:off x="0" y="1607434"/>
            <a:ext cx="4572000" cy="193899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lvl="0">
              <a:buNone/>
            </a:pPr>
            <a:r>
              <a:rPr lang="en-US" sz="2000" dirty="0" smtClean="0">
                <a:solidFill>
                  <a:schemeClr val="bg1"/>
                </a:solidFill>
                <a:latin typeface="Constantia" pitchFamily="18" charset="0"/>
              </a:rPr>
              <a:t>  The capital of </a:t>
            </a:r>
            <a:r>
              <a:rPr lang="en-US" sz="2000" b="1" dirty="0" smtClean="0">
                <a:solidFill>
                  <a:schemeClr val="bg1"/>
                </a:solidFill>
                <a:latin typeface="Constantia" pitchFamily="18" charset="0"/>
              </a:rPr>
              <a:t>Wales</a:t>
            </a:r>
            <a:r>
              <a:rPr lang="en-US" sz="2000" dirty="0" smtClean="0">
                <a:solidFill>
                  <a:schemeClr val="bg1"/>
                </a:solidFill>
                <a:latin typeface="Constantia" pitchFamily="18" charset="0"/>
              </a:rPr>
              <a:t> is </a:t>
            </a:r>
            <a:r>
              <a:rPr lang="en-US" sz="2000" b="1" dirty="0" smtClean="0">
                <a:solidFill>
                  <a:schemeClr val="bg1"/>
                </a:solidFill>
                <a:latin typeface="Constantia" pitchFamily="18" charset="0"/>
              </a:rPr>
              <a:t>Cardiff</a:t>
            </a:r>
            <a:r>
              <a:rPr lang="en-US" sz="2000" dirty="0" smtClean="0">
                <a:solidFill>
                  <a:schemeClr val="bg1"/>
                </a:solidFill>
                <a:latin typeface="Constantia" pitchFamily="18" charset="0"/>
              </a:rPr>
              <a:t>. Wales is a country of lakes. In Wales people speak English and Welsh. Welsh is very different from English.</a:t>
            </a:r>
          </a:p>
          <a:p>
            <a:pPr>
              <a:buNone/>
            </a:pPr>
            <a:endParaRPr lang="en-US" sz="2000" dirty="0" smtClean="0">
              <a:solidFill>
                <a:schemeClr val="bg1"/>
              </a:solidFill>
              <a:latin typeface="Constantia" pitchFamily="18" charset="0"/>
            </a:endParaRPr>
          </a:p>
          <a:p>
            <a:pPr>
              <a:buNone/>
            </a:pPr>
            <a:r>
              <a:rPr lang="en-US" sz="2000" dirty="0" smtClean="0">
                <a:solidFill>
                  <a:schemeClr val="bg1"/>
                </a:solidFill>
                <a:latin typeface="Constantia" pitchFamily="18" charset="0"/>
              </a:rPr>
              <a:t>  The leek is the emblem of Wales. </a:t>
            </a:r>
            <a:endParaRPr lang="ru-RU" sz="2000" dirty="0" smtClean="0">
              <a:solidFill>
                <a:schemeClr val="bg1"/>
              </a:solidFill>
              <a:latin typeface="Constantia" pitchFamily="18" charset="0"/>
            </a:endParaRPr>
          </a:p>
        </p:txBody>
      </p:sp>
      <p:pic>
        <p:nvPicPr>
          <p:cNvPr id="11" name="Содержимое 4" descr="части великобр.png"/>
          <p:cNvPicPr>
            <a:picLocks noGrp="1" noChangeAspect="1"/>
          </p:cNvPicPr>
          <p:nvPr>
            <p:ph sz="half" idx="4294967295"/>
          </p:nvPr>
        </p:nvPicPr>
        <p:blipFill>
          <a:blip r:embed="rId4" cstate="print"/>
          <a:stretch>
            <a:fillRect/>
          </a:stretch>
        </p:blipFill>
        <p:spPr>
          <a:xfrm>
            <a:off x="5082850" y="928670"/>
            <a:ext cx="2560984" cy="42849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1">
            <a:schemeClr val="accent1"/>
          </a:lnRef>
          <a:fillRef idx="2">
            <a:schemeClr val="accent1"/>
          </a:fillRef>
          <a:effectRef idx="1">
            <a:schemeClr val="accent1"/>
          </a:effectRef>
          <a:fontRef idx="minor">
            <a:schemeClr val="dk1"/>
          </a:fontRef>
        </p:style>
      </p:pic>
      <p:sp>
        <p:nvSpPr>
          <p:cNvPr id="12" name="TextBox 11"/>
          <p:cNvSpPr txBox="1"/>
          <p:nvPr/>
        </p:nvSpPr>
        <p:spPr>
          <a:xfrm rot="4537634">
            <a:off x="6143636" y="3857628"/>
            <a:ext cx="614271" cy="246221"/>
          </a:xfrm>
          <a:prstGeom prst="rect">
            <a:avLst/>
          </a:prstGeom>
          <a:noFill/>
        </p:spPr>
        <p:txBody>
          <a:bodyPr wrap="none" rtlCol="0">
            <a:spAutoFit/>
          </a:bodyPr>
          <a:lstStyle/>
          <a:p>
            <a:r>
              <a:rPr lang="en-US" sz="1000" b="1" dirty="0" smtClean="0">
                <a:solidFill>
                  <a:schemeClr val="bg1"/>
                </a:solidFill>
                <a:effectLst>
                  <a:outerShdw blurRad="38100" dist="38100" dir="2700000" algn="tl">
                    <a:srgbClr val="000000">
                      <a:alpha val="43137"/>
                    </a:srgbClr>
                  </a:outerShdw>
                </a:effectLst>
                <a:latin typeface="Constantia" pitchFamily="18" charset="0"/>
                <a:cs typeface="Aharoni" pitchFamily="2" charset="-79"/>
              </a:rPr>
              <a:t>WALES</a:t>
            </a:r>
            <a:endParaRPr lang="ru-RU" sz="1000" b="1" dirty="0">
              <a:solidFill>
                <a:schemeClr val="bg1"/>
              </a:solidFill>
              <a:effectLst>
                <a:outerShdw blurRad="38100" dist="38100" dir="2700000" algn="tl">
                  <a:srgbClr val="000000">
                    <a:alpha val="43137"/>
                  </a:srgbClr>
                </a:outerShdw>
              </a:effectLst>
              <a:latin typeface="Constantia" pitchFamily="18" charset="0"/>
              <a:cs typeface="Aharoni" pitchFamily="2" charset="-79"/>
            </a:endParaRPr>
          </a:p>
        </p:txBody>
      </p:sp>
      <p:pic>
        <p:nvPicPr>
          <p:cNvPr id="7170" name="Picture 2"/>
          <p:cNvPicPr>
            <a:picLocks noChangeAspect="1" noChangeArrowheads="1"/>
          </p:cNvPicPr>
          <p:nvPr/>
        </p:nvPicPr>
        <p:blipFill>
          <a:blip r:embed="rId5"/>
          <a:srcRect/>
          <a:stretch>
            <a:fillRect/>
          </a:stretch>
        </p:blipFill>
        <p:spPr bwMode="auto">
          <a:xfrm>
            <a:off x="714348" y="3832178"/>
            <a:ext cx="3143272" cy="20971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1" name="Picture 3"/>
          <p:cNvPicPr>
            <a:picLocks noChangeAspect="1" noChangeArrowheads="1"/>
          </p:cNvPicPr>
          <p:nvPr/>
        </p:nvPicPr>
        <p:blipFill>
          <a:blip r:embed="rId6" cstate="print"/>
          <a:srcRect/>
          <a:stretch>
            <a:fillRect/>
          </a:stretch>
        </p:blipFill>
        <p:spPr bwMode="auto">
          <a:xfrm>
            <a:off x="6643702" y="4357694"/>
            <a:ext cx="2335151" cy="2331816"/>
          </a:xfrm>
          <a:prstGeom prst="snip2DiagRect">
            <a:avLst>
              <a:gd name="adj1" fmla="val 30376"/>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lvl="0">
              <a:spcBef>
                <a:spcPct val="0"/>
              </a:spcBef>
            </a:pPr>
            <a:r>
              <a:rPr lang="en-US" sz="3600" cap="all" dirty="0" smtClean="0">
                <a:solidFill>
                  <a:schemeClr val="bg1">
                    <a:lumMod val="95000"/>
                  </a:schemeClr>
                </a:solidFill>
                <a:effectLst>
                  <a:outerShdw blurRad="38100" dist="38100" dir="2700000" algn="tl">
                    <a:srgbClr val="000000">
                      <a:alpha val="43137"/>
                    </a:srgbClr>
                  </a:outerShdw>
                </a:effectLst>
                <a:latin typeface="+mj-lt"/>
                <a:ea typeface="+mj-ea"/>
                <a:cs typeface="+mj-cs"/>
              </a:rPr>
              <a:t>The Nature</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0" name="Прямоугольник 9"/>
          <p:cNvSpPr/>
          <p:nvPr/>
        </p:nvSpPr>
        <p:spPr>
          <a:xfrm>
            <a:off x="0" y="1325107"/>
            <a:ext cx="4572000" cy="2246769"/>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lvl="0">
              <a:buNone/>
            </a:pPr>
            <a:r>
              <a:rPr lang="en-US" sz="2000" b="1" dirty="0" smtClean="0">
                <a:solidFill>
                  <a:schemeClr val="bg1"/>
                </a:solidFill>
                <a:latin typeface="Constantia" pitchFamily="18" charset="0"/>
              </a:rPr>
              <a:t>Great Britain </a:t>
            </a:r>
            <a:r>
              <a:rPr lang="en-US" sz="2000" dirty="0" smtClean="0">
                <a:solidFill>
                  <a:schemeClr val="bg1"/>
                </a:solidFill>
                <a:latin typeface="Constantia" pitchFamily="18" charset="0"/>
              </a:rPr>
              <a:t>is rich in world-famous places. Certainly among them there are famous university cities Oxford and Cambridge, Shakespeare’s birthplace - Stratford-upon-Avon, Hide Park, The tower of London, the Palace of Westminster and etc.</a:t>
            </a:r>
            <a:endParaRPr lang="ru-RU" sz="2000" dirty="0" smtClean="0">
              <a:solidFill>
                <a:schemeClr val="bg1"/>
              </a:solidFill>
              <a:latin typeface="Constantia" pitchFamily="18" charset="0"/>
            </a:endParaRPr>
          </a:p>
        </p:txBody>
      </p:sp>
      <p:pic>
        <p:nvPicPr>
          <p:cNvPr id="13" name="Содержимое 4" descr="вестминстер.jpg"/>
          <p:cNvPicPr>
            <a:picLocks noGrp="1" noChangeAspect="1"/>
          </p:cNvPicPr>
          <p:nvPr>
            <p:ph sz="half" idx="4294967295"/>
          </p:nvPr>
        </p:nvPicPr>
        <p:blipFill>
          <a:blip r:embed="rId4" cstate="print"/>
          <a:stretch>
            <a:fillRect/>
          </a:stretch>
        </p:blipFill>
        <p:spPr>
          <a:xfrm>
            <a:off x="4857752" y="285728"/>
            <a:ext cx="2674640" cy="26092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style>
          <a:lnRef idx="1">
            <a:schemeClr val="accent1"/>
          </a:lnRef>
          <a:fillRef idx="2">
            <a:schemeClr val="accent1"/>
          </a:fillRef>
          <a:effectRef idx="1">
            <a:schemeClr val="accent1"/>
          </a:effectRef>
          <a:fontRef idx="minor">
            <a:schemeClr val="dk1"/>
          </a:fontRef>
        </p:style>
      </p:pic>
      <p:pic>
        <p:nvPicPr>
          <p:cNvPr id="14" name="Рисунок 13" descr="оксфорд.jpg"/>
          <p:cNvPicPr>
            <a:picLocks noChangeAspect="1"/>
          </p:cNvPicPr>
          <p:nvPr/>
        </p:nvPicPr>
        <p:blipFill>
          <a:blip r:embed="rId5" cstate="print"/>
          <a:stretch>
            <a:fillRect/>
          </a:stretch>
        </p:blipFill>
        <p:spPr>
          <a:xfrm>
            <a:off x="6286512" y="3500438"/>
            <a:ext cx="2729880" cy="204741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style>
          <a:lnRef idx="1">
            <a:schemeClr val="accent1"/>
          </a:lnRef>
          <a:fillRef idx="2">
            <a:schemeClr val="accent1"/>
          </a:fillRef>
          <a:effectRef idx="1">
            <a:schemeClr val="accent1"/>
          </a:effectRef>
          <a:fontRef idx="minor">
            <a:schemeClr val="dk1"/>
          </a:fontRef>
        </p:style>
      </p:pic>
      <p:pic>
        <p:nvPicPr>
          <p:cNvPr id="15" name="Рисунок 14" descr="гайдпарк.jpg"/>
          <p:cNvPicPr>
            <a:picLocks noChangeAspect="1"/>
          </p:cNvPicPr>
          <p:nvPr/>
        </p:nvPicPr>
        <p:blipFill>
          <a:blip r:embed="rId6" cstate="print"/>
          <a:stretch>
            <a:fillRect/>
          </a:stretch>
        </p:blipFill>
        <p:spPr>
          <a:xfrm>
            <a:off x="928662" y="3786190"/>
            <a:ext cx="3103240" cy="23274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style>
          <a:lnRef idx="1">
            <a:schemeClr val="accent1"/>
          </a:lnRef>
          <a:fillRef idx="2">
            <a:schemeClr val="accent1"/>
          </a:fillRef>
          <a:effectRef idx="1">
            <a:schemeClr val="accent1"/>
          </a:effectRef>
          <a:fontRef idx="minor">
            <a:schemeClr val="dk1"/>
          </a:fontRef>
        </p:style>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lvl="0">
              <a:spcBef>
                <a:spcPct val="0"/>
              </a:spcBef>
            </a:pPr>
            <a:r>
              <a:rPr lang="en-US" sz="3600" cap="all" dirty="0" smtClean="0">
                <a:solidFill>
                  <a:schemeClr val="bg1">
                    <a:lumMod val="95000"/>
                  </a:schemeClr>
                </a:solidFill>
                <a:effectLst>
                  <a:outerShdw blurRad="38100" dist="38100" dir="2700000" algn="tl">
                    <a:srgbClr val="000000">
                      <a:alpha val="43137"/>
                    </a:srgbClr>
                  </a:outerShdw>
                </a:effectLst>
                <a:latin typeface="+mj-lt"/>
                <a:ea typeface="+mj-ea"/>
                <a:cs typeface="+mj-cs"/>
              </a:rPr>
              <a:t>Culture</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0" name="Прямоугольник 9"/>
          <p:cNvSpPr/>
          <p:nvPr/>
        </p:nvSpPr>
        <p:spPr>
          <a:xfrm>
            <a:off x="0" y="1325107"/>
            <a:ext cx="4572000" cy="2246769"/>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lvl="0">
              <a:buNone/>
            </a:pPr>
            <a:r>
              <a:rPr lang="en-US" sz="2000" dirty="0" smtClean="0">
                <a:solidFill>
                  <a:schemeClr val="bg1"/>
                </a:solidFill>
                <a:latin typeface="Constantia" pitchFamily="18" charset="0"/>
              </a:rPr>
              <a:t>Traditions play the most important role in the life of the people than in other countries. </a:t>
            </a:r>
            <a:r>
              <a:rPr lang="en-GB" sz="2000" dirty="0" smtClean="0">
                <a:solidFill>
                  <a:schemeClr val="bg1"/>
                </a:solidFill>
                <a:latin typeface="Constantia" pitchFamily="18" charset="0"/>
              </a:rPr>
              <a:t>The best examples are their Queen, money system, their weights and measures.</a:t>
            </a:r>
            <a:r>
              <a:rPr lang="en-US" sz="2000" dirty="0" smtClean="0">
                <a:solidFill>
                  <a:schemeClr val="bg1"/>
                </a:solidFill>
                <a:latin typeface="Constantia" pitchFamily="18" charset="0"/>
              </a:rPr>
              <a:t> Englishmen are proud of their traditions and carefully keep  them.</a:t>
            </a:r>
            <a:endParaRPr lang="ru-RU" sz="2000" dirty="0" smtClean="0">
              <a:solidFill>
                <a:schemeClr val="bg1"/>
              </a:solidFill>
              <a:latin typeface="Constantia" pitchFamily="18" charset="0"/>
            </a:endParaRPr>
          </a:p>
        </p:txBody>
      </p:sp>
      <p:pic>
        <p:nvPicPr>
          <p:cNvPr id="8" name="Рисунок 7" descr="фунт.jpg"/>
          <p:cNvPicPr>
            <a:picLocks noChangeAspect="1"/>
          </p:cNvPicPr>
          <p:nvPr/>
        </p:nvPicPr>
        <p:blipFill>
          <a:blip r:embed="rId4" cstate="print"/>
          <a:stretch>
            <a:fillRect/>
          </a:stretch>
        </p:blipFill>
        <p:spPr>
          <a:xfrm rot="1306563">
            <a:off x="2739504" y="4075871"/>
            <a:ext cx="2756080" cy="22048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style>
          <a:lnRef idx="1">
            <a:schemeClr val="accent1"/>
          </a:lnRef>
          <a:fillRef idx="2">
            <a:schemeClr val="accent1"/>
          </a:fillRef>
          <a:effectRef idx="1">
            <a:schemeClr val="accent1"/>
          </a:effectRef>
          <a:fontRef idx="minor">
            <a:schemeClr val="dk1"/>
          </a:fontRef>
        </p:style>
      </p:pic>
      <p:pic>
        <p:nvPicPr>
          <p:cNvPr id="9" name="Рисунок 8" descr="чай.jpg"/>
          <p:cNvPicPr>
            <a:picLocks noChangeAspect="1"/>
          </p:cNvPicPr>
          <p:nvPr/>
        </p:nvPicPr>
        <p:blipFill>
          <a:blip r:embed="rId5" cstate="print"/>
          <a:stretch>
            <a:fillRect/>
          </a:stretch>
        </p:blipFill>
        <p:spPr>
          <a:xfrm rot="1146017">
            <a:off x="462899" y="4159620"/>
            <a:ext cx="2612008" cy="19590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style>
          <a:lnRef idx="1">
            <a:schemeClr val="accent1"/>
          </a:lnRef>
          <a:fillRef idx="2">
            <a:schemeClr val="accent1"/>
          </a:fillRef>
          <a:effectRef idx="1">
            <a:schemeClr val="accent1"/>
          </a:effectRef>
          <a:fontRef idx="minor">
            <a:schemeClr val="dk1"/>
          </a:fontRef>
        </p:style>
      </p:pic>
      <p:pic>
        <p:nvPicPr>
          <p:cNvPr id="7" name="Содержимое 4" descr="queen.png"/>
          <p:cNvPicPr>
            <a:picLocks noGrp="1" noChangeAspect="1"/>
          </p:cNvPicPr>
          <p:nvPr>
            <p:ph sz="half" idx="4294967295"/>
          </p:nvPr>
        </p:nvPicPr>
        <p:blipFill>
          <a:blip r:embed="rId6" cstate="print"/>
          <a:stretch>
            <a:fillRect/>
          </a:stretch>
        </p:blipFill>
        <p:spPr>
          <a:xfrm rot="706966">
            <a:off x="4974734" y="1062349"/>
            <a:ext cx="2369018" cy="34892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style>
          <a:lnRef idx="1">
            <a:schemeClr val="accent1"/>
          </a:lnRef>
          <a:fillRef idx="2">
            <a:schemeClr val="accent1"/>
          </a:fillRef>
          <a:effectRef idx="1">
            <a:schemeClr val="accent1"/>
          </a:effectRef>
          <a:fontRef idx="minor">
            <a:schemeClr val="dk1"/>
          </a:fontRef>
        </p:style>
      </p:pic>
      <p:pic>
        <p:nvPicPr>
          <p:cNvPr id="9218" name="Picture 2"/>
          <p:cNvPicPr>
            <a:picLocks noChangeAspect="1" noChangeArrowheads="1"/>
          </p:cNvPicPr>
          <p:nvPr/>
        </p:nvPicPr>
        <p:blipFill>
          <a:blip r:embed="rId7"/>
          <a:srcRect/>
          <a:stretch>
            <a:fillRect/>
          </a:stretch>
        </p:blipFill>
        <p:spPr bwMode="auto">
          <a:xfrm>
            <a:off x="6215074" y="4429132"/>
            <a:ext cx="2589608" cy="20716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lvl="0">
              <a:spcBef>
                <a:spcPct val="0"/>
              </a:spcBef>
            </a:pPr>
            <a:r>
              <a:rPr lang="en-US" sz="3600" cap="all" dirty="0" smtClean="0">
                <a:solidFill>
                  <a:schemeClr val="bg1">
                    <a:lumMod val="95000"/>
                  </a:schemeClr>
                </a:solidFill>
                <a:effectLst>
                  <a:outerShdw blurRad="38100" dist="38100" dir="2700000" algn="tl">
                    <a:srgbClr val="000000">
                      <a:alpha val="43137"/>
                    </a:srgbClr>
                  </a:outerShdw>
                </a:effectLst>
                <a:latin typeface="+mj-lt"/>
                <a:ea typeface="+mj-ea"/>
                <a:cs typeface="+mj-cs"/>
              </a:rPr>
              <a:t>Attraction</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0" name="Прямоугольник 9"/>
          <p:cNvSpPr/>
          <p:nvPr/>
        </p:nvSpPr>
        <p:spPr>
          <a:xfrm>
            <a:off x="0" y="1325107"/>
            <a:ext cx="4572000" cy="2246769"/>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lvl="0">
              <a:buNone/>
            </a:pPr>
            <a:r>
              <a:rPr lang="en-US" sz="2000" dirty="0" smtClean="0">
                <a:solidFill>
                  <a:schemeClr val="bg1"/>
                </a:solidFill>
                <a:latin typeface="Constantia" pitchFamily="18" charset="0"/>
              </a:rPr>
              <a:t>There is prehistoric monument in Great Britain which is as interesting as Egyptian pyramids. This is </a:t>
            </a:r>
            <a:r>
              <a:rPr lang="en-US" sz="2000" b="1" dirty="0" smtClean="0">
                <a:solidFill>
                  <a:schemeClr val="bg1"/>
                </a:solidFill>
                <a:latin typeface="Constantia" pitchFamily="18" charset="0"/>
              </a:rPr>
              <a:t>Stonehenge</a:t>
            </a:r>
            <a:r>
              <a:rPr lang="en-US" sz="2000" dirty="0" smtClean="0">
                <a:solidFill>
                  <a:schemeClr val="bg1"/>
                </a:solidFill>
                <a:latin typeface="Constantia" pitchFamily="18" charset="0"/>
              </a:rPr>
              <a:t>. Stones stand here in circles. Scientists think that Stonehenge was built to calculate the annual calendar and seasons.</a:t>
            </a:r>
            <a:endParaRPr lang="ru-RU" sz="2000" dirty="0" smtClean="0">
              <a:solidFill>
                <a:schemeClr val="bg1"/>
              </a:solidFill>
              <a:latin typeface="Constantia" pitchFamily="18" charset="0"/>
            </a:endParaRPr>
          </a:p>
        </p:txBody>
      </p:sp>
      <p:pic>
        <p:nvPicPr>
          <p:cNvPr id="10242" name="Picture 2"/>
          <p:cNvPicPr>
            <a:picLocks noChangeAspect="1" noChangeArrowheads="1"/>
          </p:cNvPicPr>
          <p:nvPr/>
        </p:nvPicPr>
        <p:blipFill>
          <a:blip r:embed="rId4"/>
          <a:srcRect/>
          <a:stretch>
            <a:fillRect/>
          </a:stretch>
        </p:blipFill>
        <p:spPr bwMode="auto">
          <a:xfrm>
            <a:off x="5072066" y="1285860"/>
            <a:ext cx="3524248" cy="2643186"/>
          </a:xfrm>
          <a:prstGeom prst="rect">
            <a:avLst/>
          </a:prstGeom>
          <a:ln>
            <a:headEnd/>
            <a:tailEnd/>
          </a:ln>
        </p:spPr>
        <p:style>
          <a:lnRef idx="1">
            <a:schemeClr val="accent1"/>
          </a:lnRef>
          <a:fillRef idx="2">
            <a:schemeClr val="accent1"/>
          </a:fillRef>
          <a:effectRef idx="1">
            <a:schemeClr val="accent1"/>
          </a:effectRef>
          <a:fontRef idx="minor">
            <a:schemeClr val="dk1"/>
          </a:fontRef>
        </p:style>
      </p:pic>
      <p:pic>
        <p:nvPicPr>
          <p:cNvPr id="10243" name="Picture 3"/>
          <p:cNvPicPr>
            <a:picLocks noChangeAspect="1" noChangeArrowheads="1"/>
          </p:cNvPicPr>
          <p:nvPr/>
        </p:nvPicPr>
        <p:blipFill>
          <a:blip r:embed="rId5"/>
          <a:srcRect/>
          <a:stretch>
            <a:fillRect/>
          </a:stretch>
        </p:blipFill>
        <p:spPr bwMode="auto">
          <a:xfrm>
            <a:off x="0" y="4007321"/>
            <a:ext cx="4565959" cy="2493513"/>
          </a:xfrm>
          <a:prstGeom prst="rect">
            <a:avLst/>
          </a:prstGeom>
          <a:ln>
            <a:headEnd/>
            <a:tailEnd/>
          </a:ln>
        </p:spPr>
        <p:style>
          <a:lnRef idx="1">
            <a:schemeClr val="accent1"/>
          </a:lnRef>
          <a:fillRef idx="2">
            <a:schemeClr val="accent1"/>
          </a:fillRef>
          <a:effectRef idx="1">
            <a:schemeClr val="accent1"/>
          </a:effectRef>
          <a:fontRef idx="minor">
            <a:schemeClr val="dk1"/>
          </a:fontRef>
        </p:style>
      </p:pic>
      <p:pic>
        <p:nvPicPr>
          <p:cNvPr id="10244" name="Picture 4"/>
          <p:cNvPicPr>
            <a:picLocks noChangeAspect="1" noChangeArrowheads="1"/>
          </p:cNvPicPr>
          <p:nvPr/>
        </p:nvPicPr>
        <p:blipFill>
          <a:blip r:embed="rId6"/>
          <a:srcRect/>
          <a:stretch>
            <a:fillRect/>
          </a:stretch>
        </p:blipFill>
        <p:spPr bwMode="auto">
          <a:xfrm>
            <a:off x="5072066" y="4286256"/>
            <a:ext cx="3541133" cy="2195502"/>
          </a:xfrm>
          <a:prstGeom prst="rect">
            <a:avLst/>
          </a:prstGeom>
          <a:ln>
            <a:headEnd/>
            <a:tailEnd/>
          </a:ln>
        </p:spPr>
        <p:style>
          <a:lnRef idx="1">
            <a:schemeClr val="accent1"/>
          </a:lnRef>
          <a:fillRef idx="2">
            <a:schemeClr val="accent1"/>
          </a:fillRef>
          <a:effectRef idx="1">
            <a:schemeClr val="accent1"/>
          </a:effectRef>
          <a:fontRef idx="minor">
            <a:schemeClr val="dk1"/>
          </a:fontRef>
        </p:style>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lvl="0">
              <a:spcBef>
                <a:spcPct val="0"/>
              </a:spcBef>
            </a:pPr>
            <a:r>
              <a:rPr lang="en-US" sz="3600" cap="all" dirty="0" smtClean="0">
                <a:solidFill>
                  <a:schemeClr val="bg1">
                    <a:lumMod val="95000"/>
                  </a:schemeClr>
                </a:solidFill>
                <a:effectLst>
                  <a:outerShdw blurRad="38100" dist="38100" dir="2700000" algn="tl">
                    <a:srgbClr val="000000">
                      <a:alpha val="43137"/>
                    </a:srgbClr>
                  </a:outerShdw>
                </a:effectLst>
                <a:latin typeface="+mj-lt"/>
                <a:ea typeface="+mj-ea"/>
                <a:cs typeface="+mj-cs"/>
              </a:rPr>
              <a:t>Attraction</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grpSp>
        <p:nvGrpSpPr>
          <p:cNvPr id="9" name="Группа 8"/>
          <p:cNvGrpSpPr/>
          <p:nvPr/>
        </p:nvGrpSpPr>
        <p:grpSpPr>
          <a:xfrm>
            <a:off x="4357686" y="4000504"/>
            <a:ext cx="3143273" cy="2563015"/>
            <a:chOff x="1571604" y="1714488"/>
            <a:chExt cx="3143273" cy="2563015"/>
          </a:xfrm>
        </p:grpSpPr>
        <p:pic>
          <p:nvPicPr>
            <p:cNvPr id="7" name="Picture 4" descr="бакингемс дворец"/>
            <p:cNvPicPr>
              <a:picLocks noChangeAspect="1" noChangeArrowheads="1"/>
            </p:cNvPicPr>
            <p:nvPr/>
          </p:nvPicPr>
          <p:blipFill>
            <a:blip r:embed="rId4"/>
            <a:srcRect/>
            <a:stretch>
              <a:fillRect/>
            </a:stretch>
          </p:blipFill>
          <p:spPr bwMode="auto">
            <a:xfrm>
              <a:off x="1571604" y="1714488"/>
              <a:ext cx="3143050" cy="2357454"/>
            </a:xfrm>
            <a:prstGeom prst="rect">
              <a:avLst/>
            </a:prstGeom>
            <a:ln>
              <a:headEnd/>
              <a:tailEnd/>
            </a:ln>
          </p:spPr>
          <p:style>
            <a:lnRef idx="1">
              <a:schemeClr val="accent1"/>
            </a:lnRef>
            <a:fillRef idx="2">
              <a:schemeClr val="accent1"/>
            </a:fillRef>
            <a:effectRef idx="1">
              <a:schemeClr val="accent1"/>
            </a:effectRef>
            <a:fontRef idx="minor">
              <a:schemeClr val="dk1"/>
            </a:fontRef>
          </p:style>
        </p:pic>
        <p:sp>
          <p:nvSpPr>
            <p:cNvPr id="8" name="Rectangle 11"/>
            <p:cNvSpPr>
              <a:spLocks noChangeArrowheads="1"/>
            </p:cNvSpPr>
            <p:nvPr/>
          </p:nvSpPr>
          <p:spPr bwMode="auto">
            <a:xfrm>
              <a:off x="1571605" y="4000504"/>
              <a:ext cx="3143272" cy="27699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en-US" sz="1200" b="1" dirty="0">
                  <a:latin typeface="Constantia" pitchFamily="18" charset="0"/>
                </a:rPr>
                <a:t>Buckingham Palace – Queen’s Residence </a:t>
              </a:r>
            </a:p>
          </p:txBody>
        </p:sp>
      </p:grpSp>
      <p:grpSp>
        <p:nvGrpSpPr>
          <p:cNvPr id="12" name="Группа 11"/>
          <p:cNvGrpSpPr/>
          <p:nvPr/>
        </p:nvGrpSpPr>
        <p:grpSpPr>
          <a:xfrm>
            <a:off x="4714876" y="214290"/>
            <a:ext cx="3643338" cy="3486345"/>
            <a:chOff x="3714744" y="1357298"/>
            <a:chExt cx="3643338" cy="3486345"/>
          </a:xfrm>
        </p:grpSpPr>
        <p:pic>
          <p:nvPicPr>
            <p:cNvPr id="11266" name="Picture 2"/>
            <p:cNvPicPr>
              <a:picLocks noChangeAspect="1" noChangeArrowheads="1"/>
            </p:cNvPicPr>
            <p:nvPr/>
          </p:nvPicPr>
          <p:blipFill>
            <a:blip r:embed="rId5"/>
            <a:srcRect/>
            <a:stretch>
              <a:fillRect/>
            </a:stretch>
          </p:blipFill>
          <p:spPr bwMode="auto">
            <a:xfrm>
              <a:off x="3714744" y="1357298"/>
              <a:ext cx="3643307" cy="2428871"/>
            </a:xfrm>
            <a:prstGeom prst="rect">
              <a:avLst/>
            </a:prstGeom>
            <a:ln>
              <a:headEnd/>
              <a:tailEnd/>
            </a:ln>
          </p:spPr>
          <p:style>
            <a:lnRef idx="1">
              <a:schemeClr val="accent1"/>
            </a:lnRef>
            <a:fillRef idx="2">
              <a:schemeClr val="accent1"/>
            </a:fillRef>
            <a:effectRef idx="1">
              <a:schemeClr val="accent1"/>
            </a:effectRef>
            <a:fontRef idx="minor">
              <a:schemeClr val="dk1"/>
            </a:fontRef>
          </p:style>
        </p:pic>
        <p:sp>
          <p:nvSpPr>
            <p:cNvPr id="11" name="Rectangle 4"/>
            <p:cNvSpPr>
              <a:spLocks noChangeArrowheads="1"/>
            </p:cNvSpPr>
            <p:nvPr/>
          </p:nvSpPr>
          <p:spPr bwMode="auto">
            <a:xfrm>
              <a:off x="3714744" y="3643314"/>
              <a:ext cx="3643338" cy="120032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Collegiate</a:t>
              </a:r>
              <a:r>
                <a:rPr lang="ru-RU" sz="1200" b="1" dirty="0">
                  <a:solidFill>
                    <a:schemeClr val="bg1"/>
                  </a:solidFill>
                  <a:latin typeface="Constantia" pitchFamily="18" charset="0"/>
                </a:rPr>
                <a:t> </a:t>
              </a:r>
              <a:r>
                <a:rPr lang="ru-RU" sz="1200" b="1" dirty="0" err="1">
                  <a:solidFill>
                    <a:schemeClr val="bg1"/>
                  </a:solidFill>
                  <a:latin typeface="Constantia" pitchFamily="18" charset="0"/>
                </a:rPr>
                <a:t>Church</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a:t>
              </a:r>
              <a:r>
                <a:rPr lang="ru-RU" sz="1200" b="1" dirty="0">
                  <a:solidFill>
                    <a:schemeClr val="bg1"/>
                  </a:solidFill>
                  <a:latin typeface="Constantia" pitchFamily="18" charset="0"/>
                </a:rPr>
                <a:t> </a:t>
              </a:r>
              <a:r>
                <a:rPr lang="ru-RU" sz="1200" b="1" dirty="0" err="1">
                  <a:solidFill>
                    <a:schemeClr val="bg1"/>
                  </a:solidFill>
                  <a:latin typeface="Constantia" pitchFamily="18" charset="0"/>
                </a:rPr>
                <a:t>St</a:t>
              </a:r>
              <a:r>
                <a:rPr lang="ru-RU" sz="1200" b="1" dirty="0">
                  <a:solidFill>
                    <a:schemeClr val="bg1"/>
                  </a:solidFill>
                  <a:latin typeface="Constantia" pitchFamily="18" charset="0"/>
                </a:rPr>
                <a:t> </a:t>
              </a:r>
              <a:r>
                <a:rPr lang="ru-RU" sz="1200" b="1" dirty="0" err="1">
                  <a:solidFill>
                    <a:schemeClr val="bg1"/>
                  </a:solidFill>
                  <a:latin typeface="Constantia" pitchFamily="18" charset="0"/>
                </a:rPr>
                <a:t>Peter</a:t>
              </a:r>
              <a:r>
                <a:rPr lang="ru-RU" sz="1200" b="1" dirty="0">
                  <a:solidFill>
                    <a:schemeClr val="bg1"/>
                  </a:solidFill>
                  <a:latin typeface="Constantia" pitchFamily="18" charset="0"/>
                </a:rPr>
                <a:t> </a:t>
              </a:r>
              <a:r>
                <a:rPr lang="ru-RU" sz="1200" b="1" dirty="0" err="1" smtClean="0">
                  <a:solidFill>
                    <a:schemeClr val="bg1"/>
                  </a:solidFill>
                  <a:latin typeface="Constantia" pitchFamily="18" charset="0"/>
                </a:rPr>
                <a:t>at</a:t>
              </a:r>
              <a:r>
                <a:rPr lang="en-US" sz="1200" b="1" dirty="0" smtClean="0">
                  <a:solidFill>
                    <a:schemeClr val="bg1"/>
                  </a:solidFill>
                  <a:latin typeface="Constantia" pitchFamily="18" charset="0"/>
                </a:rPr>
                <a:t> </a:t>
              </a:r>
              <a:r>
                <a:rPr lang="ru-RU" sz="1200" b="1" dirty="0" err="1" smtClean="0">
                  <a:solidFill>
                    <a:schemeClr val="bg1"/>
                  </a:solidFill>
                  <a:latin typeface="Constantia" pitchFamily="18" charset="0"/>
                </a:rPr>
                <a:t>Westminster</a:t>
              </a:r>
              <a:r>
                <a:rPr lang="ru-RU" sz="1200" b="1" dirty="0" smtClean="0">
                  <a:solidFill>
                    <a:schemeClr val="bg1"/>
                  </a:solidFill>
                  <a:latin typeface="Constantia" pitchFamily="18" charset="0"/>
                </a:rPr>
                <a:t>,</a:t>
              </a:r>
              <a:r>
                <a:rPr lang="en-US" sz="1200" b="1" dirty="0" smtClean="0">
                  <a:solidFill>
                    <a:schemeClr val="bg1"/>
                  </a:solidFill>
                  <a:latin typeface="Constantia" pitchFamily="18" charset="0"/>
                </a:rPr>
                <a:t> </a:t>
              </a:r>
              <a:r>
                <a:rPr lang="ru-RU" sz="1200" b="1" dirty="0" err="1" smtClean="0">
                  <a:solidFill>
                    <a:schemeClr val="bg1"/>
                  </a:solidFill>
                  <a:latin typeface="Constantia" pitchFamily="18" charset="0"/>
                </a:rPr>
                <a:t>which</a:t>
              </a:r>
              <a:r>
                <a:rPr lang="ru-RU" sz="1200" b="1" dirty="0" smtClean="0">
                  <a:solidFill>
                    <a:schemeClr val="bg1"/>
                  </a:solidFill>
                  <a:latin typeface="Constantia" pitchFamily="18" charset="0"/>
                </a:rPr>
                <a:t> </a:t>
              </a:r>
              <a:r>
                <a:rPr lang="ru-RU" sz="1200" b="1" dirty="0" err="1">
                  <a:solidFill>
                    <a:schemeClr val="bg1"/>
                  </a:solidFill>
                  <a:latin typeface="Constantia" pitchFamily="18" charset="0"/>
                </a:rPr>
                <a:t>is</a:t>
              </a:r>
              <a:r>
                <a:rPr lang="ru-RU" sz="1200" b="1" dirty="0">
                  <a:solidFill>
                    <a:schemeClr val="bg1"/>
                  </a:solidFill>
                  <a:latin typeface="Constantia" pitchFamily="18" charset="0"/>
                </a:rPr>
                <a:t> </a:t>
              </a:r>
              <a:r>
                <a:rPr lang="ru-RU" sz="1200" b="1" dirty="0" err="1">
                  <a:solidFill>
                    <a:schemeClr val="bg1"/>
                  </a:solidFill>
                  <a:latin typeface="Constantia" pitchFamily="18" charset="0"/>
                </a:rPr>
                <a:t>almost</a:t>
              </a:r>
              <a:r>
                <a:rPr lang="ru-RU" sz="1200" b="1" dirty="0">
                  <a:solidFill>
                    <a:schemeClr val="bg1"/>
                  </a:solidFill>
                  <a:latin typeface="Constantia" pitchFamily="18" charset="0"/>
                </a:rPr>
                <a:t> </a:t>
              </a:r>
              <a:r>
                <a:rPr lang="ru-RU" sz="1200" b="1" dirty="0" err="1">
                  <a:solidFill>
                    <a:schemeClr val="bg1"/>
                  </a:solidFill>
                  <a:latin typeface="Constantia" pitchFamily="18" charset="0"/>
                </a:rPr>
                <a:t>always</a:t>
              </a:r>
              <a:r>
                <a:rPr lang="ru-RU" sz="1200" b="1" dirty="0">
                  <a:solidFill>
                    <a:schemeClr val="bg1"/>
                  </a:solidFill>
                  <a:latin typeface="Constantia" pitchFamily="18" charset="0"/>
                </a:rPr>
                <a:t> </a:t>
              </a:r>
              <a:r>
                <a:rPr lang="ru-RU" sz="1200" b="1" dirty="0" err="1">
                  <a:solidFill>
                    <a:schemeClr val="bg1"/>
                  </a:solidFill>
                  <a:latin typeface="Constantia" pitchFamily="18" charset="0"/>
                </a:rPr>
                <a:t>referred</a:t>
              </a:r>
              <a:r>
                <a:rPr lang="ru-RU" sz="1200" b="1" dirty="0">
                  <a:solidFill>
                    <a:schemeClr val="bg1"/>
                  </a:solidFill>
                  <a:latin typeface="Constantia" pitchFamily="18" charset="0"/>
                </a:rPr>
                <a:t> </a:t>
              </a:r>
              <a:r>
                <a:rPr lang="ru-RU" sz="1200" b="1" dirty="0" err="1">
                  <a:solidFill>
                    <a:schemeClr val="bg1"/>
                  </a:solidFill>
                  <a:latin typeface="Constantia" pitchFamily="18" charset="0"/>
                </a:rPr>
                <a:t>to</a:t>
              </a:r>
              <a:r>
                <a:rPr lang="ru-RU" sz="1200" b="1" dirty="0">
                  <a:solidFill>
                    <a:schemeClr val="bg1"/>
                  </a:solidFill>
                  <a:latin typeface="Constantia" pitchFamily="18" charset="0"/>
                </a:rPr>
                <a:t> </a:t>
              </a:r>
              <a:r>
                <a:rPr lang="ru-RU" sz="1200" b="1" dirty="0" err="1">
                  <a:solidFill>
                    <a:schemeClr val="bg1"/>
                  </a:solidFill>
                  <a:latin typeface="Constantia" pitchFamily="18" charset="0"/>
                </a:rPr>
                <a:t>popularly</a:t>
              </a:r>
              <a:r>
                <a:rPr lang="ru-RU" sz="1200" b="1" dirty="0">
                  <a:solidFill>
                    <a:schemeClr val="bg1"/>
                  </a:solidFill>
                  <a:latin typeface="Constantia" pitchFamily="18" charset="0"/>
                </a:rPr>
                <a:t> </a:t>
              </a:r>
              <a:r>
                <a:rPr lang="ru-RU" sz="1200" b="1" dirty="0" err="1">
                  <a:solidFill>
                    <a:schemeClr val="bg1"/>
                  </a:solidFill>
                  <a:latin typeface="Constantia" pitchFamily="18" charset="0"/>
                </a:rPr>
                <a:t>and</a:t>
              </a:r>
              <a:r>
                <a:rPr lang="ru-RU" sz="1200" b="1" dirty="0">
                  <a:solidFill>
                    <a:schemeClr val="bg1"/>
                  </a:solidFill>
                  <a:latin typeface="Constantia" pitchFamily="18" charset="0"/>
                </a:rPr>
                <a:t> </a:t>
              </a:r>
              <a:r>
                <a:rPr lang="ru-RU" sz="1200" b="1" dirty="0" err="1">
                  <a:solidFill>
                    <a:schemeClr val="bg1"/>
                  </a:solidFill>
                  <a:latin typeface="Constantia" pitchFamily="18" charset="0"/>
                </a:rPr>
                <a:t>informally</a:t>
              </a:r>
              <a:r>
                <a:rPr lang="ru-RU" sz="1200" b="1" dirty="0">
                  <a:solidFill>
                    <a:schemeClr val="bg1"/>
                  </a:solidFill>
                  <a:latin typeface="Constantia" pitchFamily="18" charset="0"/>
                </a:rPr>
                <a:t> </a:t>
              </a:r>
              <a:r>
                <a:rPr lang="ru-RU" sz="1200" b="1" dirty="0" err="1" smtClean="0">
                  <a:solidFill>
                    <a:schemeClr val="bg1"/>
                  </a:solidFill>
                  <a:latin typeface="Constantia" pitchFamily="18" charset="0"/>
                </a:rPr>
                <a:t>as</a:t>
              </a:r>
              <a:r>
                <a:rPr lang="en-US" sz="1200" b="1" dirty="0" smtClean="0">
                  <a:solidFill>
                    <a:schemeClr val="bg1"/>
                  </a:solidFill>
                  <a:latin typeface="Constantia" pitchFamily="18" charset="0"/>
                </a:rPr>
                <a:t> Westminster Abbey,</a:t>
              </a:r>
              <a:r>
                <a:rPr lang="ru-RU" sz="1200" b="1" dirty="0" smtClean="0">
                  <a:solidFill>
                    <a:schemeClr val="bg1"/>
                  </a:solidFill>
                  <a:latin typeface="Constantia" pitchFamily="18" charset="0"/>
                </a:rPr>
                <a:t> </a:t>
              </a:r>
              <a:endParaRPr lang="ru-RU" sz="1200" b="1" dirty="0">
                <a:solidFill>
                  <a:schemeClr val="bg1"/>
                </a:solidFill>
                <a:latin typeface="Constantia" pitchFamily="18" charset="0"/>
              </a:endParaRPr>
            </a:p>
            <a:p>
              <a:pPr algn="ctr"/>
              <a:r>
                <a:rPr lang="ru-RU" sz="1200" b="1" dirty="0" err="1" smtClean="0">
                  <a:solidFill>
                    <a:schemeClr val="bg1"/>
                  </a:solidFill>
                  <a:latin typeface="Constantia" pitchFamily="18" charset="0"/>
                </a:rPr>
                <a:t>is</a:t>
              </a:r>
              <a:r>
                <a:rPr lang="ru-RU" sz="1200" b="1" dirty="0" smtClean="0">
                  <a:solidFill>
                    <a:schemeClr val="bg1"/>
                  </a:solidFill>
                  <a:latin typeface="Constantia" pitchFamily="18" charset="0"/>
                </a:rPr>
                <a:t> </a:t>
              </a:r>
              <a:r>
                <a:rPr lang="ru-RU" sz="1200" b="1" dirty="0" err="1">
                  <a:solidFill>
                    <a:schemeClr val="bg1"/>
                  </a:solidFill>
                  <a:latin typeface="Constantia" pitchFamily="18" charset="0"/>
                </a:rPr>
                <a:t>a</a:t>
              </a:r>
              <a:r>
                <a:rPr lang="ru-RU" sz="1200" b="1" dirty="0">
                  <a:solidFill>
                    <a:schemeClr val="bg1"/>
                  </a:solidFill>
                  <a:latin typeface="Constantia" pitchFamily="18" charset="0"/>
                </a:rPr>
                <a:t> </a:t>
              </a:r>
              <a:r>
                <a:rPr lang="ru-RU" sz="1200" b="1" dirty="0" err="1">
                  <a:solidFill>
                    <a:schemeClr val="bg1"/>
                  </a:solidFill>
                  <a:latin typeface="Constantia" pitchFamily="18" charset="0"/>
                </a:rPr>
                <a:t>large</a:t>
              </a:r>
              <a:r>
                <a:rPr lang="ru-RU" sz="1200" b="1" dirty="0">
                  <a:solidFill>
                    <a:schemeClr val="bg1"/>
                  </a:solidFill>
                  <a:latin typeface="Constantia" pitchFamily="18" charset="0"/>
                </a:rPr>
                <a:t>, </a:t>
              </a:r>
              <a:r>
                <a:rPr lang="ru-RU" sz="1200" b="1" dirty="0" err="1">
                  <a:solidFill>
                    <a:schemeClr val="bg1"/>
                  </a:solidFill>
                  <a:latin typeface="Constantia" pitchFamily="18" charset="0"/>
                </a:rPr>
                <a:t>mainly</a:t>
              </a:r>
              <a:r>
                <a:rPr lang="ru-RU" sz="1200" b="1" dirty="0">
                  <a:solidFill>
                    <a:schemeClr val="bg1"/>
                  </a:solidFill>
                  <a:latin typeface="Constantia" pitchFamily="18" charset="0"/>
                </a:rPr>
                <a:t> </a:t>
              </a:r>
              <a:r>
                <a:rPr lang="ru-RU" sz="1200" b="1" dirty="0" err="1">
                  <a:solidFill>
                    <a:schemeClr val="bg1"/>
                  </a:solidFill>
                  <a:latin typeface="Constantia" pitchFamily="18" charset="0"/>
                </a:rPr>
                <a:t>Gothic</a:t>
              </a:r>
              <a:r>
                <a:rPr lang="ru-RU" sz="1200" b="1" dirty="0">
                  <a:solidFill>
                    <a:schemeClr val="bg1"/>
                  </a:solidFill>
                  <a:latin typeface="Constantia" pitchFamily="18" charset="0"/>
                </a:rPr>
                <a:t> </a:t>
              </a:r>
              <a:r>
                <a:rPr lang="ru-RU" sz="1200" b="1" dirty="0" err="1">
                  <a:solidFill>
                    <a:schemeClr val="bg1"/>
                  </a:solidFill>
                  <a:latin typeface="Constantia" pitchFamily="18" charset="0"/>
                </a:rPr>
                <a:t>church</a:t>
              </a:r>
              <a:r>
                <a:rPr lang="ru-RU" sz="1200" b="1" dirty="0">
                  <a:solidFill>
                    <a:schemeClr val="bg1"/>
                  </a:solidFill>
                  <a:latin typeface="Constantia" pitchFamily="18" charset="0"/>
                </a:rPr>
                <a:t>, </a:t>
              </a:r>
              <a:r>
                <a:rPr lang="ru-RU" sz="1200" b="1" dirty="0" err="1">
                  <a:solidFill>
                    <a:schemeClr val="bg1"/>
                  </a:solidFill>
                  <a:latin typeface="Constantia" pitchFamily="18" charset="0"/>
                </a:rPr>
                <a:t>in</a:t>
              </a:r>
              <a:r>
                <a:rPr lang="ru-RU" sz="1200" b="1" dirty="0">
                  <a:solidFill>
                    <a:schemeClr val="bg1"/>
                  </a:solidFill>
                  <a:latin typeface="Constantia" pitchFamily="18" charset="0"/>
                </a:rPr>
                <a:t> </a:t>
              </a:r>
              <a:r>
                <a:rPr lang="ru-RU" sz="1200" b="1" dirty="0" err="1">
                  <a:solidFill>
                    <a:schemeClr val="bg1"/>
                  </a:solidFill>
                  <a:latin typeface="Constantia" pitchFamily="18" charset="0"/>
                </a:rPr>
                <a:t>Westminster</a:t>
              </a:r>
              <a:r>
                <a:rPr lang="ru-RU" sz="1200" b="1" dirty="0">
                  <a:solidFill>
                    <a:schemeClr val="bg1"/>
                  </a:solidFill>
                  <a:latin typeface="Constantia" pitchFamily="18" charset="0"/>
                </a:rPr>
                <a:t>, </a:t>
              </a:r>
              <a:r>
                <a:rPr lang="ru-RU" sz="1200" b="1" dirty="0" err="1" smtClean="0">
                  <a:solidFill>
                    <a:schemeClr val="bg1"/>
                  </a:solidFill>
                  <a:latin typeface="Constantia" pitchFamily="18" charset="0"/>
                </a:rPr>
                <a:t>London</a:t>
              </a:r>
              <a:r>
                <a:rPr lang="ru-RU" sz="1200" b="1" dirty="0" smtClean="0">
                  <a:solidFill>
                    <a:schemeClr val="bg1"/>
                  </a:solidFill>
                  <a:latin typeface="Constantia" pitchFamily="18" charset="0"/>
                </a:rPr>
                <a:t>.</a:t>
              </a:r>
              <a:r>
                <a:rPr lang="en-US" sz="1200" b="1" dirty="0" smtClean="0">
                  <a:solidFill>
                    <a:schemeClr val="bg1"/>
                  </a:solidFill>
                  <a:latin typeface="Constantia" pitchFamily="18" charset="0"/>
                </a:rPr>
                <a:t> </a:t>
              </a:r>
              <a:r>
                <a:rPr lang="ru-RU" sz="1200" b="1" dirty="0" err="1" smtClean="0">
                  <a:solidFill>
                    <a:schemeClr val="bg1"/>
                  </a:solidFill>
                  <a:latin typeface="Constantia" pitchFamily="18" charset="0"/>
                </a:rPr>
                <a:t>It</a:t>
              </a:r>
              <a:r>
                <a:rPr lang="ru-RU" sz="1200" b="1" dirty="0" smtClean="0">
                  <a:solidFill>
                    <a:schemeClr val="bg1"/>
                  </a:solidFill>
                  <a:latin typeface="Constantia" pitchFamily="18" charset="0"/>
                </a:rPr>
                <a:t> </a:t>
              </a:r>
              <a:r>
                <a:rPr lang="ru-RU" sz="1200" b="1" dirty="0" err="1">
                  <a:solidFill>
                    <a:schemeClr val="bg1"/>
                  </a:solidFill>
                  <a:latin typeface="Constantia" pitchFamily="18" charset="0"/>
                </a:rPr>
                <a:t>is</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traditional</a:t>
              </a:r>
              <a:r>
                <a:rPr lang="ru-RU" sz="1200" b="1" dirty="0">
                  <a:solidFill>
                    <a:schemeClr val="bg1"/>
                  </a:solidFill>
                  <a:latin typeface="Constantia" pitchFamily="18" charset="0"/>
                </a:rPr>
                <a:t> </a:t>
              </a:r>
              <a:r>
                <a:rPr lang="ru-RU" sz="1200" b="1" dirty="0" err="1">
                  <a:solidFill>
                    <a:schemeClr val="bg1"/>
                  </a:solidFill>
                  <a:latin typeface="Constantia" pitchFamily="18" charset="0"/>
                </a:rPr>
                <a:t>place</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a:t>
              </a:r>
              <a:r>
                <a:rPr lang="ru-RU" sz="1200" b="1" dirty="0">
                  <a:solidFill>
                    <a:schemeClr val="bg1"/>
                  </a:solidFill>
                  <a:latin typeface="Constantia" pitchFamily="18" charset="0"/>
                </a:rPr>
                <a:t> </a:t>
              </a:r>
              <a:r>
                <a:rPr lang="en-US" sz="1200" b="1" dirty="0">
                  <a:solidFill>
                    <a:schemeClr val="bg1"/>
                  </a:solidFill>
                  <a:latin typeface="Constantia" pitchFamily="18" charset="0"/>
                </a:rPr>
                <a:t>coronation</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a:t>
              </a:r>
              <a:r>
                <a:rPr lang="ru-RU" sz="1200" b="1" dirty="0">
                  <a:solidFill>
                    <a:schemeClr val="bg1"/>
                  </a:solidFill>
                  <a:latin typeface="Constantia" pitchFamily="18" charset="0"/>
                </a:rPr>
                <a:t> </a:t>
              </a:r>
              <a:r>
                <a:rPr lang="en-US" sz="1200" b="1" dirty="0">
                  <a:solidFill>
                    <a:schemeClr val="bg1"/>
                  </a:solidFill>
                  <a:latin typeface="Constantia" pitchFamily="18" charset="0"/>
                </a:rPr>
                <a:t>British monarchs. </a:t>
              </a:r>
              <a:endParaRPr lang="ru-RU" sz="1200" b="1" dirty="0">
                <a:solidFill>
                  <a:schemeClr val="bg1"/>
                </a:solidFill>
                <a:latin typeface="Constantia" pitchFamily="18" charset="0"/>
              </a:endParaRPr>
            </a:p>
          </p:txBody>
        </p:sp>
      </p:grpSp>
      <p:grpSp>
        <p:nvGrpSpPr>
          <p:cNvPr id="16" name="Группа 15"/>
          <p:cNvGrpSpPr/>
          <p:nvPr/>
        </p:nvGrpSpPr>
        <p:grpSpPr>
          <a:xfrm>
            <a:off x="285720" y="1214422"/>
            <a:ext cx="3857652" cy="3373117"/>
            <a:chOff x="2500298" y="3071810"/>
            <a:chExt cx="3857652" cy="3373117"/>
          </a:xfrm>
        </p:grpSpPr>
        <p:pic>
          <p:nvPicPr>
            <p:cNvPr id="11268" name="Picture 4"/>
            <p:cNvPicPr>
              <a:picLocks noChangeAspect="1" noChangeArrowheads="1"/>
            </p:cNvPicPr>
            <p:nvPr/>
          </p:nvPicPr>
          <p:blipFill>
            <a:blip r:embed="rId6"/>
            <a:srcRect/>
            <a:stretch>
              <a:fillRect/>
            </a:stretch>
          </p:blipFill>
          <p:spPr bwMode="auto">
            <a:xfrm>
              <a:off x="2500298" y="3071810"/>
              <a:ext cx="3841218" cy="2471740"/>
            </a:xfrm>
            <a:prstGeom prst="rect">
              <a:avLst/>
            </a:prstGeom>
            <a:ln>
              <a:headEnd/>
              <a:tailEnd/>
            </a:ln>
          </p:spPr>
          <p:style>
            <a:lnRef idx="1">
              <a:schemeClr val="accent1"/>
            </a:lnRef>
            <a:fillRef idx="2">
              <a:schemeClr val="accent1"/>
            </a:fillRef>
            <a:effectRef idx="1">
              <a:schemeClr val="accent1"/>
            </a:effectRef>
            <a:fontRef idx="minor">
              <a:schemeClr val="dk1"/>
            </a:fontRef>
          </p:style>
        </p:pic>
        <p:sp>
          <p:nvSpPr>
            <p:cNvPr id="15" name="Rectangle 6"/>
            <p:cNvSpPr>
              <a:spLocks noChangeArrowheads="1"/>
            </p:cNvSpPr>
            <p:nvPr/>
          </p:nvSpPr>
          <p:spPr bwMode="auto">
            <a:xfrm>
              <a:off x="2500298" y="5429264"/>
              <a:ext cx="3857652" cy="10156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eaLnBrk="0" hangingPunct="0"/>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Palace</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a:t>
              </a:r>
              <a:r>
                <a:rPr lang="ru-RU" sz="1200" b="1" dirty="0">
                  <a:solidFill>
                    <a:schemeClr val="bg1"/>
                  </a:solidFill>
                  <a:latin typeface="Constantia" pitchFamily="18" charset="0"/>
                </a:rPr>
                <a:t> </a:t>
              </a:r>
              <a:r>
                <a:rPr lang="ru-RU" sz="1200" b="1" dirty="0" err="1" smtClean="0">
                  <a:solidFill>
                    <a:schemeClr val="bg1"/>
                  </a:solidFill>
                  <a:latin typeface="Constantia" pitchFamily="18" charset="0"/>
                </a:rPr>
                <a:t>Westminster</a:t>
              </a:r>
              <a:r>
                <a:rPr lang="ru-RU" sz="1200" b="1" dirty="0" smtClean="0">
                  <a:solidFill>
                    <a:schemeClr val="bg1"/>
                  </a:solidFill>
                  <a:latin typeface="Constantia" pitchFamily="18" charset="0"/>
                </a:rPr>
                <a:t>,</a:t>
              </a:r>
              <a:r>
                <a:rPr lang="en-US" sz="1200" b="1" dirty="0" smtClean="0">
                  <a:solidFill>
                    <a:schemeClr val="bg1"/>
                  </a:solidFill>
                  <a:latin typeface="Constantia" pitchFamily="18" charset="0"/>
                </a:rPr>
                <a:t> </a:t>
              </a:r>
              <a:r>
                <a:rPr lang="ru-RU" sz="1200" b="1" dirty="0" err="1" smtClean="0">
                  <a:solidFill>
                    <a:schemeClr val="bg1"/>
                  </a:solidFill>
                  <a:latin typeface="Constantia" pitchFamily="18" charset="0"/>
                </a:rPr>
                <a:t>also</a:t>
              </a:r>
              <a:r>
                <a:rPr lang="ru-RU" sz="1200" b="1" dirty="0" smtClean="0">
                  <a:solidFill>
                    <a:schemeClr val="bg1"/>
                  </a:solidFill>
                  <a:latin typeface="Constantia" pitchFamily="18" charset="0"/>
                </a:rPr>
                <a:t> </a:t>
              </a:r>
              <a:r>
                <a:rPr lang="ru-RU" sz="1200" b="1" dirty="0" err="1">
                  <a:solidFill>
                    <a:schemeClr val="bg1"/>
                  </a:solidFill>
                  <a:latin typeface="Constantia" pitchFamily="18" charset="0"/>
                </a:rPr>
                <a:t>known</a:t>
              </a:r>
              <a:r>
                <a:rPr lang="ru-RU" sz="1200" b="1" dirty="0">
                  <a:solidFill>
                    <a:schemeClr val="bg1"/>
                  </a:solidFill>
                  <a:latin typeface="Constantia" pitchFamily="18" charset="0"/>
                </a:rPr>
                <a:t> </a:t>
              </a:r>
              <a:r>
                <a:rPr lang="ru-RU" sz="1200" b="1" dirty="0" err="1">
                  <a:solidFill>
                    <a:schemeClr val="bg1"/>
                  </a:solidFill>
                  <a:latin typeface="Constantia" pitchFamily="18" charset="0"/>
                </a:rPr>
                <a:t>as</a:t>
              </a:r>
              <a:r>
                <a:rPr lang="ru-RU" sz="1200" b="1" dirty="0">
                  <a:solidFill>
                    <a:schemeClr val="bg1"/>
                  </a:solidFill>
                  <a:latin typeface="Constantia" pitchFamily="18" charset="0"/>
                </a:rPr>
                <a:t> </a:t>
              </a:r>
              <a:r>
                <a:rPr lang="ru-RU" sz="1200" b="1" dirty="0" err="1" smtClean="0">
                  <a:solidFill>
                    <a:schemeClr val="bg1"/>
                  </a:solidFill>
                  <a:latin typeface="Constantia" pitchFamily="18" charset="0"/>
                </a:rPr>
                <a:t>the</a:t>
              </a:r>
              <a:r>
                <a:rPr lang="en-US" sz="1200" b="1" dirty="0" smtClean="0">
                  <a:solidFill>
                    <a:schemeClr val="bg1"/>
                  </a:solidFill>
                  <a:latin typeface="Constantia" pitchFamily="18" charset="0"/>
                </a:rPr>
                <a:t> Houses of Parliament</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or</a:t>
              </a:r>
              <a:r>
                <a:rPr lang="ru-RU" sz="1200" b="1" dirty="0" smtClean="0">
                  <a:solidFill>
                    <a:schemeClr val="bg1"/>
                  </a:solidFill>
                  <a:latin typeface="Constantia" pitchFamily="18" charset="0"/>
                </a:rPr>
                <a:t> </a:t>
              </a:r>
              <a:r>
                <a:rPr lang="en-US" sz="1200" b="1" dirty="0" smtClean="0">
                  <a:solidFill>
                    <a:schemeClr val="bg1"/>
                  </a:solidFill>
                  <a:latin typeface="Constantia" pitchFamily="18" charset="0"/>
                </a:rPr>
                <a:t> Westminster Palace</a:t>
              </a:r>
              <a:r>
                <a:rPr lang="ru-RU" sz="1200" b="1" dirty="0" smtClean="0">
                  <a:solidFill>
                    <a:schemeClr val="bg1"/>
                  </a:solidFill>
                  <a:latin typeface="Constantia" pitchFamily="18" charset="0"/>
                </a:rPr>
                <a:t>, </a:t>
              </a:r>
              <a:r>
                <a:rPr lang="ru-RU" sz="1200" b="1" dirty="0" err="1">
                  <a:solidFill>
                    <a:schemeClr val="bg1"/>
                  </a:solidFill>
                  <a:latin typeface="Constantia" pitchFamily="18" charset="0"/>
                </a:rPr>
                <a:t>is</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meeting</a:t>
              </a:r>
              <a:r>
                <a:rPr lang="ru-RU" sz="1200" b="1" dirty="0">
                  <a:solidFill>
                    <a:schemeClr val="bg1"/>
                  </a:solidFill>
                  <a:latin typeface="Constantia" pitchFamily="18" charset="0"/>
                </a:rPr>
                <a:t> </a:t>
              </a:r>
              <a:r>
                <a:rPr lang="ru-RU" sz="1200" b="1" dirty="0" err="1">
                  <a:solidFill>
                    <a:schemeClr val="bg1"/>
                  </a:solidFill>
                  <a:latin typeface="Constantia" pitchFamily="18" charset="0"/>
                </a:rPr>
                <a:t>place</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two</a:t>
              </a:r>
              <a:r>
                <a:rPr lang="ru-RU" sz="1200" b="1" dirty="0">
                  <a:solidFill>
                    <a:schemeClr val="bg1"/>
                  </a:solidFill>
                  <a:latin typeface="Constantia" pitchFamily="18" charset="0"/>
                </a:rPr>
                <a:t> </a:t>
              </a:r>
              <a:r>
                <a:rPr lang="ru-RU" sz="1200" b="1" dirty="0" err="1" smtClean="0">
                  <a:solidFill>
                    <a:schemeClr val="bg1"/>
                  </a:solidFill>
                  <a:latin typeface="Constantia" pitchFamily="18" charset="0"/>
                </a:rPr>
                <a:t>houses</a:t>
              </a:r>
              <a:r>
                <a:rPr lang="en-US" sz="1200" b="1" dirty="0" smtClean="0">
                  <a:solidFill>
                    <a:schemeClr val="bg1"/>
                  </a:solidFill>
                  <a:latin typeface="Constantia" pitchFamily="18" charset="0"/>
                </a:rPr>
                <a:t> </a:t>
              </a:r>
              <a:r>
                <a:rPr lang="ru-RU" sz="1200" b="1" dirty="0" err="1" smtClean="0">
                  <a:solidFill>
                    <a:schemeClr val="bg1"/>
                  </a:solidFill>
                  <a:latin typeface="Constantia" pitchFamily="18" charset="0"/>
                </a:rPr>
                <a:t>of</a:t>
              </a:r>
              <a:r>
                <a:rPr lang="ru-RU" sz="1200" b="1" dirty="0" smtClean="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Parliament</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United</a:t>
              </a:r>
              <a:r>
                <a:rPr lang="ru-RU" sz="1200" b="1" dirty="0">
                  <a:solidFill>
                    <a:schemeClr val="bg1"/>
                  </a:solidFill>
                  <a:latin typeface="Constantia" pitchFamily="18" charset="0"/>
                </a:rPr>
                <a:t> </a:t>
              </a:r>
              <a:r>
                <a:rPr lang="ru-RU" sz="1200" b="1" dirty="0" err="1">
                  <a:solidFill>
                    <a:schemeClr val="bg1"/>
                  </a:solidFill>
                  <a:latin typeface="Constantia" pitchFamily="18" charset="0"/>
                </a:rPr>
                <a:t>Kingdom</a:t>
              </a:r>
              <a:r>
                <a:rPr lang="ru-RU" sz="1200" b="1" dirty="0">
                  <a:solidFill>
                    <a:schemeClr val="bg1"/>
                  </a:solidFill>
                  <a:latin typeface="Constantia" pitchFamily="18" charset="0"/>
                </a:rPr>
                <a:t> </a:t>
              </a:r>
              <a:r>
                <a:rPr lang="ru-RU" sz="1200" b="1" dirty="0" smtClean="0">
                  <a:solidFill>
                    <a:schemeClr val="bg1"/>
                  </a:solidFill>
                  <a:latin typeface="Constantia" pitchFamily="18" charset="0"/>
                </a:rPr>
                <a:t>—</a:t>
              </a:r>
              <a:r>
                <a:rPr lang="en-US" sz="1200" b="1" dirty="0" smtClean="0">
                  <a:solidFill>
                    <a:schemeClr val="bg1"/>
                  </a:solidFill>
                  <a:latin typeface="Constantia" pitchFamily="18" charset="0"/>
                </a:rPr>
                <a:t> the House of Lords and the House of Commons </a:t>
              </a:r>
              <a:endParaRPr lang="ru-RU" sz="1200" b="1" u="sng" dirty="0">
                <a:solidFill>
                  <a:schemeClr val="bg1"/>
                </a:solidFill>
                <a:latin typeface="Constantia" pitchFamily="18" charset="0"/>
              </a:endParaRPr>
            </a:p>
          </p:txBody>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lvl="0">
              <a:spcBef>
                <a:spcPct val="0"/>
              </a:spcBef>
            </a:pPr>
            <a:r>
              <a:rPr lang="en-US" sz="3600" cap="all" dirty="0" smtClean="0">
                <a:solidFill>
                  <a:schemeClr val="bg1">
                    <a:lumMod val="95000"/>
                  </a:schemeClr>
                </a:solidFill>
                <a:effectLst>
                  <a:outerShdw blurRad="38100" dist="38100" dir="2700000" algn="tl">
                    <a:srgbClr val="000000">
                      <a:alpha val="43137"/>
                    </a:srgbClr>
                  </a:outerShdw>
                </a:effectLst>
                <a:latin typeface="+mj-lt"/>
                <a:ea typeface="+mj-ea"/>
                <a:cs typeface="+mj-cs"/>
              </a:rPr>
              <a:t>Attraction</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grpSp>
        <p:nvGrpSpPr>
          <p:cNvPr id="14" name="Группа 13"/>
          <p:cNvGrpSpPr/>
          <p:nvPr/>
        </p:nvGrpSpPr>
        <p:grpSpPr>
          <a:xfrm>
            <a:off x="214282" y="785794"/>
            <a:ext cx="4000528" cy="3289537"/>
            <a:chOff x="1285852" y="1000108"/>
            <a:chExt cx="4000528" cy="3289537"/>
          </a:xfrm>
        </p:grpSpPr>
        <p:pic>
          <p:nvPicPr>
            <p:cNvPr id="12290" name="Picture 2"/>
            <p:cNvPicPr>
              <a:picLocks noChangeAspect="1" noChangeArrowheads="1"/>
            </p:cNvPicPr>
            <p:nvPr/>
          </p:nvPicPr>
          <p:blipFill>
            <a:blip r:embed="rId4"/>
            <a:srcRect/>
            <a:stretch>
              <a:fillRect/>
            </a:stretch>
          </p:blipFill>
          <p:spPr bwMode="auto">
            <a:xfrm>
              <a:off x="1285852" y="1000108"/>
              <a:ext cx="3986209" cy="2714644"/>
            </a:xfrm>
            <a:prstGeom prst="rect">
              <a:avLst/>
            </a:prstGeom>
            <a:ln>
              <a:headEnd/>
              <a:tailEnd/>
            </a:ln>
          </p:spPr>
          <p:style>
            <a:lnRef idx="1">
              <a:schemeClr val="accent1"/>
            </a:lnRef>
            <a:fillRef idx="2">
              <a:schemeClr val="accent1"/>
            </a:fillRef>
            <a:effectRef idx="1">
              <a:schemeClr val="accent1"/>
            </a:effectRef>
            <a:fontRef idx="minor">
              <a:schemeClr val="dk1"/>
            </a:fontRef>
          </p:style>
        </p:pic>
        <p:sp>
          <p:nvSpPr>
            <p:cNvPr id="13" name="Rectangle 5"/>
            <p:cNvSpPr>
              <a:spLocks noChangeArrowheads="1"/>
            </p:cNvSpPr>
            <p:nvPr/>
          </p:nvSpPr>
          <p:spPr bwMode="auto">
            <a:xfrm>
              <a:off x="1285852" y="3643314"/>
              <a:ext cx="4000528" cy="64633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en-US" sz="1200" b="1" dirty="0" smtClean="0">
                  <a:solidFill>
                    <a:schemeClr val="bg1"/>
                  </a:solidFill>
                  <a:latin typeface="Constantia" pitchFamily="18" charset="0"/>
                </a:rPr>
                <a:t>Tower Bridge </a:t>
              </a:r>
              <a:r>
                <a:rPr lang="ru-RU" sz="1200" b="1" dirty="0" err="1" smtClean="0">
                  <a:solidFill>
                    <a:schemeClr val="bg1"/>
                  </a:solidFill>
                  <a:latin typeface="Constantia" pitchFamily="18" charset="0"/>
                </a:rPr>
                <a:t>is</a:t>
              </a:r>
              <a:r>
                <a:rPr lang="ru-RU" sz="1200" b="1" dirty="0" smtClean="0">
                  <a:solidFill>
                    <a:schemeClr val="bg1"/>
                  </a:solidFill>
                  <a:latin typeface="Constantia" pitchFamily="18" charset="0"/>
                </a:rPr>
                <a:t> </a:t>
              </a:r>
              <a:r>
                <a:rPr lang="ru-RU" sz="1200" b="1" dirty="0" err="1">
                  <a:solidFill>
                    <a:schemeClr val="bg1"/>
                  </a:solidFill>
                  <a:latin typeface="Constantia" pitchFamily="18" charset="0"/>
                </a:rPr>
                <a:t>a</a:t>
              </a:r>
              <a:r>
                <a:rPr lang="ru-RU" sz="1200" b="1" dirty="0">
                  <a:solidFill>
                    <a:schemeClr val="bg1"/>
                  </a:solidFill>
                  <a:latin typeface="Constantia" pitchFamily="18" charset="0"/>
                </a:rPr>
                <a:t> </a:t>
              </a:r>
              <a:r>
                <a:rPr lang="ru-RU" sz="1200" b="1" dirty="0" err="1">
                  <a:solidFill>
                    <a:schemeClr val="bg1"/>
                  </a:solidFill>
                  <a:latin typeface="Constantia" pitchFamily="18" charset="0"/>
                </a:rPr>
                <a:t>combined</a:t>
              </a:r>
              <a:r>
                <a:rPr lang="ru-RU" sz="1200" b="1" dirty="0">
                  <a:solidFill>
                    <a:schemeClr val="bg1"/>
                  </a:solidFill>
                  <a:latin typeface="Constantia" pitchFamily="18" charset="0"/>
                </a:rPr>
                <a:t> </a:t>
              </a:r>
              <a:r>
                <a:rPr lang="ru-RU" sz="1200" b="1" dirty="0" err="1">
                  <a:solidFill>
                    <a:schemeClr val="bg1"/>
                  </a:solidFill>
                  <a:latin typeface="Constantia" pitchFamily="18" charset="0"/>
                </a:rPr>
                <a:t>bascule</a:t>
              </a:r>
              <a:r>
                <a:rPr lang="ru-RU" sz="1200" b="1" dirty="0">
                  <a:solidFill>
                    <a:schemeClr val="bg1"/>
                  </a:solidFill>
                  <a:latin typeface="Constantia" pitchFamily="18" charset="0"/>
                </a:rPr>
                <a:t> </a:t>
              </a:r>
              <a:r>
                <a:rPr lang="ru-RU" sz="1200" b="1" dirty="0" err="1">
                  <a:solidFill>
                    <a:schemeClr val="bg1"/>
                  </a:solidFill>
                  <a:latin typeface="Constantia" pitchFamily="18" charset="0"/>
                </a:rPr>
                <a:t>and</a:t>
              </a:r>
              <a:r>
                <a:rPr lang="ru-RU" sz="1200" b="1" dirty="0">
                  <a:solidFill>
                    <a:schemeClr val="bg1"/>
                  </a:solidFill>
                  <a:latin typeface="Constantia" pitchFamily="18" charset="0"/>
                </a:rPr>
                <a:t> </a:t>
              </a:r>
              <a:r>
                <a:rPr lang="ru-RU" sz="1200" b="1" dirty="0" err="1">
                  <a:solidFill>
                    <a:schemeClr val="bg1"/>
                  </a:solidFill>
                  <a:latin typeface="Constantia" pitchFamily="18" charset="0"/>
                </a:rPr>
                <a:t>suspension</a:t>
              </a:r>
              <a:r>
                <a:rPr lang="ru-RU" sz="1200" b="1" dirty="0">
                  <a:solidFill>
                    <a:schemeClr val="bg1"/>
                  </a:solidFill>
                  <a:latin typeface="Constantia" pitchFamily="18" charset="0"/>
                </a:rPr>
                <a:t> </a:t>
              </a:r>
              <a:r>
                <a:rPr lang="ru-RU" sz="1200" b="1" dirty="0" err="1">
                  <a:solidFill>
                    <a:schemeClr val="bg1"/>
                  </a:solidFill>
                  <a:latin typeface="Constantia" pitchFamily="18" charset="0"/>
                </a:rPr>
                <a:t>bridge</a:t>
              </a:r>
              <a:r>
                <a:rPr lang="ru-RU" sz="1200" b="1" dirty="0">
                  <a:solidFill>
                    <a:schemeClr val="bg1"/>
                  </a:solidFill>
                  <a:latin typeface="Constantia" pitchFamily="18" charset="0"/>
                </a:rPr>
                <a:t> </a:t>
              </a:r>
              <a:r>
                <a:rPr lang="ru-RU" sz="1200" b="1" dirty="0" err="1">
                  <a:solidFill>
                    <a:schemeClr val="bg1"/>
                  </a:solidFill>
                  <a:latin typeface="Constantia" pitchFamily="18" charset="0"/>
                </a:rPr>
                <a:t>in</a:t>
              </a:r>
              <a:r>
                <a:rPr lang="ru-RU" sz="1200" b="1" dirty="0">
                  <a:solidFill>
                    <a:schemeClr val="bg1"/>
                  </a:solidFill>
                  <a:latin typeface="Constantia" pitchFamily="18" charset="0"/>
                </a:rPr>
                <a:t> </a:t>
              </a:r>
              <a:r>
                <a:rPr lang="ru-RU" sz="1200" b="1" dirty="0" err="1">
                  <a:solidFill>
                    <a:schemeClr val="bg1"/>
                  </a:solidFill>
                  <a:latin typeface="Constantia" pitchFamily="18" charset="0"/>
                </a:rPr>
                <a:t>London</a:t>
              </a:r>
              <a:r>
                <a:rPr lang="ru-RU" sz="1200" b="1" dirty="0">
                  <a:solidFill>
                    <a:schemeClr val="bg1"/>
                  </a:solidFill>
                  <a:latin typeface="Constantia" pitchFamily="18" charset="0"/>
                </a:rPr>
                <a:t>, </a:t>
              </a:r>
              <a:r>
                <a:rPr lang="ru-RU" sz="1200" b="1" dirty="0" err="1">
                  <a:solidFill>
                    <a:schemeClr val="bg1"/>
                  </a:solidFill>
                  <a:latin typeface="Constantia" pitchFamily="18" charset="0"/>
                </a:rPr>
                <a:t>over</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River</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Thames</a:t>
              </a:r>
              <a:r>
                <a:rPr lang="ru-RU" sz="1200" b="1" dirty="0">
                  <a:solidFill>
                    <a:schemeClr val="bg1"/>
                  </a:solidFill>
                  <a:latin typeface="Constantia" pitchFamily="18" charset="0"/>
                </a:rPr>
                <a:t>. </a:t>
              </a:r>
              <a:r>
                <a:rPr lang="ru-RU" sz="1200" b="1" dirty="0" err="1">
                  <a:solidFill>
                    <a:schemeClr val="bg1"/>
                  </a:solidFill>
                  <a:latin typeface="Constantia" pitchFamily="18" charset="0"/>
                </a:rPr>
                <a:t>It</a:t>
              </a:r>
              <a:r>
                <a:rPr lang="ru-RU" sz="1200" b="1" dirty="0">
                  <a:solidFill>
                    <a:schemeClr val="bg1"/>
                  </a:solidFill>
                  <a:latin typeface="Constantia" pitchFamily="18" charset="0"/>
                </a:rPr>
                <a:t> </a:t>
              </a:r>
              <a:r>
                <a:rPr lang="ru-RU" sz="1200" b="1" dirty="0" err="1">
                  <a:solidFill>
                    <a:schemeClr val="bg1"/>
                  </a:solidFill>
                  <a:latin typeface="Constantia" pitchFamily="18" charset="0"/>
                </a:rPr>
                <a:t>is</a:t>
              </a:r>
              <a:r>
                <a:rPr lang="ru-RU" sz="1200" b="1" dirty="0">
                  <a:solidFill>
                    <a:schemeClr val="bg1"/>
                  </a:solidFill>
                  <a:latin typeface="Constantia" pitchFamily="18" charset="0"/>
                </a:rPr>
                <a:t> </a:t>
              </a:r>
              <a:r>
                <a:rPr lang="ru-RU" sz="1200" b="1" dirty="0" err="1">
                  <a:solidFill>
                    <a:schemeClr val="bg1"/>
                  </a:solidFill>
                  <a:latin typeface="Constantia" pitchFamily="18" charset="0"/>
                </a:rPr>
                <a:t>close</a:t>
              </a:r>
              <a:r>
                <a:rPr lang="ru-RU" sz="1200" b="1" dirty="0">
                  <a:solidFill>
                    <a:schemeClr val="bg1"/>
                  </a:solidFill>
                  <a:latin typeface="Constantia" pitchFamily="18" charset="0"/>
                </a:rPr>
                <a:t> </a:t>
              </a:r>
              <a:r>
                <a:rPr lang="ru-RU" sz="1200" b="1" dirty="0" err="1">
                  <a:solidFill>
                    <a:schemeClr val="bg1"/>
                  </a:solidFill>
                  <a:latin typeface="Constantia" pitchFamily="18" charset="0"/>
                </a:rPr>
                <a:t>to</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Tower</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a:t>
              </a:r>
              <a:r>
                <a:rPr lang="ru-RU" sz="1200" b="1" dirty="0">
                  <a:solidFill>
                    <a:schemeClr val="bg1"/>
                  </a:solidFill>
                  <a:latin typeface="Constantia" pitchFamily="18" charset="0"/>
                </a:rPr>
                <a:t> </a:t>
              </a:r>
              <a:r>
                <a:rPr lang="ru-RU" sz="1200" b="1" dirty="0" err="1">
                  <a:solidFill>
                    <a:schemeClr val="bg1"/>
                  </a:solidFill>
                  <a:latin typeface="Constantia" pitchFamily="18" charset="0"/>
                </a:rPr>
                <a:t>London</a:t>
              </a:r>
              <a:r>
                <a:rPr lang="ru-RU" sz="1200" b="1" dirty="0">
                  <a:solidFill>
                    <a:schemeClr val="bg1"/>
                  </a:solidFill>
                  <a:latin typeface="Constantia" pitchFamily="18" charset="0"/>
                </a:rPr>
                <a:t>, </a:t>
              </a:r>
              <a:r>
                <a:rPr lang="ru-RU" sz="1200" b="1" dirty="0" err="1">
                  <a:solidFill>
                    <a:schemeClr val="bg1"/>
                  </a:solidFill>
                  <a:latin typeface="Constantia" pitchFamily="18" charset="0"/>
                </a:rPr>
                <a:t>which</a:t>
              </a:r>
              <a:r>
                <a:rPr lang="ru-RU" sz="1200" b="1" dirty="0">
                  <a:solidFill>
                    <a:schemeClr val="bg1"/>
                  </a:solidFill>
                  <a:latin typeface="Constantia" pitchFamily="18" charset="0"/>
                </a:rPr>
                <a:t> </a:t>
              </a:r>
              <a:r>
                <a:rPr lang="ru-RU" sz="1200" b="1" dirty="0" err="1">
                  <a:solidFill>
                    <a:schemeClr val="bg1"/>
                  </a:solidFill>
                  <a:latin typeface="Constantia" pitchFamily="18" charset="0"/>
                </a:rPr>
                <a:t>gives</a:t>
              </a:r>
              <a:r>
                <a:rPr lang="ru-RU" sz="1200" b="1" dirty="0">
                  <a:solidFill>
                    <a:schemeClr val="bg1"/>
                  </a:solidFill>
                  <a:latin typeface="Constantia" pitchFamily="18" charset="0"/>
                </a:rPr>
                <a:t> </a:t>
              </a:r>
              <a:r>
                <a:rPr lang="ru-RU" sz="1200" b="1" dirty="0" err="1">
                  <a:solidFill>
                    <a:schemeClr val="bg1"/>
                  </a:solidFill>
                  <a:latin typeface="Constantia" pitchFamily="18" charset="0"/>
                </a:rPr>
                <a:t>it</a:t>
              </a:r>
              <a:r>
                <a:rPr lang="ru-RU" sz="1200" b="1" dirty="0">
                  <a:solidFill>
                    <a:schemeClr val="bg1"/>
                  </a:solidFill>
                  <a:latin typeface="Constantia" pitchFamily="18" charset="0"/>
                </a:rPr>
                <a:t> </a:t>
              </a:r>
              <a:r>
                <a:rPr lang="ru-RU" sz="1200" b="1" dirty="0" err="1">
                  <a:solidFill>
                    <a:schemeClr val="bg1"/>
                  </a:solidFill>
                  <a:latin typeface="Constantia" pitchFamily="18" charset="0"/>
                </a:rPr>
                <a:t>its</a:t>
              </a:r>
              <a:r>
                <a:rPr lang="ru-RU" sz="1200" b="1" dirty="0">
                  <a:solidFill>
                    <a:schemeClr val="bg1"/>
                  </a:solidFill>
                  <a:latin typeface="Constantia" pitchFamily="18" charset="0"/>
                </a:rPr>
                <a:t> </a:t>
              </a:r>
              <a:r>
                <a:rPr lang="ru-RU" sz="1200" b="1" dirty="0" err="1">
                  <a:solidFill>
                    <a:schemeClr val="bg1"/>
                  </a:solidFill>
                  <a:latin typeface="Constantia" pitchFamily="18" charset="0"/>
                </a:rPr>
                <a:t>name</a:t>
              </a:r>
              <a:r>
                <a:rPr lang="ru-RU" sz="1200" b="1" dirty="0">
                  <a:solidFill>
                    <a:schemeClr val="bg1"/>
                  </a:solidFill>
                  <a:latin typeface="Constantia" pitchFamily="18" charset="0"/>
                </a:rPr>
                <a:t>. </a:t>
              </a:r>
            </a:p>
          </p:txBody>
        </p:sp>
      </p:grpSp>
      <p:grpSp>
        <p:nvGrpSpPr>
          <p:cNvPr id="18" name="Группа 17"/>
          <p:cNvGrpSpPr/>
          <p:nvPr/>
        </p:nvGrpSpPr>
        <p:grpSpPr>
          <a:xfrm>
            <a:off x="4786314" y="285728"/>
            <a:ext cx="3857652" cy="3813887"/>
            <a:chOff x="4714876" y="928670"/>
            <a:chExt cx="3857652" cy="3813887"/>
          </a:xfrm>
        </p:grpSpPr>
        <p:pic>
          <p:nvPicPr>
            <p:cNvPr id="16" name="Picture 4" descr="трафальг площадь"/>
            <p:cNvPicPr>
              <a:picLocks noChangeAspect="1" noChangeArrowheads="1"/>
            </p:cNvPicPr>
            <p:nvPr/>
          </p:nvPicPr>
          <p:blipFill>
            <a:blip r:embed="rId5"/>
            <a:srcRect/>
            <a:stretch>
              <a:fillRect/>
            </a:stretch>
          </p:blipFill>
          <p:spPr bwMode="auto">
            <a:xfrm>
              <a:off x="4714876" y="928670"/>
              <a:ext cx="3832432" cy="2495557"/>
            </a:xfrm>
            <a:prstGeom prst="rect">
              <a:avLst/>
            </a:prstGeom>
            <a:ln>
              <a:headEnd/>
              <a:tailEnd/>
            </a:ln>
          </p:spPr>
          <p:style>
            <a:lnRef idx="1">
              <a:schemeClr val="accent1"/>
            </a:lnRef>
            <a:fillRef idx="2">
              <a:schemeClr val="accent1"/>
            </a:fillRef>
            <a:effectRef idx="1">
              <a:schemeClr val="accent1"/>
            </a:effectRef>
            <a:fontRef idx="minor">
              <a:schemeClr val="dk1"/>
            </a:fontRef>
          </p:style>
        </p:pic>
        <p:sp>
          <p:nvSpPr>
            <p:cNvPr id="17" name="Прямоугольник 16"/>
            <p:cNvSpPr/>
            <p:nvPr/>
          </p:nvSpPr>
          <p:spPr>
            <a:xfrm>
              <a:off x="4714876" y="3357562"/>
              <a:ext cx="3857652"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200" b="1" dirty="0" smtClean="0">
                  <a:solidFill>
                    <a:schemeClr val="bg1"/>
                  </a:solidFill>
                  <a:latin typeface="Constantia" pitchFamily="18" charset="0"/>
                </a:rPr>
                <a:t>Trafalgar Square </a:t>
              </a:r>
              <a:r>
                <a:rPr lang="ru-RU" sz="1200" b="1" dirty="0" err="1" smtClean="0">
                  <a:solidFill>
                    <a:schemeClr val="bg1"/>
                  </a:solidFill>
                  <a:latin typeface="Constantia" pitchFamily="18" charset="0"/>
                </a:rPr>
                <a:t>is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a</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tourist</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attraction</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and</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one</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of</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the</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most</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famous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squares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in</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the</a:t>
              </a:r>
              <a:r>
                <a:rPr lang="ru-RU" sz="1200" b="1" dirty="0" smtClean="0">
                  <a:solidFill>
                    <a:schemeClr val="bg1"/>
                  </a:solidFill>
                  <a:latin typeface="Constantia" pitchFamily="18" charset="0"/>
                </a:rPr>
                <a:t> UK </a:t>
              </a:r>
              <a:r>
                <a:rPr lang="ru-RU" sz="1200" b="1" dirty="0" err="1" smtClean="0">
                  <a:solidFill>
                    <a:schemeClr val="bg1"/>
                  </a:solidFill>
                  <a:latin typeface="Constantia" pitchFamily="18" charset="0"/>
                </a:rPr>
                <a:t>and</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the</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world</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At</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its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centre</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is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Nelson’s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Column’s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which</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is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guarded</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by</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four</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lion</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statues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at</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its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base</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The</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square</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is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also</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used</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as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a</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location</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for</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political</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demonstrations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and</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community</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gatherings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such</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as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the</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celebration</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of</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New</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Year's</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Eve</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in</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London</a:t>
              </a:r>
              <a:r>
                <a:rPr lang="ru-RU" sz="1200" b="1" dirty="0" smtClean="0">
                  <a:solidFill>
                    <a:schemeClr val="bg1"/>
                  </a:solidFill>
                  <a:latin typeface="Constantia" pitchFamily="18" charset="0"/>
                </a:rPr>
                <a:t>. </a:t>
              </a:r>
              <a:endParaRPr lang="ru-RU" sz="1200" b="1" dirty="0">
                <a:solidFill>
                  <a:schemeClr val="bg1"/>
                </a:solidFill>
                <a:latin typeface="Constantia" pitchFamily="18" charset="0"/>
              </a:endParaRPr>
            </a:p>
          </p:txBody>
        </p:sp>
      </p:grpSp>
      <p:grpSp>
        <p:nvGrpSpPr>
          <p:cNvPr id="21" name="Группа 20"/>
          <p:cNvGrpSpPr/>
          <p:nvPr/>
        </p:nvGrpSpPr>
        <p:grpSpPr>
          <a:xfrm>
            <a:off x="1928794" y="4286256"/>
            <a:ext cx="5429288" cy="2464611"/>
            <a:chOff x="571472" y="4286256"/>
            <a:chExt cx="5429288" cy="2464611"/>
          </a:xfrm>
        </p:grpSpPr>
        <p:sp>
          <p:nvSpPr>
            <p:cNvPr id="20" name="Rectangle 5"/>
            <p:cNvSpPr>
              <a:spLocks noChangeArrowheads="1"/>
            </p:cNvSpPr>
            <p:nvPr/>
          </p:nvSpPr>
          <p:spPr bwMode="auto">
            <a:xfrm>
              <a:off x="571472" y="4857760"/>
              <a:ext cx="2214578" cy="138499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en-US" sz="1200" b="1" dirty="0" smtClean="0">
                  <a:solidFill>
                    <a:schemeClr val="bg1"/>
                  </a:solidFill>
                  <a:latin typeface="Constantia" pitchFamily="18" charset="0"/>
                </a:rPr>
                <a:t>Big Ben </a:t>
              </a:r>
              <a:r>
                <a:rPr lang="en-US" sz="1200" b="1" dirty="0" err="1" smtClean="0">
                  <a:solidFill>
                    <a:schemeClr val="bg1"/>
                  </a:solidFill>
                  <a:latin typeface="Constantia" pitchFamily="18" charset="0"/>
                </a:rPr>
                <a:t>i</a:t>
              </a:r>
              <a:r>
                <a:rPr lang="ru-RU" sz="1200" b="1" dirty="0" err="1" smtClean="0">
                  <a:solidFill>
                    <a:schemeClr val="bg1"/>
                  </a:solidFill>
                  <a:latin typeface="Constantia" pitchFamily="18" charset="0"/>
                </a:rPr>
                <a:t>s</a:t>
              </a:r>
              <a:r>
                <a:rPr lang="ru-RU" sz="1200" b="1" dirty="0" smtClean="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nickname</a:t>
              </a:r>
              <a:r>
                <a:rPr lang="ru-RU" sz="1200" b="1" dirty="0">
                  <a:solidFill>
                    <a:schemeClr val="bg1"/>
                  </a:solidFill>
                  <a:latin typeface="Constantia" pitchFamily="18" charset="0"/>
                </a:rPr>
                <a:t> </a:t>
              </a:r>
              <a:r>
                <a:rPr lang="ru-RU" sz="1200" b="1" dirty="0" err="1">
                  <a:solidFill>
                    <a:schemeClr val="bg1"/>
                  </a:solidFill>
                  <a:latin typeface="Constantia" pitchFamily="18" charset="0"/>
                </a:rPr>
                <a:t>for</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great</a:t>
              </a:r>
              <a:r>
                <a:rPr lang="ru-RU" sz="1200" b="1" dirty="0">
                  <a:solidFill>
                    <a:schemeClr val="bg1"/>
                  </a:solidFill>
                  <a:latin typeface="Constantia" pitchFamily="18" charset="0"/>
                </a:rPr>
                <a:t> </a:t>
              </a:r>
              <a:r>
                <a:rPr lang="en-US" sz="1200" b="1" dirty="0">
                  <a:solidFill>
                    <a:schemeClr val="bg1"/>
                  </a:solidFill>
                  <a:latin typeface="Constantia" pitchFamily="18" charset="0"/>
                </a:rPr>
                <a:t>bell</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clock</a:t>
              </a:r>
              <a:r>
                <a:rPr lang="ru-RU" sz="1200" b="1" dirty="0">
                  <a:solidFill>
                    <a:schemeClr val="bg1"/>
                  </a:solidFill>
                  <a:latin typeface="Constantia" pitchFamily="18" charset="0"/>
                </a:rPr>
                <a:t> </a:t>
              </a:r>
              <a:r>
                <a:rPr lang="ru-RU" sz="1200" b="1" dirty="0" err="1">
                  <a:solidFill>
                    <a:schemeClr val="bg1"/>
                  </a:solidFill>
                  <a:latin typeface="Constantia" pitchFamily="18" charset="0"/>
                </a:rPr>
                <a:t>at</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north</a:t>
              </a:r>
              <a:r>
                <a:rPr lang="ru-RU" sz="1200" b="1" dirty="0">
                  <a:solidFill>
                    <a:schemeClr val="bg1"/>
                  </a:solidFill>
                  <a:latin typeface="Constantia" pitchFamily="18" charset="0"/>
                </a:rPr>
                <a:t> </a:t>
              </a:r>
              <a:r>
                <a:rPr lang="ru-RU" sz="1200" b="1" dirty="0" err="1">
                  <a:solidFill>
                    <a:schemeClr val="bg1"/>
                  </a:solidFill>
                  <a:latin typeface="Constantia" pitchFamily="18" charset="0"/>
                </a:rPr>
                <a:t>end</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Palace</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a:t>
              </a:r>
              <a:r>
                <a:rPr lang="ru-RU" sz="1200" b="1" dirty="0">
                  <a:solidFill>
                    <a:schemeClr val="bg1"/>
                  </a:solidFill>
                  <a:latin typeface="Constantia" pitchFamily="18" charset="0"/>
                </a:rPr>
                <a:t> </a:t>
              </a:r>
              <a:r>
                <a:rPr lang="ru-RU" sz="1200" b="1" dirty="0" err="1">
                  <a:solidFill>
                    <a:schemeClr val="bg1"/>
                  </a:solidFill>
                  <a:latin typeface="Constantia" pitchFamily="18" charset="0"/>
                </a:rPr>
                <a:t>Westminster</a:t>
              </a:r>
              <a:r>
                <a:rPr lang="ru-RU" sz="1200" b="1" dirty="0">
                  <a:solidFill>
                    <a:schemeClr val="bg1"/>
                  </a:solidFill>
                  <a:latin typeface="Constantia" pitchFamily="18" charset="0"/>
                </a:rPr>
                <a:t> </a:t>
              </a:r>
              <a:r>
                <a:rPr lang="ru-RU" sz="1200" b="1" dirty="0" err="1">
                  <a:solidFill>
                    <a:schemeClr val="bg1"/>
                  </a:solidFill>
                  <a:latin typeface="Constantia" pitchFamily="18" charset="0"/>
                </a:rPr>
                <a:t>in</a:t>
              </a:r>
              <a:r>
                <a:rPr lang="ru-RU" sz="1200" b="1" dirty="0">
                  <a:solidFill>
                    <a:schemeClr val="bg1"/>
                  </a:solidFill>
                  <a:latin typeface="Constantia" pitchFamily="18" charset="0"/>
                </a:rPr>
                <a:t> </a:t>
              </a:r>
              <a:r>
                <a:rPr lang="ru-RU" sz="1200" b="1" dirty="0" err="1">
                  <a:solidFill>
                    <a:schemeClr val="bg1"/>
                  </a:solidFill>
                  <a:latin typeface="Constantia" pitchFamily="18" charset="0"/>
                </a:rPr>
                <a:t>London</a:t>
              </a:r>
              <a:r>
                <a:rPr lang="ru-RU" sz="1200" b="1" dirty="0">
                  <a:solidFill>
                    <a:schemeClr val="bg1"/>
                  </a:solidFill>
                  <a:latin typeface="Constantia" pitchFamily="18" charset="0"/>
                </a:rPr>
                <a:t>, </a:t>
              </a:r>
              <a:r>
                <a:rPr lang="ru-RU" sz="1200" b="1" dirty="0" err="1">
                  <a:solidFill>
                    <a:schemeClr val="bg1"/>
                  </a:solidFill>
                  <a:latin typeface="Constantia" pitchFamily="18" charset="0"/>
                </a:rPr>
                <a:t>and</a:t>
              </a:r>
              <a:r>
                <a:rPr lang="ru-RU" sz="1200" b="1" dirty="0">
                  <a:solidFill>
                    <a:schemeClr val="bg1"/>
                  </a:solidFill>
                  <a:latin typeface="Constantia" pitchFamily="18" charset="0"/>
                </a:rPr>
                <a:t> </a:t>
              </a:r>
              <a:r>
                <a:rPr lang="ru-RU" sz="1200" b="1" dirty="0" err="1">
                  <a:solidFill>
                    <a:schemeClr val="bg1"/>
                  </a:solidFill>
                  <a:latin typeface="Constantia" pitchFamily="18" charset="0"/>
                </a:rPr>
                <a:t>is</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often</a:t>
              </a:r>
              <a:r>
                <a:rPr lang="ru-RU" sz="1200" b="1" dirty="0">
                  <a:solidFill>
                    <a:schemeClr val="bg1"/>
                  </a:solidFill>
                  <a:latin typeface="Constantia" pitchFamily="18" charset="0"/>
                </a:rPr>
                <a:t> </a:t>
              </a:r>
              <a:r>
                <a:rPr lang="ru-RU" sz="1200" b="1" dirty="0" err="1">
                  <a:solidFill>
                    <a:schemeClr val="bg1"/>
                  </a:solidFill>
                  <a:latin typeface="Constantia" pitchFamily="18" charset="0"/>
                </a:rPr>
                <a:t>extended</a:t>
              </a:r>
              <a:r>
                <a:rPr lang="ru-RU" sz="1200" b="1" dirty="0">
                  <a:solidFill>
                    <a:schemeClr val="bg1"/>
                  </a:solidFill>
                  <a:latin typeface="Constantia" pitchFamily="18" charset="0"/>
                </a:rPr>
                <a:t> </a:t>
              </a:r>
              <a:r>
                <a:rPr lang="ru-RU" sz="1200" b="1" dirty="0" err="1">
                  <a:solidFill>
                    <a:schemeClr val="bg1"/>
                  </a:solidFill>
                  <a:latin typeface="Constantia" pitchFamily="18" charset="0"/>
                </a:rPr>
                <a:t>to</a:t>
              </a:r>
              <a:r>
                <a:rPr lang="ru-RU" sz="1200" b="1" dirty="0">
                  <a:solidFill>
                    <a:schemeClr val="bg1"/>
                  </a:solidFill>
                  <a:latin typeface="Constantia" pitchFamily="18" charset="0"/>
                </a:rPr>
                <a:t> </a:t>
              </a:r>
              <a:r>
                <a:rPr lang="ru-RU" sz="1200" b="1" dirty="0" err="1">
                  <a:solidFill>
                    <a:schemeClr val="bg1"/>
                  </a:solidFill>
                  <a:latin typeface="Constantia" pitchFamily="18" charset="0"/>
                </a:rPr>
                <a:t>refer</a:t>
              </a:r>
              <a:r>
                <a:rPr lang="ru-RU" sz="1200" b="1" dirty="0">
                  <a:solidFill>
                    <a:schemeClr val="bg1"/>
                  </a:solidFill>
                  <a:latin typeface="Constantia" pitchFamily="18" charset="0"/>
                </a:rPr>
                <a:t> </a:t>
              </a:r>
              <a:r>
                <a:rPr lang="ru-RU" sz="1200" b="1" dirty="0" err="1">
                  <a:solidFill>
                    <a:schemeClr val="bg1"/>
                  </a:solidFill>
                  <a:latin typeface="Constantia" pitchFamily="18" charset="0"/>
                </a:rPr>
                <a:t>to</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clock</a:t>
              </a:r>
              <a:r>
                <a:rPr lang="ru-RU" sz="1200" b="1" dirty="0">
                  <a:solidFill>
                    <a:schemeClr val="bg1"/>
                  </a:solidFill>
                  <a:latin typeface="Constantia" pitchFamily="18" charset="0"/>
                </a:rPr>
                <a:t> </a:t>
              </a:r>
              <a:r>
                <a:rPr lang="ru-RU" sz="1200" b="1" dirty="0" err="1">
                  <a:solidFill>
                    <a:schemeClr val="bg1"/>
                  </a:solidFill>
                  <a:latin typeface="Constantia" pitchFamily="18" charset="0"/>
                </a:rPr>
                <a:t>or</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clock</a:t>
              </a:r>
              <a:r>
                <a:rPr lang="ru-RU" sz="1200" b="1" dirty="0">
                  <a:solidFill>
                    <a:schemeClr val="bg1"/>
                  </a:solidFill>
                  <a:latin typeface="Constantia" pitchFamily="18" charset="0"/>
                </a:rPr>
                <a:t> </a:t>
              </a:r>
              <a:r>
                <a:rPr lang="ru-RU" sz="1200" b="1" dirty="0" err="1">
                  <a:solidFill>
                    <a:schemeClr val="bg1"/>
                  </a:solidFill>
                  <a:latin typeface="Constantia" pitchFamily="18" charset="0"/>
                </a:rPr>
                <a:t>tower</a:t>
              </a:r>
              <a:r>
                <a:rPr lang="ru-RU" sz="1200" b="1" dirty="0">
                  <a:solidFill>
                    <a:schemeClr val="bg1"/>
                  </a:solidFill>
                  <a:latin typeface="Constantia" pitchFamily="18" charset="0"/>
                </a:rPr>
                <a:t> </a:t>
              </a:r>
              <a:r>
                <a:rPr lang="ru-RU" sz="1200" b="1" dirty="0" err="1">
                  <a:solidFill>
                    <a:schemeClr val="bg1"/>
                  </a:solidFill>
                  <a:latin typeface="Constantia" pitchFamily="18" charset="0"/>
                </a:rPr>
                <a:t>as</a:t>
              </a:r>
              <a:r>
                <a:rPr lang="ru-RU" sz="1200" b="1" dirty="0">
                  <a:solidFill>
                    <a:schemeClr val="bg1"/>
                  </a:solidFill>
                  <a:latin typeface="Constantia" pitchFamily="18" charset="0"/>
                </a:rPr>
                <a:t> </a:t>
              </a:r>
              <a:r>
                <a:rPr lang="ru-RU" sz="1200" b="1" dirty="0" err="1">
                  <a:solidFill>
                    <a:schemeClr val="bg1"/>
                  </a:solidFill>
                  <a:latin typeface="Constantia" pitchFamily="18" charset="0"/>
                </a:rPr>
                <a:t>well</a:t>
              </a:r>
              <a:r>
                <a:rPr lang="ru-RU" sz="1200" b="1" dirty="0">
                  <a:solidFill>
                    <a:schemeClr val="bg1"/>
                  </a:solidFill>
                  <a:latin typeface="Constantia" pitchFamily="18" charset="0"/>
                </a:rPr>
                <a:t>.</a:t>
              </a:r>
            </a:p>
          </p:txBody>
        </p:sp>
        <p:pic>
          <p:nvPicPr>
            <p:cNvPr id="19" name="Picture 9" descr="50834_1024_768"/>
            <p:cNvPicPr>
              <a:picLocks noChangeAspect="1" noChangeArrowheads="1"/>
            </p:cNvPicPr>
            <p:nvPr/>
          </p:nvPicPr>
          <p:blipFill>
            <a:blip r:embed="rId6"/>
            <a:srcRect/>
            <a:stretch>
              <a:fillRect/>
            </a:stretch>
          </p:blipFill>
          <p:spPr bwMode="auto">
            <a:xfrm>
              <a:off x="2714612" y="4286256"/>
              <a:ext cx="3286148" cy="2464611"/>
            </a:xfrm>
            <a:prstGeom prst="rect">
              <a:avLst/>
            </a:prstGeom>
            <a:ln>
              <a:headEnd/>
              <a:tailEnd/>
            </a:ln>
          </p:spPr>
          <p:style>
            <a:lnRef idx="1">
              <a:schemeClr val="accent1"/>
            </a:lnRef>
            <a:fillRef idx="2">
              <a:schemeClr val="accent1"/>
            </a:fillRef>
            <a:effectRef idx="1">
              <a:schemeClr val="accent1"/>
            </a:effectRef>
            <a:fontRef idx="minor">
              <a:schemeClr val="dk1"/>
            </a:fontRef>
          </p:style>
        </p:pic>
      </p:gr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lvl="0">
              <a:spcBef>
                <a:spcPct val="0"/>
              </a:spcBef>
            </a:pPr>
            <a:r>
              <a:rPr lang="en-US" sz="3600" cap="all" dirty="0" smtClean="0">
                <a:solidFill>
                  <a:schemeClr val="bg1">
                    <a:lumMod val="95000"/>
                  </a:schemeClr>
                </a:solidFill>
                <a:effectLst>
                  <a:outerShdw blurRad="38100" dist="38100" dir="2700000" algn="tl">
                    <a:srgbClr val="000000">
                      <a:alpha val="43137"/>
                    </a:srgbClr>
                  </a:outerShdw>
                </a:effectLst>
                <a:latin typeface="+mj-lt"/>
                <a:ea typeface="+mj-ea"/>
                <a:cs typeface="+mj-cs"/>
              </a:rPr>
              <a:t>Attraction</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grpSp>
        <p:nvGrpSpPr>
          <p:cNvPr id="15" name="Группа 14"/>
          <p:cNvGrpSpPr/>
          <p:nvPr/>
        </p:nvGrpSpPr>
        <p:grpSpPr>
          <a:xfrm>
            <a:off x="285720" y="1927388"/>
            <a:ext cx="4357718" cy="3188451"/>
            <a:chOff x="714348" y="928670"/>
            <a:chExt cx="4357718" cy="3188451"/>
          </a:xfrm>
        </p:grpSpPr>
        <p:sp>
          <p:nvSpPr>
            <p:cNvPr id="14" name="Rectangle 5"/>
            <p:cNvSpPr>
              <a:spLocks noChangeArrowheads="1"/>
            </p:cNvSpPr>
            <p:nvPr/>
          </p:nvSpPr>
          <p:spPr bwMode="auto">
            <a:xfrm>
              <a:off x="714348" y="3286124"/>
              <a:ext cx="4357718" cy="83099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en-US" sz="1200" b="1" dirty="0" smtClean="0">
                  <a:solidFill>
                    <a:schemeClr val="bg1"/>
                  </a:solidFill>
                  <a:latin typeface="Constantia" pitchFamily="18" charset="0"/>
                </a:rPr>
                <a:t>Her Majesty's Royal Palace and Fortress, </a:t>
              </a:r>
              <a:r>
                <a:rPr lang="ru-RU" sz="1200" b="1" dirty="0" err="1" smtClean="0">
                  <a:solidFill>
                    <a:schemeClr val="bg1"/>
                  </a:solidFill>
                  <a:latin typeface="Constantia" pitchFamily="18" charset="0"/>
                </a:rPr>
                <a:t>more</a:t>
              </a:r>
              <a:r>
                <a:rPr lang="ru-RU" sz="1200" b="1" dirty="0" smtClean="0">
                  <a:solidFill>
                    <a:schemeClr val="bg1"/>
                  </a:solidFill>
                  <a:latin typeface="Constantia" pitchFamily="18" charset="0"/>
                </a:rPr>
                <a:t> </a:t>
              </a:r>
              <a:r>
                <a:rPr lang="ru-RU" sz="1200" b="1" dirty="0" err="1">
                  <a:solidFill>
                    <a:schemeClr val="bg1"/>
                  </a:solidFill>
                  <a:latin typeface="Constantia" pitchFamily="18" charset="0"/>
                </a:rPr>
                <a:t>commonly</a:t>
              </a:r>
              <a:r>
                <a:rPr lang="ru-RU" sz="1200" b="1" dirty="0">
                  <a:solidFill>
                    <a:schemeClr val="bg1"/>
                  </a:solidFill>
                  <a:latin typeface="Constantia" pitchFamily="18" charset="0"/>
                </a:rPr>
                <a:t> </a:t>
              </a:r>
              <a:r>
                <a:rPr lang="ru-RU" sz="1200" b="1" dirty="0" err="1">
                  <a:solidFill>
                    <a:schemeClr val="bg1"/>
                  </a:solidFill>
                  <a:latin typeface="Constantia" pitchFamily="18" charset="0"/>
                </a:rPr>
                <a:t>known</a:t>
              </a:r>
              <a:r>
                <a:rPr lang="ru-RU" sz="1200" b="1" dirty="0">
                  <a:solidFill>
                    <a:schemeClr val="bg1"/>
                  </a:solidFill>
                  <a:latin typeface="Constantia" pitchFamily="18" charset="0"/>
                </a:rPr>
                <a:t> </a:t>
              </a:r>
              <a:r>
                <a:rPr lang="ru-RU" sz="1200" b="1" dirty="0" err="1">
                  <a:solidFill>
                    <a:schemeClr val="bg1"/>
                  </a:solidFill>
                  <a:latin typeface="Constantia" pitchFamily="18" charset="0"/>
                </a:rPr>
                <a:t>as</a:t>
              </a:r>
              <a:r>
                <a:rPr lang="ru-RU" sz="1200" b="1" dirty="0">
                  <a:solidFill>
                    <a:schemeClr val="bg1"/>
                  </a:solidFill>
                  <a:latin typeface="Constantia" pitchFamily="18" charset="0"/>
                </a:rPr>
                <a:t> </a:t>
              </a:r>
              <a:r>
                <a:rPr lang="ru-RU" sz="1200" b="1" dirty="0" err="1" smtClean="0">
                  <a:solidFill>
                    <a:schemeClr val="bg1"/>
                  </a:solidFill>
                  <a:latin typeface="Constantia" pitchFamily="18" charset="0"/>
                </a:rPr>
                <a:t>the</a:t>
              </a:r>
              <a:r>
                <a:rPr lang="en-US" sz="1200" b="1" dirty="0" smtClean="0">
                  <a:solidFill>
                    <a:schemeClr val="bg1"/>
                  </a:solidFill>
                  <a:latin typeface="Constantia" pitchFamily="18" charset="0"/>
                </a:rPr>
                <a:t> Tower of London</a:t>
              </a:r>
              <a:r>
                <a:rPr lang="ru-RU" sz="1200" b="1" dirty="0" smtClean="0">
                  <a:solidFill>
                    <a:schemeClr val="bg1"/>
                  </a:solidFill>
                  <a:latin typeface="Constantia" pitchFamily="18" charset="0"/>
                </a:rPr>
                <a:t>, </a:t>
              </a:r>
              <a:r>
                <a:rPr lang="ru-RU" sz="1200" b="1" dirty="0" err="1" smtClean="0">
                  <a:solidFill>
                    <a:schemeClr val="bg1"/>
                  </a:solidFill>
                  <a:latin typeface="Constantia" pitchFamily="18" charset="0"/>
                </a:rPr>
                <a:t>is</a:t>
              </a:r>
              <a:r>
                <a:rPr lang="ru-RU" sz="1200" b="1" dirty="0" smtClean="0">
                  <a:solidFill>
                    <a:schemeClr val="bg1"/>
                  </a:solidFill>
                  <a:latin typeface="Constantia" pitchFamily="18" charset="0"/>
                </a:rPr>
                <a:t> </a:t>
              </a:r>
              <a:r>
                <a:rPr lang="ru-RU" sz="1200" b="1" dirty="0" err="1">
                  <a:solidFill>
                    <a:schemeClr val="bg1"/>
                  </a:solidFill>
                  <a:latin typeface="Constantia" pitchFamily="18" charset="0"/>
                </a:rPr>
                <a:t>a</a:t>
              </a:r>
              <a:r>
                <a:rPr lang="ru-RU" sz="1200" b="1" dirty="0">
                  <a:solidFill>
                    <a:schemeClr val="bg1"/>
                  </a:solidFill>
                  <a:latin typeface="Constantia" pitchFamily="18" charset="0"/>
                </a:rPr>
                <a:t> </a:t>
              </a:r>
              <a:r>
                <a:rPr lang="ru-RU" sz="1200" b="1" dirty="0" err="1">
                  <a:solidFill>
                    <a:schemeClr val="bg1"/>
                  </a:solidFill>
                  <a:latin typeface="Constantia" pitchFamily="18" charset="0"/>
                </a:rPr>
                <a:t>historic</a:t>
              </a:r>
              <a:r>
                <a:rPr lang="ru-RU" sz="1200" b="1" dirty="0">
                  <a:solidFill>
                    <a:schemeClr val="bg1"/>
                  </a:solidFill>
                  <a:latin typeface="Constantia" pitchFamily="18" charset="0"/>
                </a:rPr>
                <a:t> </a:t>
              </a:r>
              <a:r>
                <a:rPr lang="ru-RU" sz="1200" b="1" dirty="0" err="1">
                  <a:solidFill>
                    <a:schemeClr val="bg1"/>
                  </a:solidFill>
                  <a:latin typeface="Constantia" pitchFamily="18" charset="0"/>
                </a:rPr>
                <a:t>castle</a:t>
              </a:r>
              <a:r>
                <a:rPr lang="ru-RU" sz="1200" b="1" dirty="0">
                  <a:solidFill>
                    <a:schemeClr val="bg1"/>
                  </a:solidFill>
                  <a:latin typeface="Constantia" pitchFamily="18" charset="0"/>
                </a:rPr>
                <a:t> </a:t>
              </a:r>
              <a:r>
                <a:rPr lang="ru-RU" sz="1200" b="1" dirty="0" err="1">
                  <a:solidFill>
                    <a:schemeClr val="bg1"/>
                  </a:solidFill>
                  <a:latin typeface="Constantia" pitchFamily="18" charset="0"/>
                </a:rPr>
                <a:t>and</a:t>
              </a:r>
              <a:r>
                <a:rPr lang="ru-RU" sz="1200" b="1" dirty="0">
                  <a:solidFill>
                    <a:schemeClr val="bg1"/>
                  </a:solidFill>
                  <a:latin typeface="Constantia" pitchFamily="18" charset="0"/>
                </a:rPr>
                <a:t> </a:t>
              </a:r>
              <a:r>
                <a:rPr lang="ru-RU" sz="1200" b="1" dirty="0" err="1">
                  <a:solidFill>
                    <a:schemeClr val="bg1"/>
                  </a:solidFill>
                  <a:latin typeface="Constantia" pitchFamily="18" charset="0"/>
                </a:rPr>
                <a:t>scheduled</a:t>
              </a:r>
              <a:r>
                <a:rPr lang="ru-RU" sz="1200" b="1" dirty="0">
                  <a:solidFill>
                    <a:schemeClr val="bg1"/>
                  </a:solidFill>
                  <a:latin typeface="Constantia" pitchFamily="18" charset="0"/>
                </a:rPr>
                <a:t> </a:t>
              </a:r>
              <a:r>
                <a:rPr lang="ru-RU" sz="1200" b="1" dirty="0" err="1">
                  <a:solidFill>
                    <a:schemeClr val="bg1"/>
                  </a:solidFill>
                  <a:latin typeface="Constantia" pitchFamily="18" charset="0"/>
                </a:rPr>
                <a:t>monument</a:t>
              </a:r>
              <a:r>
                <a:rPr lang="ru-RU" sz="1200" b="1" dirty="0">
                  <a:solidFill>
                    <a:schemeClr val="bg1"/>
                  </a:solidFill>
                  <a:latin typeface="Constantia" pitchFamily="18" charset="0"/>
                </a:rPr>
                <a:t> </a:t>
              </a:r>
              <a:r>
                <a:rPr lang="ru-RU" sz="1200" b="1" dirty="0" err="1">
                  <a:solidFill>
                    <a:schemeClr val="bg1"/>
                  </a:solidFill>
                  <a:latin typeface="Constantia" pitchFamily="18" charset="0"/>
                </a:rPr>
                <a:t>in</a:t>
              </a:r>
              <a:r>
                <a:rPr lang="ru-RU" sz="1200" b="1" dirty="0">
                  <a:solidFill>
                    <a:schemeClr val="bg1"/>
                  </a:solidFill>
                  <a:latin typeface="Constantia" pitchFamily="18" charset="0"/>
                </a:rPr>
                <a:t> </a:t>
              </a:r>
              <a:r>
                <a:rPr lang="ru-RU" sz="1200" b="1" dirty="0" err="1">
                  <a:solidFill>
                    <a:schemeClr val="bg1"/>
                  </a:solidFill>
                  <a:latin typeface="Constantia" pitchFamily="18" charset="0"/>
                </a:rPr>
                <a:t>central</a:t>
              </a:r>
              <a:r>
                <a:rPr lang="ru-RU" sz="1200" b="1" dirty="0">
                  <a:solidFill>
                    <a:schemeClr val="bg1"/>
                  </a:solidFill>
                  <a:latin typeface="Constantia" pitchFamily="18" charset="0"/>
                </a:rPr>
                <a:t> </a:t>
              </a:r>
              <a:r>
                <a:rPr lang="ru-RU" sz="1200" b="1" dirty="0" err="1">
                  <a:solidFill>
                    <a:schemeClr val="bg1"/>
                  </a:solidFill>
                  <a:latin typeface="Constantia" pitchFamily="18" charset="0"/>
                </a:rPr>
                <a:t>London</a:t>
              </a:r>
              <a:r>
                <a:rPr lang="ru-RU" sz="1200" b="1" dirty="0">
                  <a:solidFill>
                    <a:schemeClr val="bg1"/>
                  </a:solidFill>
                  <a:latin typeface="Constantia" pitchFamily="18" charset="0"/>
                </a:rPr>
                <a:t>, </a:t>
              </a:r>
              <a:r>
                <a:rPr lang="ru-RU" sz="1200" b="1" dirty="0" err="1">
                  <a:solidFill>
                    <a:schemeClr val="bg1"/>
                  </a:solidFill>
                  <a:latin typeface="Constantia" pitchFamily="18" charset="0"/>
                </a:rPr>
                <a:t>on</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north</a:t>
              </a:r>
              <a:r>
                <a:rPr lang="ru-RU" sz="1200" b="1" dirty="0">
                  <a:solidFill>
                    <a:schemeClr val="bg1"/>
                  </a:solidFill>
                  <a:latin typeface="Constantia" pitchFamily="18" charset="0"/>
                </a:rPr>
                <a:t> </a:t>
              </a:r>
              <a:r>
                <a:rPr lang="ru-RU" sz="1200" b="1" dirty="0" err="1">
                  <a:solidFill>
                    <a:schemeClr val="bg1"/>
                  </a:solidFill>
                  <a:latin typeface="Constantia" pitchFamily="18" charset="0"/>
                </a:rPr>
                <a:t>bank</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River</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Thames</a:t>
              </a:r>
              <a:r>
                <a:rPr lang="ru-RU" sz="1200" b="1" dirty="0">
                  <a:solidFill>
                    <a:schemeClr val="bg1"/>
                  </a:solidFill>
                  <a:latin typeface="Constantia" pitchFamily="18" charset="0"/>
                </a:rPr>
                <a:t>. </a:t>
              </a:r>
            </a:p>
          </p:txBody>
        </p:sp>
        <p:pic>
          <p:nvPicPr>
            <p:cNvPr id="13314" name="Picture 2"/>
            <p:cNvPicPr>
              <a:picLocks noChangeAspect="1" noChangeArrowheads="1"/>
            </p:cNvPicPr>
            <p:nvPr/>
          </p:nvPicPr>
          <p:blipFill>
            <a:blip r:embed="rId4"/>
            <a:srcRect/>
            <a:stretch>
              <a:fillRect/>
            </a:stretch>
          </p:blipFill>
          <p:spPr bwMode="auto">
            <a:xfrm>
              <a:off x="714348" y="928670"/>
              <a:ext cx="4357718" cy="2343150"/>
            </a:xfrm>
            <a:prstGeom prst="rect">
              <a:avLst/>
            </a:prstGeom>
            <a:ln>
              <a:headEnd/>
              <a:tailEnd/>
            </a:ln>
          </p:spPr>
          <p:style>
            <a:lnRef idx="1">
              <a:schemeClr val="accent1"/>
            </a:lnRef>
            <a:fillRef idx="2">
              <a:schemeClr val="accent1"/>
            </a:fillRef>
            <a:effectRef idx="1">
              <a:schemeClr val="accent1"/>
            </a:effectRef>
            <a:fontRef idx="minor">
              <a:schemeClr val="dk1"/>
            </a:fontRef>
          </p:style>
        </p:pic>
      </p:grpSp>
      <p:grpSp>
        <p:nvGrpSpPr>
          <p:cNvPr id="22" name="Группа 21"/>
          <p:cNvGrpSpPr/>
          <p:nvPr/>
        </p:nvGrpSpPr>
        <p:grpSpPr>
          <a:xfrm>
            <a:off x="4817572" y="1401063"/>
            <a:ext cx="4183584" cy="4528267"/>
            <a:chOff x="4817572" y="928670"/>
            <a:chExt cx="4183584" cy="4528267"/>
          </a:xfrm>
        </p:grpSpPr>
        <p:pic>
          <p:nvPicPr>
            <p:cNvPr id="18" name="Picture 4" descr="глаз"/>
            <p:cNvPicPr>
              <a:picLocks noChangeAspect="1" noChangeArrowheads="1"/>
            </p:cNvPicPr>
            <p:nvPr/>
          </p:nvPicPr>
          <p:blipFill>
            <a:blip r:embed="rId5"/>
            <a:srcRect/>
            <a:stretch>
              <a:fillRect/>
            </a:stretch>
          </p:blipFill>
          <p:spPr bwMode="auto">
            <a:xfrm>
              <a:off x="4817572" y="928670"/>
              <a:ext cx="4183584" cy="3136911"/>
            </a:xfrm>
            <a:prstGeom prst="rect">
              <a:avLst/>
            </a:prstGeom>
            <a:ln>
              <a:headEnd/>
              <a:tailEnd/>
            </a:ln>
          </p:spPr>
          <p:style>
            <a:lnRef idx="1">
              <a:schemeClr val="accent1"/>
            </a:lnRef>
            <a:fillRef idx="2">
              <a:schemeClr val="accent1"/>
            </a:fillRef>
            <a:effectRef idx="1">
              <a:schemeClr val="accent1"/>
            </a:effectRef>
            <a:fontRef idx="minor">
              <a:schemeClr val="dk1"/>
            </a:fontRef>
          </p:style>
        </p:pic>
        <p:sp>
          <p:nvSpPr>
            <p:cNvPr id="21" name="Rectangle 5"/>
            <p:cNvSpPr>
              <a:spLocks noChangeArrowheads="1"/>
            </p:cNvSpPr>
            <p:nvPr/>
          </p:nvSpPr>
          <p:spPr bwMode="auto">
            <a:xfrm>
              <a:off x="4824444" y="4071942"/>
              <a:ext cx="4176712" cy="138499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en-US" sz="1200" b="1" dirty="0" smtClean="0">
                  <a:solidFill>
                    <a:schemeClr val="bg1"/>
                  </a:solidFill>
                  <a:latin typeface="Constantia" pitchFamily="18" charset="0"/>
                </a:rPr>
                <a:t>The Merlin Entertainments London Eye </a:t>
              </a:r>
              <a:r>
                <a:rPr lang="ru-RU" sz="1200" b="1" dirty="0" smtClean="0">
                  <a:solidFill>
                    <a:schemeClr val="bg1"/>
                  </a:solidFill>
                  <a:latin typeface="Constantia" pitchFamily="18" charset="0"/>
                </a:rPr>
                <a:t>(</a:t>
              </a:r>
              <a:r>
                <a:rPr lang="ru-RU" sz="1200" b="1" dirty="0" err="1">
                  <a:solidFill>
                    <a:schemeClr val="bg1"/>
                  </a:solidFill>
                  <a:latin typeface="Constantia" pitchFamily="18" charset="0"/>
                </a:rPr>
                <a:t>commonly</a:t>
              </a:r>
              <a:r>
                <a:rPr lang="ru-RU" sz="1200" b="1" dirty="0">
                  <a:solidFill>
                    <a:schemeClr val="bg1"/>
                  </a:solidFill>
                  <a:latin typeface="Constantia" pitchFamily="18" charset="0"/>
                </a:rPr>
                <a:t> </a:t>
              </a:r>
              <a:r>
                <a:rPr lang="ru-RU" sz="1200" b="1" dirty="0" err="1" smtClean="0">
                  <a:solidFill>
                    <a:schemeClr val="bg1"/>
                  </a:solidFill>
                  <a:latin typeface="Constantia" pitchFamily="18" charset="0"/>
                </a:rPr>
                <a:t>the</a:t>
              </a:r>
              <a:r>
                <a:rPr lang="en-US" sz="1200" b="1" dirty="0" smtClean="0">
                  <a:solidFill>
                    <a:schemeClr val="bg1"/>
                  </a:solidFill>
                  <a:latin typeface="Constantia" pitchFamily="18" charset="0"/>
                </a:rPr>
                <a:t> London Eye</a:t>
              </a:r>
              <a:r>
                <a:rPr lang="ru-RU" sz="1200" b="1" dirty="0" smtClean="0">
                  <a:solidFill>
                    <a:schemeClr val="bg1"/>
                  </a:solidFill>
                  <a:latin typeface="Constantia" pitchFamily="18" charset="0"/>
                </a:rPr>
                <a:t>, </a:t>
              </a:r>
              <a:r>
                <a:rPr lang="ru-RU" sz="1200" b="1" dirty="0" err="1">
                  <a:solidFill>
                    <a:schemeClr val="bg1"/>
                  </a:solidFill>
                  <a:latin typeface="Constantia" pitchFamily="18" charset="0"/>
                </a:rPr>
                <a:t>or</a:t>
              </a:r>
              <a:r>
                <a:rPr lang="ru-RU" sz="1200" b="1" dirty="0">
                  <a:solidFill>
                    <a:schemeClr val="bg1"/>
                  </a:solidFill>
                  <a:latin typeface="Constantia" pitchFamily="18" charset="0"/>
                </a:rPr>
                <a:t> </a:t>
              </a:r>
              <a:r>
                <a:rPr lang="en-US" sz="1200" b="1" dirty="0" smtClean="0">
                  <a:solidFill>
                    <a:schemeClr val="bg1"/>
                  </a:solidFill>
                  <a:latin typeface="Constantia" pitchFamily="18" charset="0"/>
                </a:rPr>
                <a:t>Millennium Wheel</a:t>
              </a:r>
              <a:r>
                <a:rPr lang="ru-RU" sz="1200" b="1" dirty="0" smtClean="0">
                  <a:solidFill>
                    <a:schemeClr val="bg1"/>
                  </a:solidFill>
                  <a:latin typeface="Constantia" pitchFamily="18" charset="0"/>
                </a:rPr>
                <a:t>) </a:t>
              </a:r>
              <a:endParaRPr lang="ru-RU" sz="1200" b="1" dirty="0">
                <a:solidFill>
                  <a:schemeClr val="bg1"/>
                </a:solidFill>
                <a:latin typeface="Constantia" pitchFamily="18" charset="0"/>
              </a:endParaRPr>
            </a:p>
            <a:p>
              <a:pPr algn="ctr"/>
              <a:r>
                <a:rPr lang="ru-RU" sz="1200" b="1" dirty="0" err="1">
                  <a:solidFill>
                    <a:schemeClr val="bg1"/>
                  </a:solidFill>
                  <a:latin typeface="Constantia" pitchFamily="18" charset="0"/>
                </a:rPr>
                <a:t>is</a:t>
              </a:r>
              <a:r>
                <a:rPr lang="ru-RU" sz="1200" b="1" dirty="0">
                  <a:solidFill>
                    <a:schemeClr val="bg1"/>
                  </a:solidFill>
                  <a:latin typeface="Constantia" pitchFamily="18" charset="0"/>
                </a:rPr>
                <a:t> </a:t>
              </a:r>
              <a:r>
                <a:rPr lang="ru-RU" sz="1200" b="1" dirty="0" err="1">
                  <a:solidFill>
                    <a:schemeClr val="bg1"/>
                  </a:solidFill>
                  <a:latin typeface="Constantia" pitchFamily="18" charset="0"/>
                </a:rPr>
                <a:t>an</a:t>
              </a:r>
              <a:r>
                <a:rPr lang="ru-RU" sz="1200" b="1" dirty="0">
                  <a:solidFill>
                    <a:schemeClr val="bg1"/>
                  </a:solidFill>
                  <a:latin typeface="Constantia" pitchFamily="18" charset="0"/>
                </a:rPr>
                <a:t> </a:t>
              </a:r>
              <a:r>
                <a:rPr lang="ru-RU" sz="1200" b="1" dirty="0" err="1">
                  <a:solidFill>
                    <a:schemeClr val="bg1"/>
                  </a:solidFill>
                  <a:latin typeface="Constantia" pitchFamily="18" charset="0"/>
                </a:rPr>
                <a:t>extremely</a:t>
              </a:r>
              <a:r>
                <a:rPr lang="ru-RU" sz="1200" b="1" dirty="0">
                  <a:solidFill>
                    <a:schemeClr val="bg1"/>
                  </a:solidFill>
                  <a:latin typeface="Constantia" pitchFamily="18" charset="0"/>
                </a:rPr>
                <a:t> </a:t>
              </a:r>
              <a:r>
                <a:rPr lang="ru-RU" sz="1200" b="1" dirty="0" err="1">
                  <a:solidFill>
                    <a:schemeClr val="bg1"/>
                  </a:solidFill>
                  <a:latin typeface="Constantia" pitchFamily="18" charset="0"/>
                </a:rPr>
                <a:t>large</a:t>
              </a:r>
              <a:r>
                <a:rPr lang="ru-RU" sz="1200" b="1" dirty="0">
                  <a:solidFill>
                    <a:schemeClr val="bg1"/>
                  </a:solidFill>
                  <a:latin typeface="Constantia" pitchFamily="18" charset="0"/>
                </a:rPr>
                <a:t> </a:t>
              </a:r>
              <a:r>
                <a:rPr lang="ru-RU" sz="1200" b="1" dirty="0" err="1">
                  <a:solidFill>
                    <a:schemeClr val="bg1"/>
                  </a:solidFill>
                  <a:latin typeface="Constantia" pitchFamily="18" charset="0"/>
                </a:rPr>
                <a:t>passenger-carrying</a:t>
              </a:r>
              <a:r>
                <a:rPr lang="ru-RU" sz="1200" b="1" dirty="0">
                  <a:solidFill>
                    <a:schemeClr val="bg1"/>
                  </a:solidFill>
                  <a:latin typeface="Constantia" pitchFamily="18" charset="0"/>
                </a:rPr>
                <a:t> </a:t>
              </a:r>
              <a:r>
                <a:rPr lang="ru-RU" sz="1200" b="1" dirty="0" err="1">
                  <a:solidFill>
                    <a:schemeClr val="bg1"/>
                  </a:solidFill>
                  <a:latin typeface="Constantia" pitchFamily="18" charset="0"/>
                </a:rPr>
                <a:t>Ferris</a:t>
              </a:r>
              <a:r>
                <a:rPr lang="ru-RU" sz="1200" b="1" dirty="0">
                  <a:solidFill>
                    <a:schemeClr val="bg1"/>
                  </a:solidFill>
                  <a:latin typeface="Constantia" pitchFamily="18" charset="0"/>
                </a:rPr>
                <a:t> </a:t>
              </a:r>
              <a:r>
                <a:rPr lang="ru-RU" sz="1200" b="1" dirty="0" err="1">
                  <a:solidFill>
                    <a:schemeClr val="bg1"/>
                  </a:solidFill>
                  <a:latin typeface="Constantia" pitchFamily="18" charset="0"/>
                </a:rPr>
                <a:t>wheel</a:t>
              </a:r>
              <a:r>
                <a:rPr lang="ru-RU" sz="1200" b="1" dirty="0">
                  <a:solidFill>
                    <a:schemeClr val="bg1"/>
                  </a:solidFill>
                  <a:latin typeface="Constantia" pitchFamily="18" charset="0"/>
                </a:rPr>
                <a:t> </a:t>
              </a:r>
              <a:r>
                <a:rPr lang="ru-RU" sz="1200" b="1" dirty="0" err="1">
                  <a:solidFill>
                    <a:schemeClr val="bg1"/>
                  </a:solidFill>
                  <a:latin typeface="Constantia" pitchFamily="18" charset="0"/>
                </a:rPr>
                <a:t>situated</a:t>
              </a:r>
              <a:r>
                <a:rPr lang="ru-RU" sz="1200" b="1" dirty="0">
                  <a:solidFill>
                    <a:schemeClr val="bg1"/>
                  </a:solidFill>
                  <a:latin typeface="Constantia" pitchFamily="18" charset="0"/>
                </a:rPr>
                <a:t> </a:t>
              </a:r>
              <a:r>
                <a:rPr lang="ru-RU" sz="1200" b="1" dirty="0" err="1">
                  <a:solidFill>
                    <a:schemeClr val="bg1"/>
                  </a:solidFill>
                  <a:latin typeface="Constantia" pitchFamily="18" charset="0"/>
                </a:rPr>
                <a:t>on</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banks</a:t>
              </a:r>
              <a:r>
                <a:rPr lang="ru-RU" sz="1200" b="1" dirty="0">
                  <a:solidFill>
                    <a:schemeClr val="bg1"/>
                  </a:solidFill>
                  <a:latin typeface="Constantia" pitchFamily="18" charset="0"/>
                </a:rPr>
                <a:t> </a:t>
              </a:r>
              <a:r>
                <a:rPr lang="ru-RU" sz="1200" b="1" dirty="0" err="1">
                  <a:solidFill>
                    <a:schemeClr val="bg1"/>
                  </a:solidFill>
                  <a:latin typeface="Constantia" pitchFamily="18" charset="0"/>
                </a:rPr>
                <a:t>of</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River</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Thames</a:t>
              </a:r>
              <a:r>
                <a:rPr lang="ru-RU" sz="1200" b="1" dirty="0">
                  <a:solidFill>
                    <a:schemeClr val="bg1"/>
                  </a:solidFill>
                  <a:latin typeface="Constantia" pitchFamily="18" charset="0"/>
                </a:rPr>
                <a:t> </a:t>
              </a:r>
              <a:r>
                <a:rPr lang="ru-RU" sz="1200" b="1" dirty="0" err="1">
                  <a:solidFill>
                    <a:schemeClr val="bg1"/>
                  </a:solidFill>
                  <a:latin typeface="Constantia" pitchFamily="18" charset="0"/>
                </a:rPr>
                <a:t>in</a:t>
              </a:r>
              <a:r>
                <a:rPr lang="ru-RU" sz="1200" b="1" dirty="0">
                  <a:solidFill>
                    <a:schemeClr val="bg1"/>
                  </a:solidFill>
                  <a:latin typeface="Constantia" pitchFamily="18" charset="0"/>
                </a:rPr>
                <a:t> </a:t>
              </a:r>
              <a:r>
                <a:rPr lang="ru-RU" sz="1200" b="1" dirty="0" err="1">
                  <a:solidFill>
                    <a:schemeClr val="bg1"/>
                  </a:solidFill>
                  <a:latin typeface="Constantia" pitchFamily="18" charset="0"/>
                </a:rPr>
                <a:t>Central</a:t>
              </a:r>
              <a:r>
                <a:rPr lang="ru-RU" sz="1200" b="1" dirty="0">
                  <a:solidFill>
                    <a:schemeClr val="bg1"/>
                  </a:solidFill>
                  <a:latin typeface="Constantia" pitchFamily="18" charset="0"/>
                </a:rPr>
                <a:t> </a:t>
              </a:r>
              <a:r>
                <a:rPr lang="ru-RU" sz="1200" b="1" dirty="0" err="1">
                  <a:solidFill>
                    <a:schemeClr val="bg1"/>
                  </a:solidFill>
                  <a:latin typeface="Constantia" pitchFamily="18" charset="0"/>
                </a:rPr>
                <a:t>London</a:t>
              </a:r>
              <a:r>
                <a:rPr lang="ru-RU" sz="1200" b="1" dirty="0">
                  <a:solidFill>
                    <a:schemeClr val="bg1"/>
                  </a:solidFill>
                  <a:latin typeface="Constantia" pitchFamily="18" charset="0"/>
                </a:rPr>
                <a:t> </a:t>
              </a:r>
              <a:r>
                <a:rPr lang="ru-RU" sz="1200" b="1" dirty="0" err="1">
                  <a:solidFill>
                    <a:schemeClr val="bg1"/>
                  </a:solidFill>
                  <a:latin typeface="Constantia" pitchFamily="18" charset="0"/>
                </a:rPr>
                <a:t>in</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United</a:t>
              </a:r>
              <a:r>
                <a:rPr lang="ru-RU" sz="1200" b="1" dirty="0">
                  <a:solidFill>
                    <a:schemeClr val="bg1"/>
                  </a:solidFill>
                  <a:latin typeface="Constantia" pitchFamily="18" charset="0"/>
                </a:rPr>
                <a:t> </a:t>
              </a:r>
              <a:r>
                <a:rPr lang="ru-RU" sz="1200" b="1" dirty="0" err="1">
                  <a:solidFill>
                    <a:schemeClr val="bg1"/>
                  </a:solidFill>
                  <a:latin typeface="Constantia" pitchFamily="18" charset="0"/>
                </a:rPr>
                <a:t>Kingdom</a:t>
              </a:r>
              <a:r>
                <a:rPr lang="ru-RU" sz="1200" b="1" dirty="0">
                  <a:solidFill>
                    <a:schemeClr val="bg1"/>
                  </a:solidFill>
                  <a:latin typeface="Constantia" pitchFamily="18" charset="0"/>
                </a:rPr>
                <a:t>. </a:t>
              </a:r>
              <a:r>
                <a:rPr lang="ru-RU" sz="1200" b="1" dirty="0" err="1" smtClean="0">
                  <a:solidFill>
                    <a:schemeClr val="bg1"/>
                  </a:solidFill>
                  <a:latin typeface="Constantia" pitchFamily="18" charset="0"/>
                </a:rPr>
                <a:t>It</a:t>
              </a:r>
              <a:r>
                <a:rPr lang="ru-RU" sz="1200" b="1" dirty="0" smtClean="0">
                  <a:solidFill>
                    <a:schemeClr val="bg1"/>
                  </a:solidFill>
                  <a:latin typeface="Constantia" pitchFamily="18" charset="0"/>
                </a:rPr>
                <a:t> </a:t>
              </a:r>
              <a:r>
                <a:rPr lang="ru-RU" sz="1200" b="1" dirty="0" err="1">
                  <a:solidFill>
                    <a:schemeClr val="bg1"/>
                  </a:solidFill>
                  <a:latin typeface="Constantia" pitchFamily="18" charset="0"/>
                </a:rPr>
                <a:t>is</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largest</a:t>
              </a:r>
              <a:r>
                <a:rPr lang="ru-RU" sz="1200" b="1" dirty="0">
                  <a:solidFill>
                    <a:schemeClr val="bg1"/>
                  </a:solidFill>
                  <a:latin typeface="Constantia" pitchFamily="18" charset="0"/>
                </a:rPr>
                <a:t> </a:t>
              </a:r>
              <a:r>
                <a:rPr lang="ru-RU" sz="1200" b="1" dirty="0" err="1">
                  <a:solidFill>
                    <a:schemeClr val="bg1"/>
                  </a:solidFill>
                  <a:latin typeface="Constantia" pitchFamily="18" charset="0"/>
                </a:rPr>
                <a:t>Ferris</a:t>
              </a:r>
              <a:r>
                <a:rPr lang="ru-RU" sz="1200" b="1" dirty="0">
                  <a:solidFill>
                    <a:schemeClr val="bg1"/>
                  </a:solidFill>
                  <a:latin typeface="Constantia" pitchFamily="18" charset="0"/>
                </a:rPr>
                <a:t> </a:t>
              </a:r>
              <a:r>
                <a:rPr lang="ru-RU" sz="1200" b="1" dirty="0" err="1">
                  <a:solidFill>
                    <a:schemeClr val="bg1"/>
                  </a:solidFill>
                  <a:latin typeface="Constantia" pitchFamily="18" charset="0"/>
                </a:rPr>
                <a:t>wheel</a:t>
              </a:r>
              <a:r>
                <a:rPr lang="ru-RU" sz="1200" b="1" dirty="0">
                  <a:solidFill>
                    <a:schemeClr val="bg1"/>
                  </a:solidFill>
                  <a:latin typeface="Constantia" pitchFamily="18" charset="0"/>
                </a:rPr>
                <a:t> </a:t>
              </a:r>
              <a:r>
                <a:rPr lang="ru-RU" sz="1200" b="1" dirty="0" err="1">
                  <a:solidFill>
                    <a:schemeClr val="bg1"/>
                  </a:solidFill>
                  <a:latin typeface="Constantia" pitchFamily="18" charset="0"/>
                </a:rPr>
                <a:t>in</a:t>
              </a:r>
              <a:r>
                <a:rPr lang="ru-RU" sz="1200" b="1" dirty="0">
                  <a:solidFill>
                    <a:schemeClr val="bg1"/>
                  </a:solidFill>
                  <a:latin typeface="Constantia" pitchFamily="18" charset="0"/>
                </a:rPr>
                <a:t> </a:t>
              </a:r>
              <a:r>
                <a:rPr lang="ru-RU" sz="1200" b="1" dirty="0" err="1">
                  <a:solidFill>
                    <a:schemeClr val="bg1"/>
                  </a:solidFill>
                  <a:latin typeface="Constantia" pitchFamily="18" charset="0"/>
                </a:rPr>
                <a:t>Europe</a:t>
              </a:r>
              <a:r>
                <a:rPr lang="ru-RU" sz="1200" b="1" dirty="0">
                  <a:solidFill>
                    <a:schemeClr val="bg1"/>
                  </a:solidFill>
                  <a:latin typeface="Constantia" pitchFamily="18" charset="0"/>
                </a:rPr>
                <a:t>, </a:t>
              </a:r>
              <a:r>
                <a:rPr lang="ru-RU" sz="1200" b="1" dirty="0" err="1">
                  <a:solidFill>
                    <a:schemeClr val="bg1"/>
                  </a:solidFill>
                  <a:latin typeface="Constantia" pitchFamily="18" charset="0"/>
                </a:rPr>
                <a:t>and</a:t>
              </a:r>
              <a:r>
                <a:rPr lang="ru-RU" sz="1200" b="1" dirty="0">
                  <a:solidFill>
                    <a:schemeClr val="bg1"/>
                  </a:solidFill>
                  <a:latin typeface="Constantia" pitchFamily="18" charset="0"/>
                </a:rPr>
                <a:t> </a:t>
              </a:r>
              <a:r>
                <a:rPr lang="ru-RU" sz="1200" b="1" dirty="0" err="1">
                  <a:solidFill>
                    <a:schemeClr val="bg1"/>
                  </a:solidFill>
                  <a:latin typeface="Constantia" pitchFamily="18" charset="0"/>
                </a:rPr>
                <a:t>has</a:t>
              </a:r>
              <a:r>
                <a:rPr lang="ru-RU" sz="1200" b="1" dirty="0">
                  <a:solidFill>
                    <a:schemeClr val="bg1"/>
                  </a:solidFill>
                  <a:latin typeface="Constantia" pitchFamily="18" charset="0"/>
                </a:rPr>
                <a:t> </a:t>
              </a:r>
              <a:r>
                <a:rPr lang="ru-RU" sz="1200" b="1" dirty="0" err="1">
                  <a:solidFill>
                    <a:schemeClr val="bg1"/>
                  </a:solidFill>
                  <a:latin typeface="Constantia" pitchFamily="18" charset="0"/>
                </a:rPr>
                <a:t>become</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most</a:t>
              </a:r>
              <a:r>
                <a:rPr lang="ru-RU" sz="1200" b="1" dirty="0">
                  <a:solidFill>
                    <a:schemeClr val="bg1"/>
                  </a:solidFill>
                  <a:latin typeface="Constantia" pitchFamily="18" charset="0"/>
                </a:rPr>
                <a:t> </a:t>
              </a:r>
              <a:r>
                <a:rPr lang="ru-RU" sz="1200" b="1" dirty="0" err="1">
                  <a:solidFill>
                    <a:schemeClr val="bg1"/>
                  </a:solidFill>
                  <a:latin typeface="Constantia" pitchFamily="18" charset="0"/>
                </a:rPr>
                <a:t>popular</a:t>
              </a:r>
              <a:r>
                <a:rPr lang="ru-RU" sz="1200" b="1" dirty="0">
                  <a:solidFill>
                    <a:schemeClr val="bg1"/>
                  </a:solidFill>
                  <a:latin typeface="Constantia" pitchFamily="18" charset="0"/>
                </a:rPr>
                <a:t> </a:t>
              </a:r>
              <a:r>
                <a:rPr lang="ru-RU" sz="1200" b="1" dirty="0" err="1">
                  <a:solidFill>
                    <a:schemeClr val="bg1"/>
                  </a:solidFill>
                  <a:latin typeface="Constantia" pitchFamily="18" charset="0"/>
                </a:rPr>
                <a:t>paid</a:t>
              </a:r>
              <a:r>
                <a:rPr lang="ru-RU" sz="1200" b="1" dirty="0">
                  <a:solidFill>
                    <a:schemeClr val="bg1"/>
                  </a:solidFill>
                  <a:latin typeface="Constantia" pitchFamily="18" charset="0"/>
                </a:rPr>
                <a:t> </a:t>
              </a:r>
              <a:r>
                <a:rPr lang="ru-RU" sz="1200" b="1" dirty="0" err="1">
                  <a:solidFill>
                    <a:schemeClr val="bg1"/>
                  </a:solidFill>
                  <a:latin typeface="Constantia" pitchFamily="18" charset="0"/>
                </a:rPr>
                <a:t>tourist</a:t>
              </a:r>
              <a:r>
                <a:rPr lang="ru-RU" sz="1200" b="1" dirty="0">
                  <a:solidFill>
                    <a:schemeClr val="bg1"/>
                  </a:solidFill>
                  <a:latin typeface="Constantia" pitchFamily="18" charset="0"/>
                </a:rPr>
                <a:t> </a:t>
              </a:r>
              <a:r>
                <a:rPr lang="ru-RU" sz="1200" b="1" dirty="0" err="1">
                  <a:solidFill>
                    <a:schemeClr val="bg1"/>
                  </a:solidFill>
                  <a:latin typeface="Constantia" pitchFamily="18" charset="0"/>
                </a:rPr>
                <a:t>attraction</a:t>
              </a:r>
              <a:r>
                <a:rPr lang="ru-RU" sz="1200" b="1" dirty="0">
                  <a:solidFill>
                    <a:schemeClr val="bg1"/>
                  </a:solidFill>
                  <a:latin typeface="Constantia" pitchFamily="18" charset="0"/>
                </a:rPr>
                <a:t> </a:t>
              </a:r>
              <a:r>
                <a:rPr lang="ru-RU" sz="1200" b="1" dirty="0" err="1">
                  <a:solidFill>
                    <a:schemeClr val="bg1"/>
                  </a:solidFill>
                  <a:latin typeface="Constantia" pitchFamily="18" charset="0"/>
                </a:rPr>
                <a:t>in</a:t>
              </a:r>
              <a:r>
                <a:rPr lang="ru-RU" sz="1200" b="1" dirty="0">
                  <a:solidFill>
                    <a:schemeClr val="bg1"/>
                  </a:solidFill>
                  <a:latin typeface="Constantia" pitchFamily="18" charset="0"/>
                </a:rPr>
                <a:t> </a:t>
              </a:r>
              <a:r>
                <a:rPr lang="ru-RU" sz="1200" b="1" dirty="0" err="1">
                  <a:solidFill>
                    <a:schemeClr val="bg1"/>
                  </a:solidFill>
                  <a:latin typeface="Constantia" pitchFamily="18" charset="0"/>
                </a:rPr>
                <a:t>the</a:t>
              </a:r>
              <a:r>
                <a:rPr lang="ru-RU" sz="1200" b="1" dirty="0">
                  <a:solidFill>
                    <a:schemeClr val="bg1"/>
                  </a:solidFill>
                  <a:latin typeface="Constantia" pitchFamily="18" charset="0"/>
                </a:rPr>
                <a:t> </a:t>
              </a:r>
              <a:r>
                <a:rPr lang="ru-RU" sz="1200" b="1" dirty="0" err="1">
                  <a:solidFill>
                    <a:schemeClr val="bg1"/>
                  </a:solidFill>
                  <a:latin typeface="Constantia" pitchFamily="18" charset="0"/>
                </a:rPr>
                <a:t>United</a:t>
              </a:r>
              <a:r>
                <a:rPr lang="ru-RU" sz="1200" b="1" dirty="0">
                  <a:solidFill>
                    <a:schemeClr val="bg1"/>
                  </a:solidFill>
                  <a:latin typeface="Constantia" pitchFamily="18" charset="0"/>
                </a:rPr>
                <a:t> </a:t>
              </a:r>
              <a:r>
                <a:rPr lang="ru-RU" sz="1200" b="1" dirty="0" err="1">
                  <a:solidFill>
                    <a:schemeClr val="bg1"/>
                  </a:solidFill>
                  <a:latin typeface="Constantia" pitchFamily="18" charset="0"/>
                </a:rPr>
                <a:t>Kingdom</a:t>
              </a:r>
              <a:r>
                <a:rPr lang="ru-RU" sz="1200" b="1" dirty="0">
                  <a:solidFill>
                    <a:schemeClr val="bg1"/>
                  </a:solidFill>
                  <a:latin typeface="Constantia" pitchFamily="18" charset="0"/>
                </a:rPr>
                <a:t>  </a:t>
              </a:r>
            </a:p>
          </p:txBody>
        </p:sp>
      </p:gr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457168"/>
            <a:ext cx="9144000" cy="614378"/>
          </a:xfrm>
          <a:prstGeom prst="rect">
            <a:avLst/>
          </a:prstGeom>
        </p:spPr>
        <p:txBody>
          <a:bodyPr vert="horz" rtlCol="0" anchor="b" anchorCtr="0">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PLAN</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5" name="Заголовок 1"/>
          <p:cNvSpPr txBox="1">
            <a:spLocks/>
          </p:cNvSpPr>
          <p:nvPr/>
        </p:nvSpPr>
        <p:spPr>
          <a:xfrm>
            <a:off x="500098" y="1500174"/>
            <a:ext cx="3714712" cy="471502"/>
          </a:xfrm>
          <a:prstGeom prst="rect">
            <a:avLst/>
          </a:prstGeom>
        </p:spPr>
        <p:style>
          <a:lnRef idx="0">
            <a:schemeClr val="accent5"/>
          </a:lnRef>
          <a:fillRef idx="3">
            <a:schemeClr val="accent5"/>
          </a:fillRef>
          <a:effectRef idx="3">
            <a:schemeClr val="accent5"/>
          </a:effectRef>
          <a:fontRef idx="minor">
            <a:schemeClr val="lt1"/>
          </a:fontRef>
        </p:style>
        <p:txBody>
          <a:bodyPr vert="horz" rtlCol="0" anchor="b" anchorCtr="0">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all"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Geography</a:t>
            </a:r>
            <a:endParaRPr kumimoji="0" lang="ru-RU" sz="20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6" name="Заголовок 1"/>
          <p:cNvSpPr txBox="1">
            <a:spLocks/>
          </p:cNvSpPr>
          <p:nvPr/>
        </p:nvSpPr>
        <p:spPr>
          <a:xfrm>
            <a:off x="500098" y="2071678"/>
            <a:ext cx="3714712" cy="428628"/>
          </a:xfrm>
          <a:prstGeom prst="rect">
            <a:avLst/>
          </a:prstGeom>
        </p:spPr>
        <p:style>
          <a:lnRef idx="0">
            <a:schemeClr val="accent5"/>
          </a:lnRef>
          <a:fillRef idx="3">
            <a:schemeClr val="accent5"/>
          </a:fillRef>
          <a:effectRef idx="3">
            <a:schemeClr val="accent5"/>
          </a:effectRef>
          <a:fontRef idx="minor">
            <a:schemeClr val="lt1"/>
          </a:fontRef>
        </p:style>
        <p:txBody>
          <a:bodyPr vert="horz" rtlCol="0" anchor="b" anchorCtr="0">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all"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THE FLAG</a:t>
            </a:r>
            <a:endParaRPr kumimoji="0" lang="ru-RU" sz="20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7" name="Заголовок 1"/>
          <p:cNvSpPr txBox="1">
            <a:spLocks/>
          </p:cNvSpPr>
          <p:nvPr/>
        </p:nvSpPr>
        <p:spPr>
          <a:xfrm>
            <a:off x="500098" y="2600308"/>
            <a:ext cx="3714712" cy="400064"/>
          </a:xfrm>
          <a:prstGeom prst="rect">
            <a:avLst/>
          </a:prstGeom>
        </p:spPr>
        <p:style>
          <a:lnRef idx="0">
            <a:schemeClr val="accent5"/>
          </a:lnRef>
          <a:fillRef idx="3">
            <a:schemeClr val="accent5"/>
          </a:fillRef>
          <a:effectRef idx="3">
            <a:schemeClr val="accent5"/>
          </a:effectRef>
          <a:fontRef idx="minor">
            <a:schemeClr val="lt1"/>
          </a:fontRef>
        </p:style>
        <p:txBody>
          <a:bodyPr vert="horz" rtlCol="0" anchor="b" anchorCtr="0">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all"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Government</a:t>
            </a:r>
            <a:endParaRPr kumimoji="0" lang="ru-RU" sz="20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8" name="Заголовок 1"/>
          <p:cNvSpPr txBox="1">
            <a:spLocks/>
          </p:cNvSpPr>
          <p:nvPr/>
        </p:nvSpPr>
        <p:spPr>
          <a:xfrm>
            <a:off x="500098" y="3143248"/>
            <a:ext cx="3714712" cy="400064"/>
          </a:xfrm>
          <a:prstGeom prst="rect">
            <a:avLst/>
          </a:prstGeom>
        </p:spPr>
        <p:style>
          <a:lnRef idx="0">
            <a:schemeClr val="accent5"/>
          </a:lnRef>
          <a:fillRef idx="3">
            <a:schemeClr val="accent5"/>
          </a:fillRef>
          <a:effectRef idx="3">
            <a:schemeClr val="accent5"/>
          </a:effectRef>
          <a:fontRef idx="minor">
            <a:schemeClr val="lt1"/>
          </a:fontRef>
        </p:style>
        <p:txBody>
          <a:bodyPr vert="horz" rtlCol="0" anchor="b" anchorCtr="0">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all"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London</a:t>
            </a:r>
            <a:endParaRPr kumimoji="0" lang="ru-RU" sz="20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9" name="Заголовок 1"/>
          <p:cNvSpPr txBox="1">
            <a:spLocks/>
          </p:cNvSpPr>
          <p:nvPr/>
        </p:nvSpPr>
        <p:spPr>
          <a:xfrm>
            <a:off x="500098" y="3671878"/>
            <a:ext cx="3714712" cy="400064"/>
          </a:xfrm>
          <a:prstGeom prst="rect">
            <a:avLst/>
          </a:prstGeom>
        </p:spPr>
        <p:style>
          <a:lnRef idx="0">
            <a:schemeClr val="accent5"/>
          </a:lnRef>
          <a:fillRef idx="3">
            <a:schemeClr val="accent5"/>
          </a:fillRef>
          <a:effectRef idx="3">
            <a:schemeClr val="accent5"/>
          </a:effectRef>
          <a:fontRef idx="minor">
            <a:schemeClr val="lt1"/>
          </a:fontRef>
        </p:style>
        <p:txBody>
          <a:bodyPr vert="horz" rtlCol="0" anchor="b" anchorCtr="0">
            <a:normAutofit/>
          </a:bodyPr>
          <a:lstStyle/>
          <a:p>
            <a:pPr lvl="0">
              <a:spcBef>
                <a:spcPct val="0"/>
              </a:spcBef>
            </a:pPr>
            <a:r>
              <a:rPr lang="en-US" sz="2000" cap="all" dirty="0">
                <a:solidFill>
                  <a:schemeClr val="bg1">
                    <a:lumMod val="95000"/>
                  </a:schemeClr>
                </a:solidFill>
                <a:effectLst>
                  <a:outerShdw blurRad="38100" dist="38100" dir="2700000" algn="tl">
                    <a:srgbClr val="000000">
                      <a:alpha val="43137"/>
                    </a:srgbClr>
                  </a:outerShdw>
                </a:effectLst>
                <a:latin typeface="+mj-lt"/>
                <a:ea typeface="+mj-ea"/>
                <a:cs typeface="+mj-cs"/>
              </a:rPr>
              <a:t>Administrative divisions</a:t>
            </a:r>
            <a:endParaRPr kumimoji="0" lang="ru-RU" sz="20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0" name="Заголовок 1"/>
          <p:cNvSpPr txBox="1">
            <a:spLocks/>
          </p:cNvSpPr>
          <p:nvPr/>
        </p:nvSpPr>
        <p:spPr>
          <a:xfrm>
            <a:off x="500098" y="4214818"/>
            <a:ext cx="3714712" cy="400064"/>
          </a:xfrm>
          <a:prstGeom prst="rect">
            <a:avLst/>
          </a:prstGeom>
        </p:spPr>
        <p:style>
          <a:lnRef idx="0">
            <a:schemeClr val="accent5"/>
          </a:lnRef>
          <a:fillRef idx="3">
            <a:schemeClr val="accent5"/>
          </a:fillRef>
          <a:effectRef idx="3">
            <a:schemeClr val="accent5"/>
          </a:effectRef>
          <a:fontRef idx="minor">
            <a:schemeClr val="lt1"/>
          </a:fontRef>
        </p:style>
        <p:txBody>
          <a:bodyPr vert="horz" rtlCol="0" anchor="b" anchorCtr="0">
            <a:normAutofit/>
          </a:bodyPr>
          <a:lstStyle/>
          <a:p>
            <a:pPr lvl="0">
              <a:spcBef>
                <a:spcPct val="0"/>
              </a:spcBef>
            </a:pPr>
            <a:r>
              <a:rPr lang="en-US" sz="2000" cap="all" dirty="0" smtClean="0">
                <a:solidFill>
                  <a:schemeClr val="bg1">
                    <a:lumMod val="95000"/>
                  </a:schemeClr>
                </a:solidFill>
                <a:effectLst>
                  <a:outerShdw blurRad="38100" dist="38100" dir="2700000" algn="tl">
                    <a:srgbClr val="000000">
                      <a:alpha val="43137"/>
                    </a:srgbClr>
                  </a:outerShdw>
                </a:effectLst>
                <a:latin typeface="+mj-lt"/>
                <a:ea typeface="+mj-ea"/>
                <a:cs typeface="+mj-cs"/>
              </a:rPr>
              <a:t>The Nature</a:t>
            </a:r>
            <a:endParaRPr kumimoji="0" lang="ru-RU" sz="20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1" name="Заголовок 1"/>
          <p:cNvSpPr txBox="1">
            <a:spLocks/>
          </p:cNvSpPr>
          <p:nvPr/>
        </p:nvSpPr>
        <p:spPr>
          <a:xfrm>
            <a:off x="500098" y="4743448"/>
            <a:ext cx="3714712" cy="400064"/>
          </a:xfrm>
          <a:prstGeom prst="rect">
            <a:avLst/>
          </a:prstGeom>
        </p:spPr>
        <p:style>
          <a:lnRef idx="0">
            <a:schemeClr val="accent5"/>
          </a:lnRef>
          <a:fillRef idx="3">
            <a:schemeClr val="accent5"/>
          </a:fillRef>
          <a:effectRef idx="3">
            <a:schemeClr val="accent5"/>
          </a:effectRef>
          <a:fontRef idx="minor">
            <a:schemeClr val="lt1"/>
          </a:fontRef>
        </p:style>
        <p:txBody>
          <a:bodyPr vert="horz" rtlCol="0" anchor="b" anchorCtr="0">
            <a:normAutofit/>
          </a:bodyPr>
          <a:lstStyle/>
          <a:p>
            <a:pPr lvl="0">
              <a:spcBef>
                <a:spcPct val="0"/>
              </a:spcBef>
            </a:pPr>
            <a:r>
              <a:rPr lang="en-US" sz="2000" cap="all" dirty="0" smtClean="0">
                <a:solidFill>
                  <a:schemeClr val="bg1">
                    <a:lumMod val="95000"/>
                  </a:schemeClr>
                </a:solidFill>
                <a:effectLst>
                  <a:outerShdw blurRad="38100" dist="38100" dir="2700000" algn="tl">
                    <a:srgbClr val="000000">
                      <a:alpha val="43137"/>
                    </a:srgbClr>
                  </a:outerShdw>
                </a:effectLst>
                <a:latin typeface="+mj-lt"/>
                <a:ea typeface="+mj-ea"/>
                <a:cs typeface="+mj-cs"/>
              </a:rPr>
              <a:t>Culture</a:t>
            </a:r>
            <a:endParaRPr kumimoji="0" lang="ru-RU" sz="20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2" name="Заголовок 1"/>
          <p:cNvSpPr txBox="1">
            <a:spLocks/>
          </p:cNvSpPr>
          <p:nvPr/>
        </p:nvSpPr>
        <p:spPr>
          <a:xfrm>
            <a:off x="500098" y="5286388"/>
            <a:ext cx="3714712" cy="400064"/>
          </a:xfrm>
          <a:prstGeom prst="rect">
            <a:avLst/>
          </a:prstGeom>
        </p:spPr>
        <p:style>
          <a:lnRef idx="0">
            <a:schemeClr val="accent5"/>
          </a:lnRef>
          <a:fillRef idx="3">
            <a:schemeClr val="accent5"/>
          </a:fillRef>
          <a:effectRef idx="3">
            <a:schemeClr val="accent5"/>
          </a:effectRef>
          <a:fontRef idx="minor">
            <a:schemeClr val="lt1"/>
          </a:fontRef>
        </p:style>
        <p:txBody>
          <a:bodyPr vert="horz" rtlCol="0" anchor="b" anchorCtr="0">
            <a:normAutofit/>
          </a:bodyPr>
          <a:lstStyle/>
          <a:p>
            <a:pPr lvl="0">
              <a:spcBef>
                <a:spcPct val="0"/>
              </a:spcBef>
            </a:pPr>
            <a:r>
              <a:rPr lang="en-US" sz="2000" cap="all" dirty="0" smtClean="0">
                <a:solidFill>
                  <a:schemeClr val="bg1">
                    <a:lumMod val="95000"/>
                  </a:schemeClr>
                </a:solidFill>
                <a:effectLst>
                  <a:outerShdw blurRad="38100" dist="38100" dir="2700000" algn="tl">
                    <a:srgbClr val="000000">
                      <a:alpha val="43137"/>
                    </a:srgbClr>
                  </a:outerShdw>
                </a:effectLst>
                <a:latin typeface="+mj-lt"/>
                <a:ea typeface="+mj-ea"/>
                <a:cs typeface="+mj-cs"/>
              </a:rPr>
              <a:t>Attraction</a:t>
            </a:r>
            <a:endParaRPr kumimoji="0" lang="ru-RU" sz="20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3" name="Заголовок 1"/>
          <p:cNvSpPr txBox="1">
            <a:spLocks/>
          </p:cNvSpPr>
          <p:nvPr/>
        </p:nvSpPr>
        <p:spPr>
          <a:xfrm>
            <a:off x="500098" y="5815018"/>
            <a:ext cx="3714712" cy="471502"/>
          </a:xfrm>
          <a:prstGeom prst="rect">
            <a:avLst/>
          </a:prstGeom>
        </p:spPr>
        <p:style>
          <a:lnRef idx="0">
            <a:schemeClr val="accent5"/>
          </a:lnRef>
          <a:fillRef idx="3">
            <a:schemeClr val="accent5"/>
          </a:fillRef>
          <a:effectRef idx="3">
            <a:schemeClr val="accent5"/>
          </a:effectRef>
          <a:fontRef idx="minor">
            <a:schemeClr val="lt1"/>
          </a:fontRef>
        </p:style>
        <p:txBody>
          <a:bodyPr vert="horz" rtlCol="0" anchor="b" anchorCtr="0">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all"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LITERATURE</a:t>
            </a:r>
            <a:endParaRPr kumimoji="0" lang="ru-RU" sz="20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14338" name="Picture 2"/>
          <p:cNvPicPr>
            <a:picLocks noChangeAspect="1" noChangeArrowheads="1"/>
          </p:cNvPicPr>
          <p:nvPr/>
        </p:nvPicPr>
        <p:blipFill>
          <a:blip r:embed="rId2"/>
          <a:srcRect/>
          <a:stretch>
            <a:fillRect/>
          </a:stretch>
        </p:blipFill>
        <p:spPr bwMode="auto">
          <a:xfrm>
            <a:off x="5000668" y="2285992"/>
            <a:ext cx="3571860" cy="23812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Geography</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pic>
        <p:nvPicPr>
          <p:cNvPr id="6" name="Содержимое 6" descr="p23_map01.gif"/>
          <p:cNvPicPr>
            <a:picLocks noGrp="1" noChangeAspect="1"/>
          </p:cNvPicPr>
          <p:nvPr>
            <p:ph sz="half" idx="1"/>
          </p:nvPr>
        </p:nvPicPr>
        <p:blipFill>
          <a:blip r:embed="rId4" cstate="print"/>
          <a:stretch>
            <a:fillRect/>
          </a:stretch>
        </p:blipFill>
        <p:spPr>
          <a:xfrm>
            <a:off x="4863630" y="1012172"/>
            <a:ext cx="3851774" cy="49171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style>
          <a:lnRef idx="1">
            <a:schemeClr val="accent1"/>
          </a:lnRef>
          <a:fillRef idx="2">
            <a:schemeClr val="accent1"/>
          </a:fillRef>
          <a:effectRef idx="1">
            <a:schemeClr val="accent1"/>
          </a:effectRef>
          <a:fontRef idx="minor">
            <a:schemeClr val="dk1"/>
          </a:fontRef>
        </p:style>
      </p:pic>
      <p:sp>
        <p:nvSpPr>
          <p:cNvPr id="9" name="Прямоугольник 8"/>
          <p:cNvSpPr/>
          <p:nvPr/>
        </p:nvSpPr>
        <p:spPr>
          <a:xfrm>
            <a:off x="0" y="1452562"/>
            <a:ext cx="4572000" cy="193899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sz="2000" b="1" dirty="0" smtClean="0">
                <a:solidFill>
                  <a:schemeClr val="bg1"/>
                </a:solidFill>
                <a:latin typeface="Constantia" pitchFamily="18" charset="0"/>
              </a:rPr>
              <a:t>  The United Kingdom of Great Britain and Northern Ireland </a:t>
            </a:r>
            <a:r>
              <a:rPr lang="en-US" sz="2000" dirty="0" smtClean="0">
                <a:solidFill>
                  <a:schemeClr val="bg1"/>
                </a:solidFill>
                <a:latin typeface="Constantia" pitchFamily="18" charset="0"/>
              </a:rPr>
              <a:t>is situated on the British Isles. The British Isles are separated from European continent by the North Sea and the English Channel. </a:t>
            </a:r>
            <a:endParaRPr lang="ru-RU" sz="2000" dirty="0"/>
          </a:p>
        </p:txBody>
      </p:sp>
      <p:pic>
        <p:nvPicPr>
          <p:cNvPr id="2050" name="Picture 2"/>
          <p:cNvPicPr>
            <a:picLocks noChangeAspect="1" noChangeArrowheads="1"/>
          </p:cNvPicPr>
          <p:nvPr/>
        </p:nvPicPr>
        <p:blipFill>
          <a:blip r:embed="rId5"/>
          <a:srcRect/>
          <a:stretch>
            <a:fillRect/>
          </a:stretch>
        </p:blipFill>
        <p:spPr bwMode="auto">
          <a:xfrm>
            <a:off x="714348" y="3738578"/>
            <a:ext cx="3162301" cy="19764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24" name="Rectangle 4"/>
          <p:cNvSpPr>
            <a:spLocks noChangeArrowheads="1"/>
          </p:cNvSpPr>
          <p:nvPr/>
        </p:nvSpPr>
        <p:spPr bwMode="auto">
          <a:xfrm>
            <a:off x="3059113" y="1052513"/>
            <a:ext cx="5761037" cy="1006475"/>
          </a:xfrm>
          <a:prstGeom prst="rect">
            <a:avLst/>
          </a:prstGeom>
          <a:noFill/>
          <a:ln w="9525">
            <a:noFill/>
            <a:miter lim="800000"/>
            <a:headEnd/>
            <a:tailEnd/>
          </a:ln>
          <a:effectLst/>
        </p:spPr>
        <p:txBody>
          <a:bodyPr anchor="ctr">
            <a:spAutoFit/>
          </a:bodyPr>
          <a:lstStyle/>
          <a:p>
            <a:r>
              <a:rPr lang="en-US" sz="2000" b="0" dirty="0">
                <a:solidFill>
                  <a:srgbClr val="000000"/>
                </a:solidFill>
              </a:rPr>
              <a:t>The </a:t>
            </a:r>
            <a:r>
              <a:rPr lang="ru-RU" sz="2000" b="0" dirty="0">
                <a:solidFill>
                  <a:srgbClr val="000000"/>
                </a:solidFill>
              </a:rPr>
              <a:t> </a:t>
            </a:r>
            <a:r>
              <a:rPr lang="en-US" sz="2000" b="0" dirty="0">
                <a:solidFill>
                  <a:srgbClr val="000000"/>
                </a:solidFill>
              </a:rPr>
              <a:t>UK</a:t>
            </a:r>
            <a:r>
              <a:rPr lang="ru-RU" sz="2000" b="0" dirty="0">
                <a:solidFill>
                  <a:srgbClr val="000000"/>
                </a:solidFill>
              </a:rPr>
              <a:t> </a:t>
            </a:r>
            <a:r>
              <a:rPr lang="en-US" sz="2000" b="0" dirty="0">
                <a:solidFill>
                  <a:srgbClr val="000000"/>
                </a:solidFill>
              </a:rPr>
              <a:t> is</a:t>
            </a:r>
            <a:r>
              <a:rPr lang="ru-RU" sz="2000" b="0" dirty="0">
                <a:solidFill>
                  <a:srgbClr val="000000"/>
                </a:solidFill>
              </a:rPr>
              <a:t> </a:t>
            </a:r>
            <a:r>
              <a:rPr lang="en-US" sz="2000" b="0" dirty="0">
                <a:solidFill>
                  <a:srgbClr val="000000"/>
                </a:solidFill>
              </a:rPr>
              <a:t> situated </a:t>
            </a:r>
            <a:r>
              <a:rPr lang="ru-RU" sz="2000" b="0" dirty="0">
                <a:solidFill>
                  <a:srgbClr val="000000"/>
                </a:solidFill>
              </a:rPr>
              <a:t> </a:t>
            </a:r>
            <a:r>
              <a:rPr lang="en-US" sz="2000" b="0" dirty="0">
                <a:solidFill>
                  <a:srgbClr val="000000"/>
                </a:solidFill>
              </a:rPr>
              <a:t>on the</a:t>
            </a:r>
            <a:r>
              <a:rPr lang="ru-RU" sz="2000" b="0" dirty="0">
                <a:solidFill>
                  <a:srgbClr val="000000"/>
                </a:solidFill>
              </a:rPr>
              <a:t> </a:t>
            </a:r>
            <a:r>
              <a:rPr lang="en-US" sz="2000" b="0" dirty="0">
                <a:solidFill>
                  <a:srgbClr val="000000"/>
                </a:solidFill>
              </a:rPr>
              <a:t> </a:t>
            </a:r>
            <a:r>
              <a:rPr lang="en-US" sz="2000" dirty="0">
                <a:solidFill>
                  <a:srgbClr val="000000"/>
                </a:solidFill>
              </a:rPr>
              <a:t>British Isles</a:t>
            </a:r>
            <a:r>
              <a:rPr lang="en-US" sz="2000" b="0" dirty="0">
                <a:solidFill>
                  <a:srgbClr val="000000"/>
                </a:solidFill>
              </a:rPr>
              <a:t>, north-west of</a:t>
            </a:r>
            <a:r>
              <a:rPr lang="ru-RU" sz="2000" b="0" dirty="0">
                <a:solidFill>
                  <a:srgbClr val="000000"/>
                </a:solidFill>
              </a:rPr>
              <a:t> </a:t>
            </a:r>
            <a:r>
              <a:rPr lang="en-US" sz="2000" b="0" dirty="0">
                <a:solidFill>
                  <a:srgbClr val="000000"/>
                </a:solidFill>
              </a:rPr>
              <a:t>the European</a:t>
            </a:r>
            <a:r>
              <a:rPr lang="ru-RU" sz="2000" b="0" dirty="0">
                <a:solidFill>
                  <a:srgbClr val="000000"/>
                </a:solidFill>
              </a:rPr>
              <a:t> </a:t>
            </a:r>
            <a:r>
              <a:rPr lang="en-US" sz="2000" b="0" dirty="0">
                <a:solidFill>
                  <a:srgbClr val="000000"/>
                </a:solidFill>
              </a:rPr>
              <a:t>continent between the Atlantic Ocean and the North sea.</a:t>
            </a:r>
          </a:p>
        </p:txBody>
      </p:sp>
      <p:sp>
        <p:nvSpPr>
          <p:cNvPr id="696326" name="Rectangle 6"/>
          <p:cNvSpPr>
            <a:spLocks noChangeArrowheads="1"/>
          </p:cNvSpPr>
          <p:nvPr/>
        </p:nvSpPr>
        <p:spPr bwMode="auto">
          <a:xfrm>
            <a:off x="1116013" y="260350"/>
            <a:ext cx="4824412" cy="641350"/>
          </a:xfrm>
          <a:prstGeom prst="rect">
            <a:avLst/>
          </a:prstGeom>
          <a:noFill/>
          <a:ln w="9525">
            <a:noFill/>
            <a:miter lim="800000"/>
            <a:headEnd/>
            <a:tailEnd/>
          </a:ln>
          <a:effectLst/>
        </p:spPr>
        <p:txBody>
          <a:bodyPr>
            <a:spAutoFit/>
          </a:bodyPr>
          <a:lstStyle/>
          <a:p>
            <a:pPr algn="ctr"/>
            <a:r>
              <a:rPr lang="en-US" sz="3600" dirty="0"/>
              <a:t>Where is the UK?</a:t>
            </a:r>
          </a:p>
        </p:txBody>
      </p:sp>
      <p:sp>
        <p:nvSpPr>
          <p:cNvPr id="696330" name="Rectangle 10"/>
          <p:cNvSpPr>
            <a:spLocks noChangeArrowheads="1"/>
          </p:cNvSpPr>
          <p:nvPr/>
        </p:nvSpPr>
        <p:spPr bwMode="auto">
          <a:xfrm>
            <a:off x="5219700" y="4437063"/>
            <a:ext cx="3600450" cy="1552575"/>
          </a:xfrm>
          <a:prstGeom prst="rect">
            <a:avLst/>
          </a:prstGeom>
          <a:noFill/>
          <a:ln w="9525">
            <a:noFill/>
            <a:miter lim="800000"/>
            <a:headEnd/>
            <a:tailEnd/>
          </a:ln>
          <a:effectLst/>
        </p:spPr>
        <p:txBody>
          <a:bodyPr anchor="ctr">
            <a:spAutoFit/>
          </a:bodyPr>
          <a:lstStyle/>
          <a:p>
            <a:r>
              <a:rPr lang="en-US" sz="2400" b="0">
                <a:solidFill>
                  <a:srgbClr val="CC3300"/>
                </a:solidFill>
                <a:latin typeface="Times New Roman" pitchFamily="18" charset="0"/>
              </a:rPr>
              <a:t>The official name of </a:t>
            </a:r>
            <a:endParaRPr lang="ru-RU" sz="2400" b="0">
              <a:solidFill>
                <a:srgbClr val="CC3300"/>
              </a:solidFill>
              <a:latin typeface="Times New Roman" pitchFamily="18" charset="0"/>
            </a:endParaRPr>
          </a:p>
          <a:p>
            <a:r>
              <a:rPr lang="en-US" sz="2400" b="0">
                <a:solidFill>
                  <a:srgbClr val="CC3300"/>
                </a:solidFill>
                <a:latin typeface="Times New Roman" pitchFamily="18" charset="0"/>
              </a:rPr>
              <a:t>the UK is the "</a:t>
            </a:r>
            <a:r>
              <a:rPr lang="en-US" sz="2400">
                <a:solidFill>
                  <a:srgbClr val="CC3300"/>
                </a:solidFill>
                <a:latin typeface="Times New Roman" pitchFamily="18" charset="0"/>
              </a:rPr>
              <a:t>United Kingdom of Great Britain and Northern Ireland". </a:t>
            </a:r>
          </a:p>
        </p:txBody>
      </p:sp>
      <p:sp>
        <p:nvSpPr>
          <p:cNvPr id="696334" name="AutoShape 14">
            <a:hlinkClick r:id="rId2" action="ppaction://hlinksldjump" highlightClick="1"/>
          </p:cNvPr>
          <p:cNvSpPr>
            <a:spLocks noChangeArrowheads="1"/>
          </p:cNvSpPr>
          <p:nvPr/>
        </p:nvSpPr>
        <p:spPr bwMode="auto">
          <a:xfrm>
            <a:off x="8243888" y="6497638"/>
            <a:ext cx="755650" cy="360362"/>
          </a:xfrm>
          <a:prstGeom prst="actionButtonReturn">
            <a:avLst/>
          </a:prstGeom>
          <a:solidFill>
            <a:schemeClr val="accent2"/>
          </a:solidFill>
          <a:ln w="9525">
            <a:noFill/>
            <a:miter lim="800000"/>
            <a:headEnd/>
            <a:tailEnd/>
          </a:ln>
          <a:effectLst/>
        </p:spPr>
        <p:txBody>
          <a:bodyPr wrap="none" anchor="ctr"/>
          <a:lstStyle/>
          <a:p>
            <a:endParaRPr lang="ru-RU"/>
          </a:p>
        </p:txBody>
      </p:sp>
      <p:pic>
        <p:nvPicPr>
          <p:cNvPr id="696336" name="Picture 16" descr="map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0825" y="1989138"/>
            <a:ext cx="4464050" cy="4176712"/>
          </a:xfrm>
          <a:prstGeom prst="rect">
            <a:avLst/>
          </a:prstGeom>
          <a:noFill/>
        </p:spPr>
      </p:pic>
      <p:sp>
        <p:nvSpPr>
          <p:cNvPr id="696339" name="AutoShape 19"/>
          <p:cNvSpPr>
            <a:spLocks noChangeArrowheads="1"/>
          </p:cNvSpPr>
          <p:nvPr/>
        </p:nvSpPr>
        <p:spPr bwMode="auto">
          <a:xfrm>
            <a:off x="3563938" y="3357563"/>
            <a:ext cx="1655762" cy="215900"/>
          </a:xfrm>
          <a:prstGeom prst="leftArrow">
            <a:avLst>
              <a:gd name="adj1" fmla="val 50000"/>
              <a:gd name="adj2" fmla="val 191728"/>
            </a:avLst>
          </a:prstGeom>
          <a:solidFill>
            <a:srgbClr val="FF9900"/>
          </a:solidFill>
          <a:ln w="9525" algn="ctr">
            <a:noFill/>
            <a:miter lim="800000"/>
            <a:headEnd/>
            <a:tailEnd/>
          </a:ln>
          <a:effectLst/>
        </p:spPr>
        <p:txBody>
          <a:bodyPr wrap="none" anchor="ctr"/>
          <a:lstStyle/>
          <a:p>
            <a:pPr algn="ctr"/>
            <a:endParaRPr lang="ru-RU" sz="2400">
              <a:solidFill>
                <a:srgbClr val="FFFF00"/>
              </a:solidFill>
              <a:latin typeface="Tahoma" pitchFamily="34" charset="0"/>
            </a:endParaRPr>
          </a:p>
        </p:txBody>
      </p:sp>
      <p:sp>
        <p:nvSpPr>
          <p:cNvPr id="696340" name="AutoShape 20"/>
          <p:cNvSpPr>
            <a:spLocks noChangeArrowheads="1"/>
          </p:cNvSpPr>
          <p:nvPr/>
        </p:nvSpPr>
        <p:spPr bwMode="auto">
          <a:xfrm>
            <a:off x="611188" y="3429000"/>
            <a:ext cx="1116012" cy="217488"/>
          </a:xfrm>
          <a:prstGeom prst="rightArrow">
            <a:avLst>
              <a:gd name="adj1" fmla="val 50000"/>
              <a:gd name="adj2" fmla="val 128284"/>
            </a:avLst>
          </a:prstGeom>
          <a:solidFill>
            <a:schemeClr val="folHlink"/>
          </a:solidFill>
          <a:ln w="9525" algn="ctr">
            <a:noFill/>
            <a:miter lim="800000"/>
            <a:headEnd/>
            <a:tailEnd/>
          </a:ln>
          <a:effectLst/>
        </p:spPr>
        <p:txBody>
          <a:bodyPr wrap="none" anchor="ctr"/>
          <a:lstStyle/>
          <a:p>
            <a:endParaRPr lang="ru-RU"/>
          </a:p>
        </p:txBody>
      </p:sp>
      <p:sp>
        <p:nvSpPr>
          <p:cNvPr id="696341" name="Text Box 21"/>
          <p:cNvSpPr txBox="1">
            <a:spLocks noChangeArrowheads="1"/>
          </p:cNvSpPr>
          <p:nvPr/>
        </p:nvSpPr>
        <p:spPr bwMode="auto">
          <a:xfrm>
            <a:off x="4240213" y="2789238"/>
            <a:ext cx="1951037" cy="457200"/>
          </a:xfrm>
          <a:prstGeom prst="rect">
            <a:avLst/>
          </a:prstGeom>
          <a:noFill/>
          <a:ln w="9525" algn="ctr">
            <a:noFill/>
            <a:miter lim="800000"/>
            <a:headEnd/>
            <a:tailEnd/>
          </a:ln>
          <a:effectLst/>
        </p:spPr>
        <p:txBody>
          <a:bodyPr wrap="none">
            <a:spAutoFit/>
          </a:bodyPr>
          <a:lstStyle/>
          <a:p>
            <a:pPr algn="ctr"/>
            <a:r>
              <a:rPr lang="en-US" sz="2400">
                <a:solidFill>
                  <a:srgbClr val="CC3300"/>
                </a:solidFill>
                <a:latin typeface="Times New Roman" pitchFamily="18" charset="0"/>
              </a:rPr>
              <a:t>Great Britain</a:t>
            </a:r>
            <a:endParaRPr lang="ru-RU" sz="2400">
              <a:solidFill>
                <a:srgbClr val="CC3300"/>
              </a:solidFill>
              <a:latin typeface="Times New Roman" pitchFamily="18" charset="0"/>
            </a:endParaRPr>
          </a:p>
        </p:txBody>
      </p:sp>
      <p:sp>
        <p:nvSpPr>
          <p:cNvPr id="696342" name="Text Box 22"/>
          <p:cNvSpPr txBox="1">
            <a:spLocks noChangeArrowheads="1"/>
          </p:cNvSpPr>
          <p:nvPr/>
        </p:nvSpPr>
        <p:spPr bwMode="auto">
          <a:xfrm>
            <a:off x="0" y="4076700"/>
            <a:ext cx="2444750" cy="457200"/>
          </a:xfrm>
          <a:prstGeom prst="rect">
            <a:avLst/>
          </a:prstGeom>
          <a:noFill/>
          <a:ln w="9525" algn="ctr">
            <a:noFill/>
            <a:miter lim="800000"/>
            <a:headEnd/>
            <a:tailEnd/>
          </a:ln>
          <a:effectLst/>
        </p:spPr>
        <p:txBody>
          <a:bodyPr wrap="none">
            <a:spAutoFit/>
          </a:bodyPr>
          <a:lstStyle/>
          <a:p>
            <a:pPr algn="ctr"/>
            <a:r>
              <a:rPr lang="en-US" sz="2400">
                <a:solidFill>
                  <a:srgbClr val="CC3300"/>
                </a:solidFill>
                <a:latin typeface="Times New Roman" pitchFamily="18" charset="0"/>
              </a:rPr>
              <a:t>Northern Ireland</a:t>
            </a:r>
            <a:endParaRPr lang="ru-RU" sz="2400">
              <a:solidFill>
                <a:srgbClr val="CC3300"/>
              </a:solidFill>
              <a:latin typeface="Times New Roman" pitchFamily="18" charset="0"/>
            </a:endParaRPr>
          </a:p>
        </p:txBody>
      </p:sp>
      <p:pic>
        <p:nvPicPr>
          <p:cNvPr id="696346" name="Picture 26" descr="000012087457">
            <a:hlinkClick r:id="rId4" action="ppaction://hlinksldjump"/>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0" y="6426200"/>
            <a:ext cx="792163" cy="431800"/>
          </a:xfrm>
          <a:prstGeom prst="rect">
            <a:avLst/>
          </a:prstGeom>
          <a:noFill/>
          <a:effectLst>
            <a:outerShdw dist="107763" dir="2700000" algn="ctr" rotWithShape="0">
              <a:srgbClr val="808080">
                <a:alpha val="50000"/>
              </a:srgbClr>
            </a:outerShdw>
          </a:effectLst>
        </p:spPr>
      </p:pic>
    </p:spTree>
  </p:cSld>
  <p:clrMapOvr>
    <a:masterClrMapping/>
  </p:clrMapOvr>
  <p:transition spd="slow" advTm="4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96339"/>
                                        </p:tgtEl>
                                      </p:cBhvr>
                                    </p:animEffect>
                                    <p:animScale>
                                      <p:cBhvr>
                                        <p:cTn id="7" dur="250" autoRev="1" fill="hold"/>
                                        <p:tgtEl>
                                          <p:spTgt spid="696339"/>
                                        </p:tgtEl>
                                      </p:cBhvr>
                                      <p:by x="105000" y="105000"/>
                                    </p:animScale>
                                  </p:childTnLst>
                                </p:cTn>
                              </p:par>
                            </p:childTnLst>
                          </p:cTn>
                        </p:par>
                        <p:par>
                          <p:cTn id="8" fill="hold">
                            <p:stCondLst>
                              <p:cond delay="500"/>
                            </p:stCondLst>
                            <p:childTnLst>
                              <p:par>
                                <p:cTn id="9" presetID="6" presetClass="emph" presetSubtype="0" fill="hold" grpId="1" nodeType="afterEffect">
                                  <p:stCondLst>
                                    <p:cond delay="0"/>
                                  </p:stCondLst>
                                  <p:childTnLst>
                                    <p:animScale>
                                      <p:cBhvr>
                                        <p:cTn id="10" dur="2000" fill="hold"/>
                                        <p:tgtEl>
                                          <p:spTgt spid="696339"/>
                                        </p:tgtEl>
                                      </p:cBhvr>
                                      <p:by x="150000" y="150000"/>
                                    </p:animScale>
                                  </p:childTnLst>
                                </p:cTn>
                              </p:par>
                            </p:childTnLst>
                          </p:cTn>
                        </p:par>
                        <p:par>
                          <p:cTn id="11" fill="hold">
                            <p:stCondLst>
                              <p:cond delay="2500"/>
                            </p:stCondLst>
                            <p:childTnLst>
                              <p:par>
                                <p:cTn id="12" presetID="26" presetClass="emph" presetSubtype="0" fill="hold" grpId="0" nodeType="afterEffect">
                                  <p:stCondLst>
                                    <p:cond delay="0"/>
                                  </p:stCondLst>
                                  <p:childTnLst>
                                    <p:animEffect transition="out" filter="fade">
                                      <p:cBhvr>
                                        <p:cTn id="13" dur="500" tmFilter="0, 0; .2, .5; .8, .5; 1, 0"/>
                                        <p:tgtEl>
                                          <p:spTgt spid="696340"/>
                                        </p:tgtEl>
                                      </p:cBhvr>
                                    </p:animEffect>
                                    <p:animScale>
                                      <p:cBhvr>
                                        <p:cTn id="14" dur="250" autoRev="1" fill="hold"/>
                                        <p:tgtEl>
                                          <p:spTgt spid="696340"/>
                                        </p:tgtEl>
                                      </p:cBhvr>
                                      <p:by x="105000" y="105000"/>
                                    </p:animScale>
                                  </p:childTnLst>
                                </p:cTn>
                              </p:par>
                              <p:par>
                                <p:cTn id="15" presetID="6" presetClass="emph" presetSubtype="0" fill="hold" grpId="1" nodeType="withEffect">
                                  <p:stCondLst>
                                    <p:cond delay="0"/>
                                  </p:stCondLst>
                                  <p:childTnLst>
                                    <p:animScale>
                                      <p:cBhvr>
                                        <p:cTn id="16" dur="2000" fill="hold"/>
                                        <p:tgtEl>
                                          <p:spTgt spid="69634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39" grpId="0" animBg="1"/>
      <p:bldP spid="696339" grpId="1" animBg="1"/>
      <p:bldP spid="696340" grpId="0" animBg="1"/>
      <p:bldP spid="69634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301" name="Picture 5" descr="isles"/>
          <p:cNvPicPr>
            <a:picLocks noChangeAspect="1" noChangeArrowheads="1"/>
          </p:cNvPicPr>
          <p:nvPr/>
        </p:nvPicPr>
        <p:blipFill>
          <a:blip r:embed="rId2"/>
          <a:srcRect/>
          <a:stretch>
            <a:fillRect/>
          </a:stretch>
        </p:blipFill>
        <p:spPr bwMode="auto">
          <a:xfrm>
            <a:off x="250825" y="404813"/>
            <a:ext cx="2376488" cy="4103687"/>
          </a:xfrm>
          <a:prstGeom prst="rect">
            <a:avLst/>
          </a:prstGeom>
          <a:noFill/>
        </p:spPr>
      </p:pic>
      <p:sp>
        <p:nvSpPr>
          <p:cNvPr id="695302" name="Rectangle 6"/>
          <p:cNvSpPr>
            <a:spLocks noChangeArrowheads="1"/>
          </p:cNvSpPr>
          <p:nvPr/>
        </p:nvSpPr>
        <p:spPr bwMode="auto">
          <a:xfrm>
            <a:off x="2916238" y="188913"/>
            <a:ext cx="4841875" cy="579437"/>
          </a:xfrm>
          <a:prstGeom prst="rect">
            <a:avLst/>
          </a:prstGeom>
          <a:noFill/>
          <a:ln w="9525">
            <a:noFill/>
            <a:miter lim="800000"/>
            <a:headEnd/>
            <a:tailEnd/>
          </a:ln>
          <a:effectLst/>
        </p:spPr>
        <p:txBody>
          <a:bodyPr wrap="none" anchor="ctr">
            <a:spAutoFit/>
          </a:bodyPr>
          <a:lstStyle/>
          <a:p>
            <a:r>
              <a:rPr lang="en-US" sz="3200">
                <a:solidFill>
                  <a:srgbClr val="0033CC"/>
                </a:solidFill>
              </a:rPr>
              <a:t>THE  BRITISH  ISLES</a:t>
            </a:r>
          </a:p>
        </p:txBody>
      </p:sp>
      <p:sp>
        <p:nvSpPr>
          <p:cNvPr id="695312" name="Rectangle 16"/>
          <p:cNvSpPr>
            <a:spLocks noChangeArrowheads="1"/>
          </p:cNvSpPr>
          <p:nvPr/>
        </p:nvSpPr>
        <p:spPr bwMode="auto">
          <a:xfrm>
            <a:off x="0" y="2084388"/>
            <a:ext cx="1104900" cy="457200"/>
          </a:xfrm>
          <a:prstGeom prst="rect">
            <a:avLst/>
          </a:prstGeom>
          <a:noFill/>
          <a:ln w="9525">
            <a:noFill/>
            <a:miter lim="800000"/>
            <a:headEnd/>
            <a:tailEnd/>
          </a:ln>
          <a:effectLst/>
        </p:spPr>
        <p:txBody>
          <a:bodyPr wrap="none">
            <a:spAutoFit/>
          </a:bodyPr>
          <a:lstStyle/>
          <a:p>
            <a:r>
              <a:rPr lang="en-US" sz="2400">
                <a:solidFill>
                  <a:srgbClr val="009900"/>
                </a:solidFill>
                <a:latin typeface="Sylfaen" pitchFamily="18" charset="0"/>
              </a:rPr>
              <a:t>Ireland</a:t>
            </a:r>
            <a:endParaRPr lang="ru-RU" sz="2400">
              <a:solidFill>
                <a:srgbClr val="009900"/>
              </a:solidFill>
              <a:latin typeface="Sylfaen" pitchFamily="18" charset="0"/>
            </a:endParaRPr>
          </a:p>
        </p:txBody>
      </p:sp>
      <p:sp>
        <p:nvSpPr>
          <p:cNvPr id="695313" name="Rectangle 17"/>
          <p:cNvSpPr>
            <a:spLocks noChangeArrowheads="1"/>
          </p:cNvSpPr>
          <p:nvPr/>
        </p:nvSpPr>
        <p:spPr bwMode="auto">
          <a:xfrm>
            <a:off x="1835150" y="1797050"/>
            <a:ext cx="1068388" cy="822325"/>
          </a:xfrm>
          <a:prstGeom prst="rect">
            <a:avLst/>
          </a:prstGeom>
          <a:noFill/>
          <a:ln w="9525">
            <a:noFill/>
            <a:miter lim="800000"/>
            <a:headEnd/>
            <a:tailEnd/>
          </a:ln>
          <a:effectLst/>
        </p:spPr>
        <p:txBody>
          <a:bodyPr wrap="none">
            <a:spAutoFit/>
          </a:bodyPr>
          <a:lstStyle/>
          <a:p>
            <a:r>
              <a:rPr lang="en-US" sz="2400">
                <a:solidFill>
                  <a:srgbClr val="009900"/>
                </a:solidFill>
                <a:latin typeface="Sylfaen" pitchFamily="18" charset="0"/>
              </a:rPr>
              <a:t>Great  </a:t>
            </a:r>
          </a:p>
          <a:p>
            <a:r>
              <a:rPr lang="en-US" sz="2400">
                <a:solidFill>
                  <a:srgbClr val="009900"/>
                </a:solidFill>
                <a:latin typeface="Sylfaen" pitchFamily="18" charset="0"/>
              </a:rPr>
              <a:t>Britain</a:t>
            </a:r>
            <a:endParaRPr lang="ru-RU" sz="2400">
              <a:solidFill>
                <a:srgbClr val="009900"/>
              </a:solidFill>
              <a:latin typeface="Sylfaen" pitchFamily="18" charset="0"/>
            </a:endParaRPr>
          </a:p>
        </p:txBody>
      </p:sp>
      <p:sp>
        <p:nvSpPr>
          <p:cNvPr id="695314" name="Rectangle 18"/>
          <p:cNvSpPr>
            <a:spLocks noChangeArrowheads="1"/>
          </p:cNvSpPr>
          <p:nvPr/>
        </p:nvSpPr>
        <p:spPr bwMode="auto">
          <a:xfrm>
            <a:off x="3059113" y="844550"/>
            <a:ext cx="5000625" cy="457200"/>
          </a:xfrm>
          <a:prstGeom prst="rect">
            <a:avLst/>
          </a:prstGeom>
          <a:noFill/>
          <a:ln w="9525">
            <a:noFill/>
            <a:miter lim="800000"/>
            <a:headEnd/>
            <a:tailEnd/>
          </a:ln>
          <a:effectLst/>
        </p:spPr>
        <p:txBody>
          <a:bodyPr wrap="none">
            <a:spAutoFit/>
          </a:bodyPr>
          <a:lstStyle/>
          <a:p>
            <a:r>
              <a:rPr lang="en-US" sz="2400">
                <a:solidFill>
                  <a:schemeClr val="hlink"/>
                </a:solidFill>
                <a:latin typeface="Times New Roman" pitchFamily="18" charset="0"/>
              </a:rPr>
              <a:t>Is Great Britain the same as the UK?</a:t>
            </a:r>
          </a:p>
        </p:txBody>
      </p:sp>
      <p:pic>
        <p:nvPicPr>
          <p:cNvPr id="695315" name="Picture 19" descr="map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143636" y="1785926"/>
            <a:ext cx="2836862" cy="3273425"/>
          </a:xfrm>
          <a:prstGeom prst="rect">
            <a:avLst/>
          </a:prstGeom>
          <a:noFill/>
        </p:spPr>
      </p:pic>
      <p:sp>
        <p:nvSpPr>
          <p:cNvPr id="695316" name="Text Box 20"/>
          <p:cNvSpPr txBox="1">
            <a:spLocks noChangeArrowheads="1"/>
          </p:cNvSpPr>
          <p:nvPr/>
        </p:nvSpPr>
        <p:spPr bwMode="auto">
          <a:xfrm>
            <a:off x="4911725" y="1289050"/>
            <a:ext cx="742950" cy="457200"/>
          </a:xfrm>
          <a:prstGeom prst="rect">
            <a:avLst/>
          </a:prstGeom>
          <a:noFill/>
          <a:ln w="9525">
            <a:noFill/>
            <a:miter lim="800000"/>
            <a:headEnd/>
            <a:tailEnd/>
          </a:ln>
          <a:effectLst/>
        </p:spPr>
        <p:txBody>
          <a:bodyPr wrap="none">
            <a:spAutoFit/>
          </a:bodyPr>
          <a:lstStyle/>
          <a:p>
            <a:r>
              <a:rPr lang="en-US" sz="2400">
                <a:solidFill>
                  <a:schemeClr val="hlink"/>
                </a:solidFill>
                <a:latin typeface="Times New Roman" pitchFamily="18" charset="0"/>
              </a:rPr>
              <a:t>NO!</a:t>
            </a:r>
            <a:endParaRPr lang="ru-RU" sz="2400">
              <a:solidFill>
                <a:schemeClr val="hlink"/>
              </a:solidFill>
              <a:latin typeface="Times New Roman" pitchFamily="18" charset="0"/>
            </a:endParaRPr>
          </a:p>
        </p:txBody>
      </p:sp>
      <p:pic>
        <p:nvPicPr>
          <p:cNvPr id="695317" name="Picture 21" descr="map"/>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132138" y="1700213"/>
            <a:ext cx="2879725" cy="3384550"/>
          </a:xfrm>
          <a:prstGeom prst="rect">
            <a:avLst/>
          </a:prstGeom>
          <a:noFill/>
        </p:spPr>
      </p:pic>
      <p:sp>
        <p:nvSpPr>
          <p:cNvPr id="695319" name="Text Box 23"/>
          <p:cNvSpPr txBox="1">
            <a:spLocks noChangeArrowheads="1"/>
          </p:cNvSpPr>
          <p:nvPr/>
        </p:nvSpPr>
        <p:spPr bwMode="auto">
          <a:xfrm>
            <a:off x="2285984" y="4572008"/>
            <a:ext cx="2152650" cy="457200"/>
          </a:xfrm>
          <a:prstGeom prst="rect">
            <a:avLst/>
          </a:prstGeom>
          <a:noFill/>
          <a:ln w="9525">
            <a:noFill/>
            <a:miter lim="800000"/>
            <a:headEnd/>
            <a:tailEnd/>
          </a:ln>
          <a:effectLst/>
        </p:spPr>
        <p:txBody>
          <a:bodyPr>
            <a:spAutoFit/>
          </a:bodyPr>
          <a:lstStyle/>
          <a:p>
            <a:r>
              <a:rPr lang="en-US" sz="2400" dirty="0">
                <a:latin typeface="Sylfaen" pitchFamily="18" charset="0"/>
              </a:rPr>
              <a:t>Great Britain</a:t>
            </a:r>
            <a:endParaRPr lang="ru-RU" sz="2400" dirty="0">
              <a:latin typeface="Sylfaen" pitchFamily="18" charset="0"/>
            </a:endParaRPr>
          </a:p>
        </p:txBody>
      </p:sp>
      <p:sp>
        <p:nvSpPr>
          <p:cNvPr id="695320" name="AutoShape 24">
            <a:hlinkClick r:id="" action="ppaction://hlinkshowjump?jump=nextslide" highlightClick="1"/>
          </p:cNvPr>
          <p:cNvSpPr>
            <a:spLocks noChangeArrowheads="1"/>
          </p:cNvSpPr>
          <p:nvPr/>
        </p:nvSpPr>
        <p:spPr bwMode="auto">
          <a:xfrm>
            <a:off x="6072198" y="4500570"/>
            <a:ext cx="1042988" cy="393700"/>
          </a:xfrm>
          <a:prstGeom prst="actionButtonBlank">
            <a:avLst/>
          </a:prstGeom>
          <a:solidFill>
            <a:srgbClr val="CCECFF"/>
          </a:solidFill>
          <a:ln w="9525">
            <a:noFill/>
            <a:miter lim="800000"/>
            <a:headEnd/>
            <a:tailEnd/>
          </a:ln>
          <a:effectLst/>
        </p:spPr>
        <p:txBody>
          <a:bodyPr wrap="none" anchor="ctr"/>
          <a:lstStyle/>
          <a:p>
            <a:pPr algn="ctr"/>
            <a:r>
              <a:rPr lang="en-US" sz="2400" dirty="0">
                <a:solidFill>
                  <a:srgbClr val="0033CC"/>
                </a:solidFill>
                <a:latin typeface="Times New Roman" pitchFamily="18" charset="0"/>
                <a:hlinkClick r:id="rId5" action="ppaction://hlinksldjump"/>
              </a:rPr>
              <a:t>The</a:t>
            </a:r>
            <a:r>
              <a:rPr lang="en-US" sz="2400" dirty="0">
                <a:solidFill>
                  <a:srgbClr val="0033CC"/>
                </a:solidFill>
                <a:latin typeface="Times New Roman" pitchFamily="18" charset="0"/>
              </a:rPr>
              <a:t> </a:t>
            </a:r>
            <a:r>
              <a:rPr lang="en-US" sz="2400" dirty="0">
                <a:solidFill>
                  <a:srgbClr val="0033CC"/>
                </a:solidFill>
                <a:latin typeface="Times New Roman" pitchFamily="18" charset="0"/>
                <a:hlinkClick r:id="rId5" action="ppaction://hlinksldjump"/>
              </a:rPr>
              <a:t>UK</a:t>
            </a:r>
            <a:endParaRPr lang="ru-RU" sz="2400" dirty="0">
              <a:solidFill>
                <a:srgbClr val="0033CC"/>
              </a:solidFill>
              <a:latin typeface="Times New Roman" pitchFamily="18" charset="0"/>
            </a:endParaRPr>
          </a:p>
        </p:txBody>
      </p:sp>
      <p:sp>
        <p:nvSpPr>
          <p:cNvPr id="695321" name="Rectangle 25"/>
          <p:cNvSpPr>
            <a:spLocks noChangeArrowheads="1"/>
          </p:cNvSpPr>
          <p:nvPr/>
        </p:nvSpPr>
        <p:spPr bwMode="auto">
          <a:xfrm>
            <a:off x="4429124" y="5500702"/>
            <a:ext cx="4495803" cy="1015663"/>
          </a:xfrm>
          <a:prstGeom prst="rect">
            <a:avLst/>
          </a:prstGeom>
          <a:noFill/>
          <a:ln w="9525">
            <a:noFill/>
            <a:miter lim="800000"/>
            <a:headEnd/>
            <a:tailEnd/>
          </a:ln>
          <a:effectLst/>
        </p:spPr>
        <p:txBody>
          <a:bodyPr wrap="square" anchor="ctr">
            <a:spAutoFit/>
          </a:bodyPr>
          <a:lstStyle/>
          <a:p>
            <a:r>
              <a:rPr lang="en-US" sz="2000" dirty="0">
                <a:solidFill>
                  <a:srgbClr val="CC3300"/>
                </a:solidFill>
                <a:latin typeface="Times New Roman" pitchFamily="18" charset="0"/>
              </a:rPr>
              <a:t>If you look at the full name of the UK,</a:t>
            </a:r>
          </a:p>
          <a:p>
            <a:r>
              <a:rPr lang="en-US" sz="2000" dirty="0">
                <a:solidFill>
                  <a:srgbClr val="CC3300"/>
                </a:solidFill>
                <a:latin typeface="Times New Roman" pitchFamily="18" charset="0"/>
              </a:rPr>
              <a:t> you will see that the UK includes Great </a:t>
            </a:r>
          </a:p>
          <a:p>
            <a:r>
              <a:rPr lang="en-US" sz="2000" dirty="0">
                <a:solidFill>
                  <a:srgbClr val="CC3300"/>
                </a:solidFill>
                <a:latin typeface="Times New Roman" pitchFamily="18" charset="0"/>
              </a:rPr>
              <a:t>Britain AND Northern Ireland</a:t>
            </a:r>
            <a:r>
              <a:rPr lang="en-US" sz="2000" dirty="0">
                <a:solidFill>
                  <a:srgbClr val="CC3300"/>
                </a:solidFill>
                <a:latin typeface="Sylfaen" pitchFamily="18" charset="0"/>
              </a:rPr>
              <a:t>.</a:t>
            </a:r>
          </a:p>
        </p:txBody>
      </p:sp>
      <p:sp>
        <p:nvSpPr>
          <p:cNvPr id="695322" name="Rectangle 26"/>
          <p:cNvSpPr>
            <a:spLocks noChangeArrowheads="1"/>
          </p:cNvSpPr>
          <p:nvPr/>
        </p:nvSpPr>
        <p:spPr bwMode="auto">
          <a:xfrm>
            <a:off x="395288" y="5619750"/>
            <a:ext cx="3673475" cy="1006475"/>
          </a:xfrm>
          <a:prstGeom prst="rect">
            <a:avLst/>
          </a:prstGeom>
          <a:noFill/>
          <a:ln w="9525" algn="ctr">
            <a:noFill/>
            <a:miter lim="800000"/>
            <a:headEnd/>
            <a:tailEnd/>
          </a:ln>
          <a:effectLst/>
        </p:spPr>
        <p:txBody>
          <a:bodyPr anchor="ctr">
            <a:spAutoFit/>
          </a:bodyPr>
          <a:lstStyle/>
          <a:p>
            <a:r>
              <a:rPr lang="en-US" sz="2000" dirty="0">
                <a:latin typeface="Times New Roman" pitchFamily="18" charset="0"/>
              </a:rPr>
              <a:t>People in the UK are called British although they have different </a:t>
            </a:r>
            <a:endParaRPr lang="en-US" sz="2400" dirty="0">
              <a:latin typeface="Times New Roman" pitchFamily="18" charset="0"/>
            </a:endParaRPr>
          </a:p>
        </p:txBody>
      </p:sp>
      <p:sp>
        <p:nvSpPr>
          <p:cNvPr id="695323" name="AutoShape 27">
            <a:hlinkClick r:id="rId6" action="ppaction://hlinksldjump" highlightClick="1"/>
          </p:cNvPr>
          <p:cNvSpPr>
            <a:spLocks noChangeArrowheads="1"/>
          </p:cNvSpPr>
          <p:nvPr/>
        </p:nvSpPr>
        <p:spPr bwMode="auto">
          <a:xfrm>
            <a:off x="8388350" y="6524625"/>
            <a:ext cx="755650" cy="333375"/>
          </a:xfrm>
          <a:prstGeom prst="actionButtonReturn">
            <a:avLst/>
          </a:prstGeom>
          <a:solidFill>
            <a:schemeClr val="accent2"/>
          </a:solidFill>
          <a:ln w="9525">
            <a:noFill/>
            <a:miter lim="800000"/>
            <a:headEnd/>
            <a:tailEnd/>
          </a:ln>
          <a:effectLst/>
        </p:spPr>
        <p:txBody>
          <a:bodyPr wrap="none" anchor="ctr"/>
          <a:lstStyle/>
          <a:p>
            <a:endParaRPr lang="ru-RU"/>
          </a:p>
        </p:txBody>
      </p:sp>
      <p:sp>
        <p:nvSpPr>
          <p:cNvPr id="695327" name="Text Box 31"/>
          <p:cNvSpPr txBox="1">
            <a:spLocks noChangeArrowheads="1"/>
          </p:cNvSpPr>
          <p:nvPr/>
        </p:nvSpPr>
        <p:spPr bwMode="auto">
          <a:xfrm>
            <a:off x="1403350" y="6237288"/>
            <a:ext cx="1570038" cy="396875"/>
          </a:xfrm>
          <a:prstGeom prst="rect">
            <a:avLst/>
          </a:prstGeom>
          <a:noFill/>
          <a:ln w="9525" algn="ctr">
            <a:noFill/>
            <a:miter lim="800000"/>
            <a:headEnd/>
            <a:tailEnd/>
          </a:ln>
          <a:effectLst/>
        </p:spPr>
        <p:txBody>
          <a:bodyPr wrap="none">
            <a:spAutoFit/>
          </a:bodyPr>
          <a:lstStyle/>
          <a:p>
            <a:pPr algn="ctr"/>
            <a:r>
              <a:rPr lang="en-US" sz="2000" dirty="0">
                <a:solidFill>
                  <a:schemeClr val="hlink"/>
                </a:solidFill>
                <a:latin typeface="Times New Roman" pitchFamily="18" charset="0"/>
              </a:rPr>
              <a:t>n</a:t>
            </a:r>
            <a:r>
              <a:rPr lang="en-US" sz="2000" dirty="0">
                <a:solidFill>
                  <a:srgbClr val="000099"/>
                </a:solidFill>
                <a:latin typeface="Times New Roman" pitchFamily="18" charset="0"/>
                <a:hlinkClick r:id="rId7" action="ppaction://hlinksldjump"/>
              </a:rPr>
              <a:t>ationalities</a:t>
            </a:r>
            <a:r>
              <a:rPr lang="en-US" sz="2000" dirty="0">
                <a:solidFill>
                  <a:srgbClr val="000099"/>
                </a:solidFill>
                <a:latin typeface="Times New Roman" pitchFamily="18" charset="0"/>
              </a:rPr>
              <a:t>.</a:t>
            </a:r>
            <a:endParaRPr lang="ru-RU" sz="2000" dirty="0">
              <a:solidFill>
                <a:srgbClr val="000099"/>
              </a:solidFill>
              <a:latin typeface="Times New Roman" pitchFamily="18" charset="0"/>
            </a:endParaRPr>
          </a:p>
        </p:txBody>
      </p:sp>
      <p:pic>
        <p:nvPicPr>
          <p:cNvPr id="695328" name="Picture 32" descr="000012087457">
            <a:hlinkClick r:id="rId5" action="ppaction://hlinksldjump"/>
          </p:cNvPr>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0" y="6426200"/>
            <a:ext cx="792163" cy="431800"/>
          </a:xfrm>
          <a:prstGeom prst="rect">
            <a:avLst/>
          </a:prstGeom>
          <a:noFill/>
          <a:effectLst>
            <a:outerShdw dist="107763" dir="2700000" algn="ctr" rotWithShape="0">
              <a:srgbClr val="808080">
                <a:alpha val="50000"/>
              </a:srgbClr>
            </a:outerShdw>
          </a:effectLst>
        </p:spPr>
      </p:pic>
    </p:spTree>
  </p:cSld>
  <p:clrMapOvr>
    <a:masterClrMapping/>
  </p:clrMapOvr>
  <p:transition spd="med">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THE FLAG</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9" name="Прямоугольник 8"/>
          <p:cNvSpPr/>
          <p:nvPr/>
        </p:nvSpPr>
        <p:spPr>
          <a:xfrm>
            <a:off x="0" y="2786058"/>
            <a:ext cx="4572000" cy="286232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sz="2000" b="1" dirty="0" smtClean="0">
                <a:solidFill>
                  <a:schemeClr val="bg1"/>
                </a:solidFill>
                <a:latin typeface="Constantia" pitchFamily="18" charset="0"/>
              </a:rPr>
              <a:t>  The flag of the United Kingdom </a:t>
            </a:r>
            <a:r>
              <a:rPr lang="en-US" sz="2000" i="1" dirty="0" smtClean="0">
                <a:solidFill>
                  <a:schemeClr val="bg1"/>
                </a:solidFill>
                <a:latin typeface="Constantia" pitchFamily="18" charset="0"/>
              </a:rPr>
              <a:t>(the Union Jack) </a:t>
            </a:r>
            <a:r>
              <a:rPr lang="en-US" sz="2000" dirty="0" smtClean="0">
                <a:solidFill>
                  <a:schemeClr val="bg1"/>
                </a:solidFill>
                <a:latin typeface="Constantia" pitchFamily="18" charset="0"/>
              </a:rPr>
              <a:t>consists  of three crosses. The big red cross is the cross of Saint George, the patron saint of England. The white cross is the cross of Saint Andrew, the patron saint of Scotland. The red diagonal cross is the cross of Saint Patrick, the patron saint of Ireland.</a:t>
            </a:r>
            <a:endParaRPr lang="ru-RU" sz="2000" dirty="0">
              <a:solidFill>
                <a:schemeClr val="bg1"/>
              </a:solidFill>
              <a:latin typeface="Constantia" pitchFamily="18" charset="0"/>
            </a:endParaRPr>
          </a:p>
        </p:txBody>
      </p:sp>
      <p:pic>
        <p:nvPicPr>
          <p:cNvPr id="8" name="Содержимое 4" descr="537px-Flags_of_the_Union_Jack-fr.png"/>
          <p:cNvPicPr>
            <a:picLocks noGrp="1" noChangeAspect="1"/>
          </p:cNvPicPr>
          <p:nvPr>
            <p:ph sz="half" idx="4294967295"/>
          </p:nvPr>
        </p:nvPicPr>
        <p:blipFill>
          <a:blip r:embed="rId4" cstate="print"/>
          <a:stretch>
            <a:fillRect/>
          </a:stretch>
        </p:blipFill>
        <p:spPr>
          <a:xfrm>
            <a:off x="5143504" y="1357298"/>
            <a:ext cx="3629257" cy="472603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style>
          <a:lnRef idx="2">
            <a:schemeClr val="dk1"/>
          </a:lnRef>
          <a:fillRef idx="1">
            <a:schemeClr val="lt1"/>
          </a:fillRef>
          <a:effectRef idx="0">
            <a:schemeClr val="dk1"/>
          </a:effectRef>
          <a:fontRef idx="minor">
            <a:schemeClr val="dk1"/>
          </a:fontRef>
        </p:style>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Government</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9" name="Прямоугольник 8"/>
          <p:cNvSpPr/>
          <p:nvPr/>
        </p:nvSpPr>
        <p:spPr>
          <a:xfrm>
            <a:off x="0" y="928670"/>
            <a:ext cx="4286248"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latin typeface="Constantia" pitchFamily="18" charset="0"/>
              </a:rPr>
              <a:t>The UK is a constitutional monarchy. </a:t>
            </a:r>
            <a:endParaRPr lang="ru-RU" sz="2000" dirty="0">
              <a:solidFill>
                <a:schemeClr val="bg1"/>
              </a:solidFill>
              <a:latin typeface="Constantia" pitchFamily="18" charset="0"/>
            </a:endParaRPr>
          </a:p>
        </p:txBody>
      </p:sp>
      <p:grpSp>
        <p:nvGrpSpPr>
          <p:cNvPr id="18" name="Группа 17"/>
          <p:cNvGrpSpPr/>
          <p:nvPr/>
        </p:nvGrpSpPr>
        <p:grpSpPr>
          <a:xfrm>
            <a:off x="4911330" y="1470242"/>
            <a:ext cx="2946818" cy="4887716"/>
            <a:chOff x="3929058" y="1428736"/>
            <a:chExt cx="2946818" cy="4887716"/>
          </a:xfrm>
        </p:grpSpPr>
        <p:pic>
          <p:nvPicPr>
            <p:cNvPr id="3076" name="Picture 4"/>
            <p:cNvPicPr>
              <a:picLocks noChangeAspect="1" noChangeArrowheads="1"/>
            </p:cNvPicPr>
            <p:nvPr/>
          </p:nvPicPr>
          <p:blipFill>
            <a:blip r:embed="rId4"/>
            <a:srcRect/>
            <a:stretch>
              <a:fillRect/>
            </a:stretch>
          </p:blipFill>
          <p:spPr bwMode="auto">
            <a:xfrm>
              <a:off x="3929058" y="1428736"/>
              <a:ext cx="2946818" cy="3929090"/>
            </a:xfrm>
            <a:prstGeom prst="rect">
              <a:avLst/>
            </a:prstGeom>
            <a:ln>
              <a:headEnd/>
              <a:tailEnd/>
            </a:ln>
          </p:spPr>
          <p:style>
            <a:lnRef idx="1">
              <a:schemeClr val="dk1"/>
            </a:lnRef>
            <a:fillRef idx="2">
              <a:schemeClr val="dk1"/>
            </a:fillRef>
            <a:effectRef idx="1">
              <a:schemeClr val="dk1"/>
            </a:effectRef>
            <a:fontRef idx="minor">
              <a:schemeClr val="dk1"/>
            </a:fontRef>
          </p:style>
        </p:pic>
        <p:sp>
          <p:nvSpPr>
            <p:cNvPr id="15" name="Прямоугольник 14"/>
            <p:cNvSpPr/>
            <p:nvPr/>
          </p:nvSpPr>
          <p:spPr>
            <a:xfrm>
              <a:off x="3929058" y="4500570"/>
              <a:ext cx="2928958" cy="181588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dirty="0" smtClean="0">
                  <a:latin typeface="Constantia" pitchFamily="18" charset="0"/>
                </a:rPr>
                <a:t>David William Donald Cameron (born 9 October 1966) is the Prime Minister of the United Kingdom, First Lord of the Treasury, Minister for the Civil Service and Leader of the Conservative Party. He represents </a:t>
              </a:r>
              <a:r>
                <a:rPr lang="en-US" sz="1400" dirty="0" err="1" smtClean="0">
                  <a:latin typeface="Constantia" pitchFamily="18" charset="0"/>
                </a:rPr>
                <a:t>Witney</a:t>
              </a:r>
              <a:r>
                <a:rPr lang="en-US" sz="1400" dirty="0" smtClean="0">
                  <a:latin typeface="Constantia" pitchFamily="18" charset="0"/>
                </a:rPr>
                <a:t> as its Member of Parliament (MP).</a:t>
              </a:r>
              <a:endParaRPr lang="ru-RU" sz="1400" dirty="0">
                <a:solidFill>
                  <a:schemeClr val="bg1"/>
                </a:solidFill>
                <a:latin typeface="Constantia" pitchFamily="18" charset="0"/>
              </a:endParaRPr>
            </a:p>
          </p:txBody>
        </p:sp>
      </p:grpSp>
      <p:grpSp>
        <p:nvGrpSpPr>
          <p:cNvPr id="19" name="Группа 18"/>
          <p:cNvGrpSpPr/>
          <p:nvPr/>
        </p:nvGrpSpPr>
        <p:grpSpPr>
          <a:xfrm>
            <a:off x="857224" y="1467983"/>
            <a:ext cx="3286148" cy="5318603"/>
            <a:chOff x="285720" y="1428736"/>
            <a:chExt cx="3286148" cy="5318603"/>
          </a:xfrm>
        </p:grpSpPr>
        <p:pic>
          <p:nvPicPr>
            <p:cNvPr id="3075" name="Picture 3"/>
            <p:cNvPicPr>
              <a:picLocks noChangeAspect="1" noChangeArrowheads="1"/>
            </p:cNvPicPr>
            <p:nvPr/>
          </p:nvPicPr>
          <p:blipFill>
            <a:blip r:embed="rId5"/>
            <a:srcRect/>
            <a:stretch>
              <a:fillRect/>
            </a:stretch>
          </p:blipFill>
          <p:spPr bwMode="auto">
            <a:xfrm>
              <a:off x="285720" y="1428736"/>
              <a:ext cx="3286148" cy="3280671"/>
            </a:xfrm>
            <a:prstGeom prst="rect">
              <a:avLst/>
            </a:prstGeom>
            <a:ln>
              <a:headEnd/>
              <a:tailEnd/>
            </a:ln>
          </p:spPr>
          <p:style>
            <a:lnRef idx="1">
              <a:schemeClr val="accent2"/>
            </a:lnRef>
            <a:fillRef idx="2">
              <a:schemeClr val="accent2"/>
            </a:fillRef>
            <a:effectRef idx="1">
              <a:schemeClr val="accent2"/>
            </a:effectRef>
            <a:fontRef idx="minor">
              <a:schemeClr val="dk1"/>
            </a:fontRef>
          </p:style>
        </p:pic>
        <p:sp>
          <p:nvSpPr>
            <p:cNvPr id="16" name="Прямоугольник 15"/>
            <p:cNvSpPr/>
            <p:nvPr/>
          </p:nvSpPr>
          <p:spPr>
            <a:xfrm>
              <a:off x="285720" y="4500570"/>
              <a:ext cx="3286148" cy="224676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1400" dirty="0" smtClean="0">
                  <a:latin typeface="Constantia" pitchFamily="18" charset="0"/>
                </a:rPr>
                <a:t>Elizabeth II (born 21 April 1926) is the constitutional monarch of 16 sovereign states, known as the Commonwealth realms, and their territories and dependencies, and head of the 53-member Commonwealth of Nations. She is Supreme Governor of the Church of England and, in some of her realms, carries the additional title of Defender of the Faith.</a:t>
              </a:r>
              <a:endParaRPr lang="ru-RU" sz="1400" dirty="0">
                <a:solidFill>
                  <a:schemeClr val="bg1"/>
                </a:solidFill>
                <a:latin typeface="Constantia" pitchFamily="18" charset="0"/>
              </a:endParaRPr>
            </a:p>
          </p:txBody>
        </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rPr>
              <a:t>London</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0" name="Прямоугольник 9"/>
          <p:cNvSpPr/>
          <p:nvPr/>
        </p:nvSpPr>
        <p:spPr>
          <a:xfrm>
            <a:off x="0" y="1714488"/>
            <a:ext cx="4572000" cy="1323439"/>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sz="2000" dirty="0" smtClean="0">
                <a:solidFill>
                  <a:schemeClr val="bg1"/>
                </a:solidFill>
                <a:latin typeface="Constantia" pitchFamily="18" charset="0"/>
              </a:rPr>
              <a:t>  The capital of the UK is </a:t>
            </a:r>
            <a:r>
              <a:rPr lang="en-US" sz="2000" b="1" dirty="0" smtClean="0">
                <a:solidFill>
                  <a:schemeClr val="bg1"/>
                </a:solidFill>
                <a:latin typeface="Constantia" pitchFamily="18" charset="0"/>
              </a:rPr>
              <a:t>London</a:t>
            </a:r>
            <a:r>
              <a:rPr lang="en-US" sz="2000" dirty="0" smtClean="0">
                <a:solidFill>
                  <a:schemeClr val="bg1"/>
                </a:solidFill>
                <a:latin typeface="Constantia" pitchFamily="18" charset="0"/>
              </a:rPr>
              <a:t>. It is about  two thousand years old. Now London is one of the biggest cities in the world and the largest city in Europe.</a:t>
            </a:r>
            <a:endParaRPr lang="ru-RU" sz="2000" dirty="0">
              <a:solidFill>
                <a:schemeClr val="bg1"/>
              </a:solidFill>
              <a:latin typeface="Constantia" pitchFamily="18" charset="0"/>
            </a:endParaRPr>
          </a:p>
        </p:txBody>
      </p:sp>
      <p:pic>
        <p:nvPicPr>
          <p:cNvPr id="11" name="Содержимое 4" descr="londr21.jpg"/>
          <p:cNvPicPr>
            <a:picLocks noGrp="1" noChangeAspect="1"/>
          </p:cNvPicPr>
          <p:nvPr>
            <p:ph sz="half" idx="4294967295"/>
          </p:nvPr>
        </p:nvPicPr>
        <p:blipFill>
          <a:blip r:embed="rId4" cstate="print"/>
          <a:stretch>
            <a:fillRect/>
          </a:stretch>
        </p:blipFill>
        <p:spPr>
          <a:xfrm>
            <a:off x="5214942" y="71414"/>
            <a:ext cx="3357586" cy="211947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style>
          <a:lnRef idx="1">
            <a:schemeClr val="accent1"/>
          </a:lnRef>
          <a:fillRef idx="2">
            <a:schemeClr val="accent1"/>
          </a:fillRef>
          <a:effectRef idx="1">
            <a:schemeClr val="accent1"/>
          </a:effectRef>
          <a:fontRef idx="minor">
            <a:schemeClr val="dk1"/>
          </a:fontRef>
        </p:style>
      </p:pic>
      <p:pic>
        <p:nvPicPr>
          <p:cNvPr id="12" name="Рисунок 11" descr="лод5.jpg"/>
          <p:cNvPicPr>
            <a:picLocks noChangeAspect="1"/>
          </p:cNvPicPr>
          <p:nvPr/>
        </p:nvPicPr>
        <p:blipFill>
          <a:blip r:embed="rId5" cstate="print"/>
          <a:stretch>
            <a:fillRect/>
          </a:stretch>
        </p:blipFill>
        <p:spPr>
          <a:xfrm>
            <a:off x="5214942" y="2071678"/>
            <a:ext cx="3429024" cy="253747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style>
          <a:lnRef idx="1">
            <a:schemeClr val="accent1"/>
          </a:lnRef>
          <a:fillRef idx="2">
            <a:schemeClr val="accent1"/>
          </a:fillRef>
          <a:effectRef idx="1">
            <a:schemeClr val="accent1"/>
          </a:effectRef>
          <a:fontRef idx="minor">
            <a:schemeClr val="dk1"/>
          </a:fontRef>
        </p:style>
      </p:pic>
      <p:pic>
        <p:nvPicPr>
          <p:cNvPr id="13" name="Рисунок 12" descr="лондон1.jpg"/>
          <p:cNvPicPr>
            <a:picLocks noChangeAspect="1"/>
          </p:cNvPicPr>
          <p:nvPr/>
        </p:nvPicPr>
        <p:blipFill>
          <a:blip r:embed="rId6" cstate="print"/>
          <a:stretch>
            <a:fillRect/>
          </a:stretch>
        </p:blipFill>
        <p:spPr>
          <a:xfrm>
            <a:off x="5072066" y="4353757"/>
            <a:ext cx="3786214" cy="250426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style>
          <a:lnRef idx="1">
            <a:schemeClr val="accent1"/>
          </a:lnRef>
          <a:fillRef idx="2">
            <a:schemeClr val="accent1"/>
          </a:fillRef>
          <a:effectRef idx="1">
            <a:schemeClr val="accent1"/>
          </a:effectRef>
          <a:fontRef idx="minor">
            <a:schemeClr val="dk1"/>
          </a:fontRef>
        </p:style>
      </p:pic>
      <p:pic>
        <p:nvPicPr>
          <p:cNvPr id="4098" name="Picture 2"/>
          <p:cNvPicPr>
            <a:picLocks noChangeAspect="1" noChangeArrowheads="1"/>
          </p:cNvPicPr>
          <p:nvPr/>
        </p:nvPicPr>
        <p:blipFill>
          <a:blip r:embed="rId7"/>
          <a:srcRect/>
          <a:stretch>
            <a:fillRect/>
          </a:stretch>
        </p:blipFill>
        <p:spPr bwMode="auto">
          <a:xfrm>
            <a:off x="357158" y="2786058"/>
            <a:ext cx="3810027" cy="285752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0" y="0"/>
            <a:ext cx="9144000" cy="614378"/>
          </a:xfrm>
          <a:prstGeom prst="rect">
            <a:avLst/>
          </a:prstGeom>
        </p:spPr>
        <p:txBody>
          <a:bodyPr vert="horz" rtlCol="0" anchor="b" anchorCtr="0">
            <a:normAutofit lnSpcReduction="10000"/>
          </a:bodyPr>
          <a:lstStyle/>
          <a:p>
            <a:pPr lvl="0">
              <a:spcBef>
                <a:spcPct val="0"/>
              </a:spcBef>
            </a:pPr>
            <a:r>
              <a:rPr lang="en-US" sz="3600" cap="all" dirty="0">
                <a:solidFill>
                  <a:schemeClr val="bg1">
                    <a:lumMod val="95000"/>
                  </a:schemeClr>
                </a:solidFill>
                <a:effectLst>
                  <a:outerShdw blurRad="38100" dist="38100" dir="2700000" algn="tl">
                    <a:srgbClr val="000000">
                      <a:alpha val="43137"/>
                    </a:srgbClr>
                  </a:outerShdw>
                </a:effectLst>
                <a:latin typeface="+mj-lt"/>
                <a:ea typeface="+mj-ea"/>
                <a:cs typeface="+mj-cs"/>
              </a:rPr>
              <a:t>Administrative divisions</a:t>
            </a:r>
            <a:endParaRPr kumimoji="0" lang="ru-RU" sz="3600" b="0" i="0" u="none" strike="noStrike" kern="1200" cap="all"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j-lt"/>
              <a:ea typeface="+mj-ea"/>
              <a:cs typeface="+mj-cs"/>
            </a:endParaRPr>
          </a:p>
        </p:txBody>
      </p:sp>
      <p:sp>
        <p:nvSpPr>
          <p:cNvPr id="10" name="Прямоугольник 9"/>
          <p:cNvSpPr/>
          <p:nvPr/>
        </p:nvSpPr>
        <p:spPr>
          <a:xfrm>
            <a:off x="0" y="1214422"/>
            <a:ext cx="4572000" cy="2246769"/>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sz="2000" dirty="0" smtClean="0">
                <a:solidFill>
                  <a:schemeClr val="bg1"/>
                </a:solidFill>
                <a:latin typeface="Constantia" pitchFamily="18" charset="0"/>
              </a:rPr>
              <a:t>  The UK consists of </a:t>
            </a:r>
            <a:r>
              <a:rPr lang="en-US" sz="2000" b="1" dirty="0" smtClean="0">
                <a:solidFill>
                  <a:schemeClr val="bg1"/>
                </a:solidFill>
                <a:latin typeface="Constantia" pitchFamily="18" charset="0"/>
              </a:rPr>
              <a:t>four main parts</a:t>
            </a:r>
            <a:r>
              <a:rPr lang="en-US" sz="2000" dirty="0" smtClean="0">
                <a:solidFill>
                  <a:schemeClr val="bg1"/>
                </a:solidFill>
                <a:latin typeface="Constantia" pitchFamily="18" charset="0"/>
              </a:rPr>
              <a:t>: </a:t>
            </a:r>
            <a:r>
              <a:rPr lang="en-US" sz="2000" b="1" dirty="0" smtClean="0">
                <a:solidFill>
                  <a:schemeClr val="bg1"/>
                </a:solidFill>
                <a:latin typeface="Constantia" pitchFamily="18" charset="0"/>
              </a:rPr>
              <a:t>England, Scotland, Wales and Northern Ireland</a:t>
            </a:r>
            <a:r>
              <a:rPr lang="en-US" sz="2000" dirty="0" smtClean="0">
                <a:solidFill>
                  <a:schemeClr val="bg1"/>
                </a:solidFill>
                <a:latin typeface="Constantia" pitchFamily="18" charset="0"/>
              </a:rPr>
              <a:t>. England is in the southern and central part of Great Britain. It is the richest, most fertile and most populated part of the country. London is the capital of England.</a:t>
            </a:r>
            <a:endParaRPr lang="ru-RU" sz="2000" dirty="0">
              <a:solidFill>
                <a:schemeClr val="bg1"/>
              </a:solidFill>
              <a:latin typeface="Constantia" pitchFamily="18" charset="0"/>
            </a:endParaRPr>
          </a:p>
        </p:txBody>
      </p:sp>
      <p:pic>
        <p:nvPicPr>
          <p:cNvPr id="8" name="Содержимое 3" descr="части великобр.png"/>
          <p:cNvPicPr>
            <a:picLocks noGrp="1" noChangeAspect="1"/>
          </p:cNvPicPr>
          <p:nvPr>
            <p:ph sz="half" idx="4294967295"/>
          </p:nvPr>
        </p:nvPicPr>
        <p:blipFill>
          <a:blip r:embed="rId4" cstate="print"/>
          <a:stretch>
            <a:fillRect/>
          </a:stretch>
        </p:blipFill>
        <p:spPr>
          <a:xfrm>
            <a:off x="5424986" y="923921"/>
            <a:ext cx="3290418" cy="55054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1">
            <a:schemeClr val="accent1"/>
          </a:lnRef>
          <a:fillRef idx="2">
            <a:schemeClr val="accent1"/>
          </a:fillRef>
          <a:effectRef idx="1">
            <a:schemeClr val="accent1"/>
          </a:effectRef>
          <a:fontRef idx="minor">
            <a:schemeClr val="dk1"/>
          </a:fontRef>
        </p:style>
      </p:pic>
      <p:sp>
        <p:nvSpPr>
          <p:cNvPr id="9" name="TextBox 8"/>
          <p:cNvSpPr txBox="1"/>
          <p:nvPr/>
        </p:nvSpPr>
        <p:spPr>
          <a:xfrm>
            <a:off x="7346282" y="4648785"/>
            <a:ext cx="1336232" cy="369332"/>
          </a:xfrm>
          <a:prstGeom prst="rect">
            <a:avLst/>
          </a:prstGeom>
          <a:noFill/>
        </p:spPr>
        <p:txBody>
          <a:bodyPr wrap="square" rtlCol="0">
            <a:spAutoFit/>
          </a:bodyPr>
          <a:lstStyle/>
          <a:p>
            <a:r>
              <a:rPr lang="en-US" b="1" dirty="0" smtClean="0">
                <a:ln w="12700">
                  <a:solidFill>
                    <a:schemeClr val="accent1">
                      <a:lumMod val="50000"/>
                    </a:schemeClr>
                  </a:solidFill>
                  <a:prstDash val="solid"/>
                </a:ln>
                <a:effectLst>
                  <a:outerShdw blurRad="38100" dist="38100" dir="2700000" algn="tl">
                    <a:srgbClr val="000000">
                      <a:alpha val="43137"/>
                    </a:srgbClr>
                  </a:outerShdw>
                </a:effectLst>
              </a:rPr>
              <a:t>ENGLAND</a:t>
            </a:r>
            <a:endParaRPr lang="ru-RU" b="1" dirty="0">
              <a:ln w="12700">
                <a:solidFill>
                  <a:schemeClr val="accent1">
                    <a:lumMod val="50000"/>
                  </a:schemeClr>
                </a:solidFill>
                <a:prstDash val="solid"/>
              </a:ln>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5"/>
          <a:srcRect/>
          <a:stretch>
            <a:fillRect/>
          </a:stretch>
        </p:blipFill>
        <p:spPr bwMode="auto">
          <a:xfrm>
            <a:off x="500034" y="3786190"/>
            <a:ext cx="3548061" cy="21288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ountry">
  <a:themeElements>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3"/>
        </a:solidFill>
        <a:ln w="25400" cap="rnd" cmpd="sng" algn="ctr">
          <a:noFill/>
          <a:prstDash val="solid"/>
        </a:ln>
        <a:effectLst/>
      </a:spPr>
      <a:bodyPr rtlCol="0" anchor="ctr"/>
      <a:lstStyle>
        <a:defPPr algn="ctr">
          <a:defRPr/>
        </a:defPPr>
      </a:lstStyle>
      <a:style>
        <a:lnRef idx="2">
          <a:schemeClr val="accent1"/>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Override1.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1.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2.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3.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5.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6.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7.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8.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9.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Страны</Template>
  <TotalTime>104</TotalTime>
  <Words>994</Words>
  <Application>Microsoft Office PowerPoint</Application>
  <PresentationFormat>Экран (4:3)</PresentationFormat>
  <Paragraphs>81</Paragraphs>
  <Slides>17</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17</vt:i4>
      </vt:variant>
    </vt:vector>
  </HeadingPairs>
  <TitlesOfParts>
    <vt:vector size="19" baseType="lpstr">
      <vt:lpstr>country</vt:lpstr>
      <vt:lpstr>Техническая</vt:lpstr>
      <vt:lpstr>The United kingdom  of great Britain and  northern Ireland.</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kingdom of great Britain and northern Ireland.</dc:title>
  <dc:creator>User</dc:creator>
  <cp:lastModifiedBy>снижана</cp:lastModifiedBy>
  <cp:revision>13</cp:revision>
  <dcterms:created xsi:type="dcterms:W3CDTF">2014-02-06T20:36:53Z</dcterms:created>
  <dcterms:modified xsi:type="dcterms:W3CDTF">2014-12-11T21:44:53Z</dcterms:modified>
</cp:coreProperties>
</file>